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charts/chart2.xml" ContentType="application/vnd.openxmlformats-officedocument.drawingml.chart+xml"/>
  <Override PartName="/ppt/notesSlides/notesSlide11.xml" ContentType="application/vnd.openxmlformats-officedocument.presentationml.notesSlid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1" r:id="rId1"/>
    <p:sldMasterId id="2147483682" r:id="rId2"/>
  </p:sldMasterIdLst>
  <p:notesMasterIdLst>
    <p:notesMasterId r:id="rId54"/>
  </p:notesMasterIdLst>
  <p:sldIdLst>
    <p:sldId id="256" r:id="rId3"/>
    <p:sldId id="259" r:id="rId4"/>
    <p:sldId id="258" r:id="rId5"/>
    <p:sldId id="310" r:id="rId6"/>
    <p:sldId id="311" r:id="rId7"/>
    <p:sldId id="264" r:id="rId8"/>
    <p:sldId id="267" r:id="rId9"/>
    <p:sldId id="275" r:id="rId10"/>
    <p:sldId id="265" r:id="rId11"/>
    <p:sldId id="312" r:id="rId12"/>
    <p:sldId id="268" r:id="rId13"/>
    <p:sldId id="313" r:id="rId14"/>
    <p:sldId id="314" r:id="rId15"/>
    <p:sldId id="269" r:id="rId16"/>
    <p:sldId id="270" r:id="rId17"/>
    <p:sldId id="271" r:id="rId18"/>
    <p:sldId id="272" r:id="rId19"/>
    <p:sldId id="273" r:id="rId20"/>
    <p:sldId id="274" r:id="rId21"/>
    <p:sldId id="276" r:id="rId22"/>
    <p:sldId id="277" r:id="rId23"/>
    <p:sldId id="278"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 id="301" r:id="rId45"/>
    <p:sldId id="302" r:id="rId46"/>
    <p:sldId id="303" r:id="rId47"/>
    <p:sldId id="304" r:id="rId48"/>
    <p:sldId id="305" r:id="rId49"/>
    <p:sldId id="306" r:id="rId50"/>
    <p:sldId id="307" r:id="rId51"/>
    <p:sldId id="308" r:id="rId52"/>
    <p:sldId id="309" r:id="rId5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09A92"/>
    <a:srgbClr val="ED0F51"/>
    <a:srgbClr val="7FAFA8"/>
    <a:srgbClr val="C2D8D5"/>
    <a:srgbClr val="93BB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DC5336D-DE03-43AE-9801-7767ABFBB740}" v="114" dt="2022-11-29T11:37:12.379"/>
  </p1510:revLst>
</p1510:revInfo>
</file>

<file path=ppt/tableStyles.xml><?xml version="1.0" encoding="utf-8"?>
<a:tblStyleLst xmlns:a="http://schemas.openxmlformats.org/drawingml/2006/main" def="{A5EB2082-4917-445A-B4F9-0BD4C5D86DFA}">
  <a:tblStyle styleId="{A5EB2082-4917-445A-B4F9-0BD4C5D86DF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5" d="100"/>
          <a:sy n="135" d="100"/>
        </p:scale>
        <p:origin x="92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tableStyles" Target="tableStyle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microsoft.com/office/2016/11/relationships/changesInfo" Target="changesInfos/changesInfo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heme" Target="theme/theme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il Angelo Martinez" userId="0b4a8426ea834c5e" providerId="LiveId" clId="{EDC5336D-DE03-43AE-9801-7767ABFBB740}"/>
    <pc:docChg chg="undo custSel addSld delSld modSld sldOrd">
      <pc:chgData name="Neil Angelo Martinez" userId="0b4a8426ea834c5e" providerId="LiveId" clId="{EDC5336D-DE03-43AE-9801-7767ABFBB740}" dt="2022-11-29T11:37:59.266" v="3200" actId="1076"/>
      <pc:docMkLst>
        <pc:docMk/>
      </pc:docMkLst>
      <pc:sldChg chg="modSp mod">
        <pc:chgData name="Neil Angelo Martinez" userId="0b4a8426ea834c5e" providerId="LiveId" clId="{EDC5336D-DE03-43AE-9801-7767ABFBB740}" dt="2022-11-25T04:06:16.508" v="1033" actId="20577"/>
        <pc:sldMkLst>
          <pc:docMk/>
          <pc:sldMk cId="0" sldId="256"/>
        </pc:sldMkLst>
        <pc:spChg chg="mod">
          <ac:chgData name="Neil Angelo Martinez" userId="0b4a8426ea834c5e" providerId="LiveId" clId="{EDC5336D-DE03-43AE-9801-7767ABFBB740}" dt="2022-11-25T02:23:59.817" v="56" actId="207"/>
          <ac:spMkLst>
            <pc:docMk/>
            <pc:sldMk cId="0" sldId="256"/>
            <ac:spMk id="1046" creationId="{00000000-0000-0000-0000-000000000000}"/>
          </ac:spMkLst>
        </pc:spChg>
        <pc:spChg chg="mod">
          <ac:chgData name="Neil Angelo Martinez" userId="0b4a8426ea834c5e" providerId="LiveId" clId="{EDC5336D-DE03-43AE-9801-7767ABFBB740}" dt="2022-11-25T02:22:54.713" v="22" actId="14100"/>
          <ac:spMkLst>
            <pc:docMk/>
            <pc:sldMk cId="0" sldId="256"/>
            <ac:spMk id="1047" creationId="{00000000-0000-0000-0000-000000000000}"/>
          </ac:spMkLst>
        </pc:spChg>
        <pc:spChg chg="mod">
          <ac:chgData name="Neil Angelo Martinez" userId="0b4a8426ea834c5e" providerId="LiveId" clId="{EDC5336D-DE03-43AE-9801-7767ABFBB740}" dt="2022-11-25T04:06:16.508" v="1033" actId="20577"/>
          <ac:spMkLst>
            <pc:docMk/>
            <pc:sldMk cId="0" sldId="256"/>
            <ac:spMk id="1048" creationId="{00000000-0000-0000-0000-000000000000}"/>
          </ac:spMkLst>
        </pc:spChg>
      </pc:sldChg>
      <pc:sldChg chg="del">
        <pc:chgData name="Neil Angelo Martinez" userId="0b4a8426ea834c5e" providerId="LiveId" clId="{EDC5336D-DE03-43AE-9801-7767ABFBB740}" dt="2022-11-25T02:30:17.039" v="116" actId="47"/>
        <pc:sldMkLst>
          <pc:docMk/>
          <pc:sldMk cId="0" sldId="257"/>
        </pc:sldMkLst>
      </pc:sldChg>
      <pc:sldChg chg="addSp delSp modSp mod">
        <pc:chgData name="Neil Angelo Martinez" userId="0b4a8426ea834c5e" providerId="LiveId" clId="{EDC5336D-DE03-43AE-9801-7767ABFBB740}" dt="2022-11-25T04:45:16.278" v="1090" actId="1076"/>
        <pc:sldMkLst>
          <pc:docMk/>
          <pc:sldMk cId="0" sldId="258"/>
        </pc:sldMkLst>
        <pc:spChg chg="add del mod">
          <ac:chgData name="Neil Angelo Martinez" userId="0b4a8426ea834c5e" providerId="LiveId" clId="{EDC5336D-DE03-43AE-9801-7767ABFBB740}" dt="2022-11-25T04:44:20.436" v="1035" actId="478"/>
          <ac:spMkLst>
            <pc:docMk/>
            <pc:sldMk cId="0" sldId="258"/>
            <ac:spMk id="2" creationId="{4DDDD4AD-1856-9D4F-FA49-9FDC6E297D75}"/>
          </ac:spMkLst>
        </pc:spChg>
        <pc:spChg chg="add del mod">
          <ac:chgData name="Neil Angelo Martinez" userId="0b4a8426ea834c5e" providerId="LiveId" clId="{EDC5336D-DE03-43AE-9801-7767ABFBB740}" dt="2022-11-25T02:33:29.139" v="232" actId="478"/>
          <ac:spMkLst>
            <pc:docMk/>
            <pc:sldMk cId="0" sldId="258"/>
            <ac:spMk id="4" creationId="{1C348AFA-AE01-BD04-641F-9C87335FBE95}"/>
          </ac:spMkLst>
        </pc:spChg>
        <pc:spChg chg="add del mod">
          <ac:chgData name="Neil Angelo Martinez" userId="0b4a8426ea834c5e" providerId="LiveId" clId="{EDC5336D-DE03-43AE-9801-7767ABFBB740}" dt="2022-11-25T04:44:20.436" v="1035" actId="478"/>
          <ac:spMkLst>
            <pc:docMk/>
            <pc:sldMk cId="0" sldId="258"/>
            <ac:spMk id="5" creationId="{13E8EDA2-37D8-9F37-8B59-E7A7A1FD0DF0}"/>
          </ac:spMkLst>
        </pc:spChg>
        <pc:spChg chg="add del mod">
          <ac:chgData name="Neil Angelo Martinez" userId="0b4a8426ea834c5e" providerId="LiveId" clId="{EDC5336D-DE03-43AE-9801-7767ABFBB740}" dt="2022-11-25T04:44:21.686" v="1036" actId="478"/>
          <ac:spMkLst>
            <pc:docMk/>
            <pc:sldMk cId="0" sldId="258"/>
            <ac:spMk id="6" creationId="{4CFF0AD5-29C9-051F-1BE8-29CAD583FDA7}"/>
          </ac:spMkLst>
        </pc:spChg>
        <pc:spChg chg="add del mod">
          <ac:chgData name="Neil Angelo Martinez" userId="0b4a8426ea834c5e" providerId="LiveId" clId="{EDC5336D-DE03-43AE-9801-7767ABFBB740}" dt="2022-11-25T02:34:23.909" v="269" actId="478"/>
          <ac:spMkLst>
            <pc:docMk/>
            <pc:sldMk cId="0" sldId="258"/>
            <ac:spMk id="8" creationId="{2399C39C-4C58-C593-0A9C-9572E4A7101E}"/>
          </ac:spMkLst>
        </pc:spChg>
        <pc:spChg chg="mod">
          <ac:chgData name="Neil Angelo Martinez" userId="0b4a8426ea834c5e" providerId="LiveId" clId="{EDC5336D-DE03-43AE-9801-7767ABFBB740}" dt="2022-11-25T04:44:49.615" v="1082" actId="1076"/>
          <ac:spMkLst>
            <pc:docMk/>
            <pc:sldMk cId="0" sldId="258"/>
            <ac:spMk id="1063" creationId="{00000000-0000-0000-0000-000000000000}"/>
          </ac:spMkLst>
        </pc:spChg>
        <pc:spChg chg="mod">
          <ac:chgData name="Neil Angelo Martinez" userId="0b4a8426ea834c5e" providerId="LiveId" clId="{EDC5336D-DE03-43AE-9801-7767ABFBB740}" dt="2022-11-25T04:44:49.615" v="1082" actId="1076"/>
          <ac:spMkLst>
            <pc:docMk/>
            <pc:sldMk cId="0" sldId="258"/>
            <ac:spMk id="1064" creationId="{00000000-0000-0000-0000-000000000000}"/>
          </ac:spMkLst>
        </pc:spChg>
        <pc:spChg chg="mod">
          <ac:chgData name="Neil Angelo Martinez" userId="0b4a8426ea834c5e" providerId="LiveId" clId="{EDC5336D-DE03-43AE-9801-7767ABFBB740}" dt="2022-11-25T04:44:49.615" v="1082" actId="1076"/>
          <ac:spMkLst>
            <pc:docMk/>
            <pc:sldMk cId="0" sldId="258"/>
            <ac:spMk id="1065" creationId="{00000000-0000-0000-0000-000000000000}"/>
          </ac:spMkLst>
        </pc:spChg>
        <pc:spChg chg="mod">
          <ac:chgData name="Neil Angelo Martinez" userId="0b4a8426ea834c5e" providerId="LiveId" clId="{EDC5336D-DE03-43AE-9801-7767ABFBB740}" dt="2022-11-25T04:44:49.615" v="1082" actId="1076"/>
          <ac:spMkLst>
            <pc:docMk/>
            <pc:sldMk cId="0" sldId="258"/>
            <ac:spMk id="1066" creationId="{00000000-0000-0000-0000-000000000000}"/>
          </ac:spMkLst>
        </pc:spChg>
        <pc:spChg chg="mod">
          <ac:chgData name="Neil Angelo Martinez" userId="0b4a8426ea834c5e" providerId="LiveId" clId="{EDC5336D-DE03-43AE-9801-7767ABFBB740}" dt="2022-11-25T04:44:49.615" v="1082" actId="1076"/>
          <ac:spMkLst>
            <pc:docMk/>
            <pc:sldMk cId="0" sldId="258"/>
            <ac:spMk id="1067" creationId="{00000000-0000-0000-0000-000000000000}"/>
          </ac:spMkLst>
        </pc:spChg>
        <pc:spChg chg="mod">
          <ac:chgData name="Neil Angelo Martinez" userId="0b4a8426ea834c5e" providerId="LiveId" clId="{EDC5336D-DE03-43AE-9801-7767ABFBB740}" dt="2022-11-25T04:44:49.615" v="1082" actId="1076"/>
          <ac:spMkLst>
            <pc:docMk/>
            <pc:sldMk cId="0" sldId="258"/>
            <ac:spMk id="1068" creationId="{00000000-0000-0000-0000-000000000000}"/>
          </ac:spMkLst>
        </pc:spChg>
        <pc:spChg chg="mod">
          <ac:chgData name="Neil Angelo Martinez" userId="0b4a8426ea834c5e" providerId="LiveId" clId="{EDC5336D-DE03-43AE-9801-7767ABFBB740}" dt="2022-11-25T04:45:16.278" v="1090" actId="1076"/>
          <ac:spMkLst>
            <pc:docMk/>
            <pc:sldMk cId="0" sldId="258"/>
            <ac:spMk id="1069" creationId="{00000000-0000-0000-0000-000000000000}"/>
          </ac:spMkLst>
        </pc:spChg>
        <pc:spChg chg="del mod">
          <ac:chgData name="Neil Angelo Martinez" userId="0b4a8426ea834c5e" providerId="LiveId" clId="{EDC5336D-DE03-43AE-9801-7767ABFBB740}" dt="2022-11-25T02:34:22.578" v="268" actId="478"/>
          <ac:spMkLst>
            <pc:docMk/>
            <pc:sldMk cId="0" sldId="258"/>
            <ac:spMk id="1070" creationId="{00000000-0000-0000-0000-000000000000}"/>
          </ac:spMkLst>
        </pc:spChg>
        <pc:spChg chg="mod">
          <ac:chgData name="Neil Angelo Martinez" userId="0b4a8426ea834c5e" providerId="LiveId" clId="{EDC5336D-DE03-43AE-9801-7767ABFBB740}" dt="2022-11-25T04:45:01.451" v="1086" actId="1076"/>
          <ac:spMkLst>
            <pc:docMk/>
            <pc:sldMk cId="0" sldId="258"/>
            <ac:spMk id="1071" creationId="{00000000-0000-0000-0000-000000000000}"/>
          </ac:spMkLst>
        </pc:spChg>
        <pc:spChg chg="mod">
          <ac:chgData name="Neil Angelo Martinez" userId="0b4a8426ea834c5e" providerId="LiveId" clId="{EDC5336D-DE03-43AE-9801-7767ABFBB740}" dt="2022-11-25T04:45:05.837" v="1087" actId="403"/>
          <ac:spMkLst>
            <pc:docMk/>
            <pc:sldMk cId="0" sldId="258"/>
            <ac:spMk id="1072" creationId="{00000000-0000-0000-0000-000000000000}"/>
          </ac:spMkLst>
        </pc:spChg>
        <pc:spChg chg="del mod">
          <ac:chgData name="Neil Angelo Martinez" userId="0b4a8426ea834c5e" providerId="LiveId" clId="{EDC5336D-DE03-43AE-9801-7767ABFBB740}" dt="2022-11-25T02:34:19.326" v="266" actId="478"/>
          <ac:spMkLst>
            <pc:docMk/>
            <pc:sldMk cId="0" sldId="258"/>
            <ac:spMk id="1073" creationId="{00000000-0000-0000-0000-000000000000}"/>
          </ac:spMkLst>
        </pc:spChg>
        <pc:spChg chg="mod">
          <ac:chgData name="Neil Angelo Martinez" userId="0b4a8426ea834c5e" providerId="LiveId" clId="{EDC5336D-DE03-43AE-9801-7767ABFBB740}" dt="2022-11-25T04:45:10.474" v="1088" actId="403"/>
          <ac:spMkLst>
            <pc:docMk/>
            <pc:sldMk cId="0" sldId="258"/>
            <ac:spMk id="1074" creationId="{00000000-0000-0000-0000-000000000000}"/>
          </ac:spMkLst>
        </pc:spChg>
        <pc:spChg chg="del mod">
          <ac:chgData name="Neil Angelo Martinez" userId="0b4a8426ea834c5e" providerId="LiveId" clId="{EDC5336D-DE03-43AE-9801-7767ABFBB740}" dt="2022-11-25T02:34:21.224" v="267" actId="478"/>
          <ac:spMkLst>
            <pc:docMk/>
            <pc:sldMk cId="0" sldId="258"/>
            <ac:spMk id="1075" creationId="{00000000-0000-0000-0000-000000000000}"/>
          </ac:spMkLst>
        </pc:spChg>
      </pc:sldChg>
      <pc:sldChg chg="modSp mod ord">
        <pc:chgData name="Neil Angelo Martinez" userId="0b4a8426ea834c5e" providerId="LiveId" clId="{EDC5336D-DE03-43AE-9801-7767ABFBB740}" dt="2022-11-25T03:02:33.172" v="613" actId="1076"/>
        <pc:sldMkLst>
          <pc:docMk/>
          <pc:sldMk cId="0" sldId="259"/>
        </pc:sldMkLst>
        <pc:spChg chg="mod">
          <ac:chgData name="Neil Angelo Martinez" userId="0b4a8426ea834c5e" providerId="LiveId" clId="{EDC5336D-DE03-43AE-9801-7767ABFBB740}" dt="2022-11-25T03:02:33.172" v="613" actId="1076"/>
          <ac:spMkLst>
            <pc:docMk/>
            <pc:sldMk cId="0" sldId="259"/>
            <ac:spMk id="1080" creationId="{00000000-0000-0000-0000-000000000000}"/>
          </ac:spMkLst>
        </pc:spChg>
        <pc:spChg chg="mod">
          <ac:chgData name="Neil Angelo Martinez" userId="0b4a8426ea834c5e" providerId="LiveId" clId="{EDC5336D-DE03-43AE-9801-7767ABFBB740}" dt="2022-11-25T02:31:10.331" v="165" actId="20577"/>
          <ac:spMkLst>
            <pc:docMk/>
            <pc:sldMk cId="0" sldId="259"/>
            <ac:spMk id="1081" creationId="{00000000-0000-0000-0000-000000000000}"/>
          </ac:spMkLst>
        </pc:spChg>
      </pc:sldChg>
      <pc:sldChg chg="del">
        <pc:chgData name="Neil Angelo Martinez" userId="0b4a8426ea834c5e" providerId="LiveId" clId="{EDC5336D-DE03-43AE-9801-7767ABFBB740}" dt="2022-11-25T02:35:06.168" v="279" actId="2696"/>
        <pc:sldMkLst>
          <pc:docMk/>
          <pc:sldMk cId="0" sldId="260"/>
        </pc:sldMkLst>
      </pc:sldChg>
      <pc:sldChg chg="modSp del mod">
        <pc:chgData name="Neil Angelo Martinez" userId="0b4a8426ea834c5e" providerId="LiveId" clId="{EDC5336D-DE03-43AE-9801-7767ABFBB740}" dt="2022-11-25T02:40:26.968" v="343" actId="2696"/>
        <pc:sldMkLst>
          <pc:docMk/>
          <pc:sldMk cId="0" sldId="261"/>
        </pc:sldMkLst>
        <pc:spChg chg="mod">
          <ac:chgData name="Neil Angelo Martinez" userId="0b4a8426ea834c5e" providerId="LiveId" clId="{EDC5336D-DE03-43AE-9801-7767ABFBB740}" dt="2022-11-25T02:36:43.531" v="302" actId="20577"/>
          <ac:spMkLst>
            <pc:docMk/>
            <pc:sldMk cId="0" sldId="261"/>
            <ac:spMk id="1139" creationId="{00000000-0000-0000-0000-000000000000}"/>
          </ac:spMkLst>
        </pc:spChg>
        <pc:spChg chg="mod">
          <ac:chgData name="Neil Angelo Martinez" userId="0b4a8426ea834c5e" providerId="LiveId" clId="{EDC5336D-DE03-43AE-9801-7767ABFBB740}" dt="2022-11-25T02:36:06.411" v="282" actId="14100"/>
          <ac:spMkLst>
            <pc:docMk/>
            <pc:sldMk cId="0" sldId="261"/>
            <ac:spMk id="1140" creationId="{00000000-0000-0000-0000-000000000000}"/>
          </ac:spMkLst>
        </pc:spChg>
      </pc:sldChg>
      <pc:sldChg chg="modSp del mod">
        <pc:chgData name="Neil Angelo Martinez" userId="0b4a8426ea834c5e" providerId="LiveId" clId="{EDC5336D-DE03-43AE-9801-7767ABFBB740}" dt="2022-11-25T02:46:24.719" v="612" actId="2696"/>
        <pc:sldMkLst>
          <pc:docMk/>
          <pc:sldMk cId="0" sldId="262"/>
        </pc:sldMkLst>
        <pc:spChg chg="mod">
          <ac:chgData name="Neil Angelo Martinez" userId="0b4a8426ea834c5e" providerId="LiveId" clId="{EDC5336D-DE03-43AE-9801-7767ABFBB740}" dt="2022-11-25T02:37:00" v="309" actId="403"/>
          <ac:spMkLst>
            <pc:docMk/>
            <pc:sldMk cId="0" sldId="262"/>
            <ac:spMk id="1146" creationId="{00000000-0000-0000-0000-000000000000}"/>
          </ac:spMkLst>
        </pc:spChg>
      </pc:sldChg>
      <pc:sldChg chg="addSp delSp modSp del mod">
        <pc:chgData name="Neil Angelo Martinez" userId="0b4a8426ea834c5e" providerId="LiveId" clId="{EDC5336D-DE03-43AE-9801-7767ABFBB740}" dt="2022-11-25T03:09:25.362" v="786" actId="2696"/>
        <pc:sldMkLst>
          <pc:docMk/>
          <pc:sldMk cId="0" sldId="263"/>
        </pc:sldMkLst>
        <pc:spChg chg="add del mod">
          <ac:chgData name="Neil Angelo Martinez" userId="0b4a8426ea834c5e" providerId="LiveId" clId="{EDC5336D-DE03-43AE-9801-7767ABFBB740}" dt="2022-11-25T03:08:20.063" v="766" actId="478"/>
          <ac:spMkLst>
            <pc:docMk/>
            <pc:sldMk cId="0" sldId="263"/>
            <ac:spMk id="3" creationId="{3416B8B3-CDF6-AF85-FE43-FF4A65B5F73D}"/>
          </ac:spMkLst>
        </pc:spChg>
        <pc:spChg chg="add del mod">
          <ac:chgData name="Neil Angelo Martinez" userId="0b4a8426ea834c5e" providerId="LiveId" clId="{EDC5336D-DE03-43AE-9801-7767ABFBB740}" dt="2022-11-25T03:08:22.617" v="768" actId="478"/>
          <ac:spMkLst>
            <pc:docMk/>
            <pc:sldMk cId="0" sldId="263"/>
            <ac:spMk id="5" creationId="{B709391B-5359-0431-3B26-B1F3DE98FCA8}"/>
          </ac:spMkLst>
        </pc:spChg>
        <pc:spChg chg="mod">
          <ac:chgData name="Neil Angelo Martinez" userId="0b4a8426ea834c5e" providerId="LiveId" clId="{EDC5336D-DE03-43AE-9801-7767ABFBB740}" dt="2022-11-25T03:08:47.025" v="777"/>
          <ac:spMkLst>
            <pc:docMk/>
            <pc:sldMk cId="0" sldId="263"/>
            <ac:spMk id="7" creationId="{01C0DF5F-07E6-516A-B564-F9E256F024B2}"/>
          </ac:spMkLst>
        </pc:spChg>
        <pc:spChg chg="mod">
          <ac:chgData name="Neil Angelo Martinez" userId="0b4a8426ea834c5e" providerId="LiveId" clId="{EDC5336D-DE03-43AE-9801-7767ABFBB740}" dt="2022-11-25T03:08:47.025" v="777"/>
          <ac:spMkLst>
            <pc:docMk/>
            <pc:sldMk cId="0" sldId="263"/>
            <ac:spMk id="8" creationId="{85558BB3-E043-A1BA-E788-E7B74026BEED}"/>
          </ac:spMkLst>
        </pc:spChg>
        <pc:spChg chg="mod">
          <ac:chgData name="Neil Angelo Martinez" userId="0b4a8426ea834c5e" providerId="LiveId" clId="{EDC5336D-DE03-43AE-9801-7767ABFBB740}" dt="2022-11-25T03:08:47.025" v="777"/>
          <ac:spMkLst>
            <pc:docMk/>
            <pc:sldMk cId="0" sldId="263"/>
            <ac:spMk id="9" creationId="{75C8B278-DBFB-F218-63F6-F9596B521E6B}"/>
          </ac:spMkLst>
        </pc:spChg>
        <pc:spChg chg="mod">
          <ac:chgData name="Neil Angelo Martinez" userId="0b4a8426ea834c5e" providerId="LiveId" clId="{EDC5336D-DE03-43AE-9801-7767ABFBB740}" dt="2022-11-25T03:08:47.025" v="777"/>
          <ac:spMkLst>
            <pc:docMk/>
            <pc:sldMk cId="0" sldId="263"/>
            <ac:spMk id="10" creationId="{BC2AAF47-9396-EF04-FC15-A191405E79E9}"/>
          </ac:spMkLst>
        </pc:spChg>
        <pc:spChg chg="mod">
          <ac:chgData name="Neil Angelo Martinez" userId="0b4a8426ea834c5e" providerId="LiveId" clId="{EDC5336D-DE03-43AE-9801-7767ABFBB740}" dt="2022-11-25T03:08:47.025" v="777"/>
          <ac:spMkLst>
            <pc:docMk/>
            <pc:sldMk cId="0" sldId="263"/>
            <ac:spMk id="11" creationId="{8A550E14-4201-EB4D-6406-11377D7C8BC4}"/>
          </ac:spMkLst>
        </pc:spChg>
        <pc:spChg chg="add del mod">
          <ac:chgData name="Neil Angelo Martinez" userId="0b4a8426ea834c5e" providerId="LiveId" clId="{EDC5336D-DE03-43AE-9801-7767ABFBB740}" dt="2022-11-25T03:09:08.727" v="783" actId="478"/>
          <ac:spMkLst>
            <pc:docMk/>
            <pc:sldMk cId="0" sldId="263"/>
            <ac:spMk id="13" creationId="{6790831E-64EA-FFBF-31FB-DC2AD24C360C}"/>
          </ac:spMkLst>
        </pc:spChg>
        <pc:spChg chg="add mod">
          <ac:chgData name="Neil Angelo Martinez" userId="0b4a8426ea834c5e" providerId="LiveId" clId="{EDC5336D-DE03-43AE-9801-7767ABFBB740}" dt="2022-11-25T03:09:14.492" v="785" actId="1076"/>
          <ac:spMkLst>
            <pc:docMk/>
            <pc:sldMk cId="0" sldId="263"/>
            <ac:spMk id="14" creationId="{BDDC1A2A-717F-5252-F6BC-94631ED2320A}"/>
          </ac:spMkLst>
        </pc:spChg>
        <pc:spChg chg="add mod">
          <ac:chgData name="Neil Angelo Martinez" userId="0b4a8426ea834c5e" providerId="LiveId" clId="{EDC5336D-DE03-43AE-9801-7767ABFBB740}" dt="2022-11-25T03:09:14.492" v="785" actId="1076"/>
          <ac:spMkLst>
            <pc:docMk/>
            <pc:sldMk cId="0" sldId="263"/>
            <ac:spMk id="15" creationId="{F343DDE3-7357-B970-DE20-97342B2C3130}"/>
          </ac:spMkLst>
        </pc:spChg>
        <pc:spChg chg="add mod">
          <ac:chgData name="Neil Angelo Martinez" userId="0b4a8426ea834c5e" providerId="LiveId" clId="{EDC5336D-DE03-43AE-9801-7767ABFBB740}" dt="2022-11-25T03:09:14.492" v="785" actId="1076"/>
          <ac:spMkLst>
            <pc:docMk/>
            <pc:sldMk cId="0" sldId="263"/>
            <ac:spMk id="16" creationId="{318C2CDD-D68E-B464-B82C-290DC722BD41}"/>
          </ac:spMkLst>
        </pc:spChg>
        <pc:spChg chg="mod">
          <ac:chgData name="Neil Angelo Martinez" userId="0b4a8426ea834c5e" providerId="LiveId" clId="{EDC5336D-DE03-43AE-9801-7767ABFBB740}" dt="2022-11-25T03:08:29.943" v="776" actId="403"/>
          <ac:spMkLst>
            <pc:docMk/>
            <pc:sldMk cId="0" sldId="263"/>
            <ac:spMk id="1152" creationId="{00000000-0000-0000-0000-000000000000}"/>
          </ac:spMkLst>
        </pc:spChg>
        <pc:spChg chg="mod">
          <ac:chgData name="Neil Angelo Martinez" userId="0b4a8426ea834c5e" providerId="LiveId" clId="{EDC5336D-DE03-43AE-9801-7767ABFBB740}" dt="2022-11-25T03:08:28.087" v="774" actId="403"/>
          <ac:spMkLst>
            <pc:docMk/>
            <pc:sldMk cId="0" sldId="263"/>
            <ac:spMk id="1153" creationId="{00000000-0000-0000-0000-000000000000}"/>
          </ac:spMkLst>
        </pc:spChg>
        <pc:spChg chg="del">
          <ac:chgData name="Neil Angelo Martinez" userId="0b4a8426ea834c5e" providerId="LiveId" clId="{EDC5336D-DE03-43AE-9801-7767ABFBB740}" dt="2022-11-25T03:09:05.440" v="782" actId="478"/>
          <ac:spMkLst>
            <pc:docMk/>
            <pc:sldMk cId="0" sldId="263"/>
            <ac:spMk id="1154" creationId="{00000000-0000-0000-0000-000000000000}"/>
          </ac:spMkLst>
        </pc:spChg>
        <pc:spChg chg="del">
          <ac:chgData name="Neil Angelo Martinez" userId="0b4a8426ea834c5e" providerId="LiveId" clId="{EDC5336D-DE03-43AE-9801-7767ABFBB740}" dt="2022-11-25T03:08:18.531" v="765" actId="478"/>
          <ac:spMkLst>
            <pc:docMk/>
            <pc:sldMk cId="0" sldId="263"/>
            <ac:spMk id="1155" creationId="{00000000-0000-0000-0000-000000000000}"/>
          </ac:spMkLst>
        </pc:spChg>
        <pc:spChg chg="del">
          <ac:chgData name="Neil Angelo Martinez" userId="0b4a8426ea834c5e" providerId="LiveId" clId="{EDC5336D-DE03-43AE-9801-7767ABFBB740}" dt="2022-11-25T03:08:21.452" v="767" actId="478"/>
          <ac:spMkLst>
            <pc:docMk/>
            <pc:sldMk cId="0" sldId="263"/>
            <ac:spMk id="1156" creationId="{00000000-0000-0000-0000-000000000000}"/>
          </ac:spMkLst>
        </pc:spChg>
        <pc:grpChg chg="add mod">
          <ac:chgData name="Neil Angelo Martinez" userId="0b4a8426ea834c5e" providerId="LiveId" clId="{EDC5336D-DE03-43AE-9801-7767ABFBB740}" dt="2022-11-25T03:08:51.927" v="780" actId="14100"/>
          <ac:grpSpMkLst>
            <pc:docMk/>
            <pc:sldMk cId="0" sldId="263"/>
            <ac:grpSpMk id="6" creationId="{B91B08AC-2CDA-98D7-FD2C-6438B72B0A45}"/>
          </ac:grpSpMkLst>
        </pc:grpChg>
        <pc:grpChg chg="del">
          <ac:chgData name="Neil Angelo Martinez" userId="0b4a8426ea834c5e" providerId="LiveId" clId="{EDC5336D-DE03-43AE-9801-7767ABFBB740}" dt="2022-11-25T03:08:49.780" v="779" actId="478"/>
          <ac:grpSpMkLst>
            <pc:docMk/>
            <pc:sldMk cId="0" sldId="263"/>
            <ac:grpSpMk id="1157" creationId="{00000000-0000-0000-0000-000000000000}"/>
          </ac:grpSpMkLst>
        </pc:grpChg>
        <pc:grpChg chg="mod">
          <ac:chgData name="Neil Angelo Martinez" userId="0b4a8426ea834c5e" providerId="LiveId" clId="{EDC5336D-DE03-43AE-9801-7767ABFBB740}" dt="2022-11-25T03:08:52.311" v="781" actId="1076"/>
          <ac:grpSpMkLst>
            <pc:docMk/>
            <pc:sldMk cId="0" sldId="263"/>
            <ac:grpSpMk id="1164" creationId="{00000000-0000-0000-0000-000000000000}"/>
          </ac:grpSpMkLst>
        </pc:grpChg>
      </pc:sldChg>
      <pc:sldChg chg="addSp delSp modSp mod">
        <pc:chgData name="Neil Angelo Martinez" userId="0b4a8426ea834c5e" providerId="LiveId" clId="{EDC5336D-DE03-43AE-9801-7767ABFBB740}" dt="2022-11-25T04:53:01.513" v="1143" actId="1076"/>
        <pc:sldMkLst>
          <pc:docMk/>
          <pc:sldMk cId="0" sldId="264"/>
        </pc:sldMkLst>
        <pc:spChg chg="add del mod">
          <ac:chgData name="Neil Angelo Martinez" userId="0b4a8426ea834c5e" providerId="LiveId" clId="{EDC5336D-DE03-43AE-9801-7767ABFBB740}" dt="2022-11-25T04:52:58.204" v="1141" actId="478"/>
          <ac:spMkLst>
            <pc:docMk/>
            <pc:sldMk cId="0" sldId="264"/>
            <ac:spMk id="2" creationId="{F6DC9C1A-92B3-8DC9-11E9-D5CF824B38C5}"/>
          </ac:spMkLst>
        </pc:spChg>
        <pc:spChg chg="add del mod">
          <ac:chgData name="Neil Angelo Martinez" userId="0b4a8426ea834c5e" providerId="LiveId" clId="{EDC5336D-DE03-43AE-9801-7767ABFBB740}" dt="2022-11-25T04:52:58.204" v="1141" actId="478"/>
          <ac:spMkLst>
            <pc:docMk/>
            <pc:sldMk cId="0" sldId="264"/>
            <ac:spMk id="3" creationId="{C117E6C8-106B-E7D4-C78B-0F65365B4D61}"/>
          </ac:spMkLst>
        </pc:spChg>
        <pc:spChg chg="add del mod">
          <ac:chgData name="Neil Angelo Martinez" userId="0b4a8426ea834c5e" providerId="LiveId" clId="{EDC5336D-DE03-43AE-9801-7767ABFBB740}" dt="2022-11-25T03:16:06.128" v="979" actId="478"/>
          <ac:spMkLst>
            <pc:docMk/>
            <pc:sldMk cId="0" sldId="264"/>
            <ac:spMk id="5" creationId="{E2A9111B-54B3-B5FC-3068-C285AF88B8EB}"/>
          </ac:spMkLst>
        </pc:spChg>
        <pc:spChg chg="add del mod">
          <ac:chgData name="Neil Angelo Martinez" userId="0b4a8426ea834c5e" providerId="LiveId" clId="{EDC5336D-DE03-43AE-9801-7767ABFBB740}" dt="2022-11-25T03:16:08.814" v="981" actId="478"/>
          <ac:spMkLst>
            <pc:docMk/>
            <pc:sldMk cId="0" sldId="264"/>
            <ac:spMk id="7" creationId="{969D957E-F3D4-48C5-E634-7712C3E6C2B1}"/>
          </ac:spMkLst>
        </pc:spChg>
        <pc:spChg chg="add del mod">
          <ac:chgData name="Neil Angelo Martinez" userId="0b4a8426ea834c5e" providerId="LiveId" clId="{EDC5336D-DE03-43AE-9801-7767ABFBB740}" dt="2022-11-25T03:16:11.313" v="983" actId="478"/>
          <ac:spMkLst>
            <pc:docMk/>
            <pc:sldMk cId="0" sldId="264"/>
            <ac:spMk id="9" creationId="{BDCB7E94-2012-ED5E-B91C-F0373E09ACB1}"/>
          </ac:spMkLst>
        </pc:spChg>
        <pc:spChg chg="add del mod">
          <ac:chgData name="Neil Angelo Martinez" userId="0b4a8426ea834c5e" providerId="LiveId" clId="{EDC5336D-DE03-43AE-9801-7767ABFBB740}" dt="2022-11-25T03:16:21.067" v="989" actId="478"/>
          <ac:spMkLst>
            <pc:docMk/>
            <pc:sldMk cId="0" sldId="264"/>
            <ac:spMk id="11" creationId="{9B150DBF-02D9-FDC8-F082-7801763494C6}"/>
          </ac:spMkLst>
        </pc:spChg>
        <pc:spChg chg="add del mod">
          <ac:chgData name="Neil Angelo Martinez" userId="0b4a8426ea834c5e" providerId="LiveId" clId="{EDC5336D-DE03-43AE-9801-7767ABFBB740}" dt="2022-11-25T03:16:22.025" v="990" actId="478"/>
          <ac:spMkLst>
            <pc:docMk/>
            <pc:sldMk cId="0" sldId="264"/>
            <ac:spMk id="13" creationId="{8DE7231D-A8C3-1615-223D-593B18FF984F}"/>
          </ac:spMkLst>
        </pc:spChg>
        <pc:spChg chg="add mod">
          <ac:chgData name="Neil Angelo Martinez" userId="0b4a8426ea834c5e" providerId="LiveId" clId="{EDC5336D-DE03-43AE-9801-7767ABFBB740}" dt="2022-11-25T04:52:49.520" v="1140" actId="1076"/>
          <ac:spMkLst>
            <pc:docMk/>
            <pc:sldMk cId="0" sldId="264"/>
            <ac:spMk id="14" creationId="{EFB1B7C5-5F14-9FA4-4674-B2C537A7C430}"/>
          </ac:spMkLst>
        </pc:spChg>
        <pc:spChg chg="add del mod">
          <ac:chgData name="Neil Angelo Martinez" userId="0b4a8426ea834c5e" providerId="LiveId" clId="{EDC5336D-DE03-43AE-9801-7767ABFBB740}" dt="2022-11-25T04:52:34.722" v="1135" actId="478"/>
          <ac:spMkLst>
            <pc:docMk/>
            <pc:sldMk cId="0" sldId="264"/>
            <ac:spMk id="16" creationId="{2C94BB14-1F87-F129-4C90-6D94C15FFBC9}"/>
          </ac:spMkLst>
        </pc:spChg>
        <pc:spChg chg="add mod">
          <ac:chgData name="Neil Angelo Martinez" userId="0b4a8426ea834c5e" providerId="LiveId" clId="{EDC5336D-DE03-43AE-9801-7767ABFBB740}" dt="2022-11-25T04:53:01.513" v="1143" actId="1076"/>
          <ac:spMkLst>
            <pc:docMk/>
            <pc:sldMk cId="0" sldId="264"/>
            <ac:spMk id="17" creationId="{F7B34906-A467-27F7-2591-AAA5E6649073}"/>
          </ac:spMkLst>
        </pc:spChg>
        <pc:spChg chg="add mod">
          <ac:chgData name="Neil Angelo Martinez" userId="0b4a8426ea834c5e" providerId="LiveId" clId="{EDC5336D-DE03-43AE-9801-7767ABFBB740}" dt="2022-11-25T04:53:01.513" v="1143" actId="1076"/>
          <ac:spMkLst>
            <pc:docMk/>
            <pc:sldMk cId="0" sldId="264"/>
            <ac:spMk id="18" creationId="{C503C0CE-108D-62A1-FDE7-E8B17042C477}"/>
          </ac:spMkLst>
        </pc:spChg>
        <pc:spChg chg="del mod">
          <ac:chgData name="Neil Angelo Martinez" userId="0b4a8426ea834c5e" providerId="LiveId" clId="{EDC5336D-DE03-43AE-9801-7767ABFBB740}" dt="2022-11-25T04:50:34.489" v="1130" actId="478"/>
          <ac:spMkLst>
            <pc:docMk/>
            <pc:sldMk cId="0" sldId="264"/>
            <ac:spMk id="1175" creationId="{00000000-0000-0000-0000-000000000000}"/>
          </ac:spMkLst>
        </pc:spChg>
        <pc:spChg chg="del">
          <ac:chgData name="Neil Angelo Martinez" userId="0b4a8426ea834c5e" providerId="LiveId" clId="{EDC5336D-DE03-43AE-9801-7767ABFBB740}" dt="2022-11-25T03:16:18.056" v="987" actId="478"/>
          <ac:spMkLst>
            <pc:docMk/>
            <pc:sldMk cId="0" sldId="264"/>
            <ac:spMk id="1176" creationId="{00000000-0000-0000-0000-000000000000}"/>
          </ac:spMkLst>
        </pc:spChg>
        <pc:spChg chg="del">
          <ac:chgData name="Neil Angelo Martinez" userId="0b4a8426ea834c5e" providerId="LiveId" clId="{EDC5336D-DE03-43AE-9801-7767ABFBB740}" dt="2022-11-25T03:16:18.996" v="988" actId="478"/>
          <ac:spMkLst>
            <pc:docMk/>
            <pc:sldMk cId="0" sldId="264"/>
            <ac:spMk id="1177" creationId="{00000000-0000-0000-0000-000000000000}"/>
          </ac:spMkLst>
        </pc:spChg>
        <pc:spChg chg="mod">
          <ac:chgData name="Neil Angelo Martinez" userId="0b4a8426ea834c5e" providerId="LiveId" clId="{EDC5336D-DE03-43AE-9801-7767ABFBB740}" dt="2022-11-25T03:20:28.441" v="1010" actId="1076"/>
          <ac:spMkLst>
            <pc:docMk/>
            <pc:sldMk cId="0" sldId="264"/>
            <ac:spMk id="1178" creationId="{00000000-0000-0000-0000-000000000000}"/>
          </ac:spMkLst>
        </pc:spChg>
        <pc:spChg chg="del">
          <ac:chgData name="Neil Angelo Martinez" userId="0b4a8426ea834c5e" providerId="LiveId" clId="{EDC5336D-DE03-43AE-9801-7767ABFBB740}" dt="2022-11-25T03:16:02.174" v="978" actId="478"/>
          <ac:spMkLst>
            <pc:docMk/>
            <pc:sldMk cId="0" sldId="264"/>
            <ac:spMk id="1179" creationId="{00000000-0000-0000-0000-000000000000}"/>
          </ac:spMkLst>
        </pc:spChg>
        <pc:spChg chg="del">
          <ac:chgData name="Neil Angelo Martinez" userId="0b4a8426ea834c5e" providerId="LiveId" clId="{EDC5336D-DE03-43AE-9801-7767ABFBB740}" dt="2022-11-25T03:16:07.376" v="980" actId="478"/>
          <ac:spMkLst>
            <pc:docMk/>
            <pc:sldMk cId="0" sldId="264"/>
            <ac:spMk id="1180" creationId="{00000000-0000-0000-0000-000000000000}"/>
          </ac:spMkLst>
        </pc:spChg>
        <pc:spChg chg="del">
          <ac:chgData name="Neil Angelo Martinez" userId="0b4a8426ea834c5e" providerId="LiveId" clId="{EDC5336D-DE03-43AE-9801-7767ABFBB740}" dt="2022-11-25T03:16:10.188" v="982" actId="478"/>
          <ac:spMkLst>
            <pc:docMk/>
            <pc:sldMk cId="0" sldId="264"/>
            <ac:spMk id="1181" creationId="{00000000-0000-0000-0000-000000000000}"/>
          </ac:spMkLst>
        </pc:spChg>
        <pc:grpChg chg="mod">
          <ac:chgData name="Neil Angelo Martinez" userId="0b4a8426ea834c5e" providerId="LiveId" clId="{EDC5336D-DE03-43AE-9801-7767ABFBB740}" dt="2022-11-25T03:15:38.419" v="975" actId="1076"/>
          <ac:grpSpMkLst>
            <pc:docMk/>
            <pc:sldMk cId="0" sldId="264"/>
            <ac:grpSpMk id="1182" creationId="{00000000-0000-0000-0000-000000000000}"/>
          </ac:grpSpMkLst>
        </pc:grpChg>
      </pc:sldChg>
      <pc:sldChg chg="addSp delSp modSp mod">
        <pc:chgData name="Neil Angelo Martinez" userId="0b4a8426ea834c5e" providerId="LiveId" clId="{EDC5336D-DE03-43AE-9801-7767ABFBB740}" dt="2022-11-25T07:47:16.410" v="2598" actId="20577"/>
        <pc:sldMkLst>
          <pc:docMk/>
          <pc:sldMk cId="0" sldId="265"/>
        </pc:sldMkLst>
        <pc:spChg chg="add mod">
          <ac:chgData name="Neil Angelo Martinez" userId="0b4a8426ea834c5e" providerId="LiveId" clId="{EDC5336D-DE03-43AE-9801-7767ABFBB740}" dt="2022-11-25T04:53:18.091" v="1145" actId="1076"/>
          <ac:spMkLst>
            <pc:docMk/>
            <pc:sldMk cId="0" sldId="265"/>
            <ac:spMk id="2" creationId="{FB2C2341-FC5D-96F3-F465-224A9A181AFF}"/>
          </ac:spMkLst>
        </pc:spChg>
        <pc:spChg chg="add mod">
          <ac:chgData name="Neil Angelo Martinez" userId="0b4a8426ea834c5e" providerId="LiveId" clId="{EDC5336D-DE03-43AE-9801-7767ABFBB740}" dt="2022-11-25T04:53:41.694" v="1153" actId="404"/>
          <ac:spMkLst>
            <pc:docMk/>
            <pc:sldMk cId="0" sldId="265"/>
            <ac:spMk id="3" creationId="{BFDB963E-C870-66DD-FC65-57055A396979}"/>
          </ac:spMkLst>
        </pc:spChg>
        <pc:spChg chg="add del mod">
          <ac:chgData name="Neil Angelo Martinez" userId="0b4a8426ea834c5e" providerId="LiveId" clId="{EDC5336D-DE03-43AE-9801-7767ABFBB740}" dt="2022-11-25T06:35:06.874" v="2001" actId="478"/>
          <ac:spMkLst>
            <pc:docMk/>
            <pc:sldMk cId="0" sldId="265"/>
            <ac:spMk id="6" creationId="{672155FD-CF9A-0072-7B2A-5FEB28227F1D}"/>
          </ac:spMkLst>
        </pc:spChg>
        <pc:spChg chg="add mod">
          <ac:chgData name="Neil Angelo Martinez" userId="0b4a8426ea834c5e" providerId="LiveId" clId="{EDC5336D-DE03-43AE-9801-7767ABFBB740}" dt="2022-11-25T07:47:16.410" v="2598" actId="20577"/>
          <ac:spMkLst>
            <pc:docMk/>
            <pc:sldMk cId="0" sldId="265"/>
            <ac:spMk id="8" creationId="{6CF1B213-9477-2868-599D-9E33CA60B6E7}"/>
          </ac:spMkLst>
        </pc:spChg>
        <pc:spChg chg="mod">
          <ac:chgData name="Neil Angelo Martinez" userId="0b4a8426ea834c5e" providerId="LiveId" clId="{EDC5336D-DE03-43AE-9801-7767ABFBB740}" dt="2022-11-25T07:24:13.146" v="2371" actId="14100"/>
          <ac:spMkLst>
            <pc:docMk/>
            <pc:sldMk cId="0" sldId="265"/>
            <ac:spMk id="1217" creationId="{00000000-0000-0000-0000-000000000000}"/>
          </ac:spMkLst>
        </pc:spChg>
        <pc:spChg chg="mod">
          <ac:chgData name="Neil Angelo Martinez" userId="0b4a8426ea834c5e" providerId="LiveId" clId="{EDC5336D-DE03-43AE-9801-7767ABFBB740}" dt="2022-11-25T06:35:27.565" v="2010" actId="1076"/>
          <ac:spMkLst>
            <pc:docMk/>
            <pc:sldMk cId="0" sldId="265"/>
            <ac:spMk id="1218" creationId="{00000000-0000-0000-0000-000000000000}"/>
          </ac:spMkLst>
        </pc:spChg>
        <pc:grpChg chg="del">
          <ac:chgData name="Neil Angelo Martinez" userId="0b4a8426ea834c5e" providerId="LiveId" clId="{EDC5336D-DE03-43AE-9801-7767ABFBB740}" dt="2022-11-25T04:14:40.879" v="1034" actId="478"/>
          <ac:grpSpMkLst>
            <pc:docMk/>
            <pc:sldMk cId="0" sldId="265"/>
            <ac:grpSpMk id="1219" creationId="{00000000-0000-0000-0000-000000000000}"/>
          </ac:grpSpMkLst>
        </pc:grpChg>
        <pc:graphicFrameChg chg="add del mod">
          <ac:chgData name="Neil Angelo Martinez" userId="0b4a8426ea834c5e" providerId="LiveId" clId="{EDC5336D-DE03-43AE-9801-7767ABFBB740}" dt="2022-11-25T06:35:05.390" v="2000" actId="478"/>
          <ac:graphicFrameMkLst>
            <pc:docMk/>
            <pc:sldMk cId="0" sldId="265"/>
            <ac:graphicFrameMk id="4" creationId="{DE191B76-FBAA-AA4A-F4AA-52A50662B490}"/>
          </ac:graphicFrameMkLst>
        </pc:graphicFrameChg>
        <pc:graphicFrameChg chg="add del mod">
          <ac:chgData name="Neil Angelo Martinez" userId="0b4a8426ea834c5e" providerId="LiveId" clId="{EDC5336D-DE03-43AE-9801-7767ABFBB740}" dt="2022-11-25T05:06:26.942" v="1243" actId="478"/>
          <ac:graphicFrameMkLst>
            <pc:docMk/>
            <pc:sldMk cId="0" sldId="265"/>
            <ac:graphicFrameMk id="5" creationId="{4DAAB7CA-5378-168C-4E9F-A17EBEF6E2FD}"/>
          </ac:graphicFrameMkLst>
        </pc:graphicFrameChg>
        <pc:graphicFrameChg chg="add mod">
          <ac:chgData name="Neil Angelo Martinez" userId="0b4a8426ea834c5e" providerId="LiveId" clId="{EDC5336D-DE03-43AE-9801-7767ABFBB740}" dt="2022-11-25T07:20:57.898" v="2356" actId="403"/>
          <ac:graphicFrameMkLst>
            <pc:docMk/>
            <pc:sldMk cId="0" sldId="265"/>
            <ac:graphicFrameMk id="7" creationId="{1614B9CD-3F0E-2A66-2F52-3141C0624D20}"/>
          </ac:graphicFrameMkLst>
        </pc:graphicFrameChg>
        <pc:picChg chg="del">
          <ac:chgData name="Neil Angelo Martinez" userId="0b4a8426ea834c5e" providerId="LiveId" clId="{EDC5336D-DE03-43AE-9801-7767ABFBB740}" dt="2022-11-25T04:54:30.977" v="1168" actId="478"/>
          <ac:picMkLst>
            <pc:docMk/>
            <pc:sldMk cId="0" sldId="265"/>
            <ac:picMk id="1216" creationId="{00000000-0000-0000-0000-000000000000}"/>
          </ac:picMkLst>
        </pc:picChg>
      </pc:sldChg>
      <pc:sldChg chg="del">
        <pc:chgData name="Neil Angelo Martinez" userId="0b4a8426ea834c5e" providerId="LiveId" clId="{EDC5336D-DE03-43AE-9801-7767ABFBB740}" dt="2022-11-25T02:44:10.766" v="603" actId="2696"/>
        <pc:sldMkLst>
          <pc:docMk/>
          <pc:sldMk cId="0" sldId="266"/>
        </pc:sldMkLst>
      </pc:sldChg>
      <pc:sldChg chg="addSp delSp modSp mod ord">
        <pc:chgData name="Neil Angelo Martinez" userId="0b4a8426ea834c5e" providerId="LiveId" clId="{EDC5336D-DE03-43AE-9801-7767ABFBB740}" dt="2022-11-25T06:28:47.996" v="1927" actId="478"/>
        <pc:sldMkLst>
          <pc:docMk/>
          <pc:sldMk cId="0" sldId="267"/>
        </pc:sldMkLst>
        <pc:spChg chg="add del mod">
          <ac:chgData name="Neil Angelo Martinez" userId="0b4a8426ea834c5e" providerId="LiveId" clId="{EDC5336D-DE03-43AE-9801-7767ABFBB740}" dt="2022-11-25T06:28:26.155" v="1917" actId="478"/>
          <ac:spMkLst>
            <pc:docMk/>
            <pc:sldMk cId="0" sldId="267"/>
            <ac:spMk id="2" creationId="{A4FD3A57-F856-5E46-7AC9-D752D888F8D7}"/>
          </ac:spMkLst>
        </pc:spChg>
        <pc:spChg chg="add mod">
          <ac:chgData name="Neil Angelo Martinez" userId="0b4a8426ea834c5e" providerId="LiveId" clId="{EDC5336D-DE03-43AE-9801-7767ABFBB740}" dt="2022-11-25T06:28:34.708" v="1920" actId="14100"/>
          <ac:spMkLst>
            <pc:docMk/>
            <pc:sldMk cId="0" sldId="267"/>
            <ac:spMk id="3" creationId="{FD28E23A-3CE5-AD91-973F-8DF6C3FEE5FE}"/>
          </ac:spMkLst>
        </pc:spChg>
        <pc:spChg chg="add mod">
          <ac:chgData name="Neil Angelo Martinez" userId="0b4a8426ea834c5e" providerId="LiveId" clId="{EDC5336D-DE03-43AE-9801-7767ABFBB740}" dt="2022-11-25T06:28:40.882" v="1924" actId="403"/>
          <ac:spMkLst>
            <pc:docMk/>
            <pc:sldMk cId="0" sldId="267"/>
            <ac:spMk id="4" creationId="{D92C9D52-F8F6-E177-18B8-D75748E9F186}"/>
          </ac:spMkLst>
        </pc:spChg>
        <pc:spChg chg="add del mod">
          <ac:chgData name="Neil Angelo Martinez" userId="0b4a8426ea834c5e" providerId="LiveId" clId="{EDC5336D-DE03-43AE-9801-7767ABFBB740}" dt="2022-11-25T06:28:47.996" v="1927" actId="478"/>
          <ac:spMkLst>
            <pc:docMk/>
            <pc:sldMk cId="0" sldId="267"/>
            <ac:spMk id="6" creationId="{00D4FEAF-9A7F-2C99-3E0A-9565577B370B}"/>
          </ac:spMkLst>
        </pc:spChg>
        <pc:spChg chg="mod">
          <ac:chgData name="Neil Angelo Martinez" userId="0b4a8426ea834c5e" providerId="LiveId" clId="{EDC5336D-DE03-43AE-9801-7767ABFBB740}" dt="2022-11-25T06:28:44.517" v="1925" actId="1076"/>
          <ac:spMkLst>
            <pc:docMk/>
            <pc:sldMk cId="0" sldId="267"/>
            <ac:spMk id="1242" creationId="{00000000-0000-0000-0000-000000000000}"/>
          </ac:spMkLst>
        </pc:spChg>
        <pc:spChg chg="del">
          <ac:chgData name="Neil Angelo Martinez" userId="0b4a8426ea834c5e" providerId="LiveId" clId="{EDC5336D-DE03-43AE-9801-7767ABFBB740}" dt="2022-11-25T06:28:45.724" v="1926" actId="478"/>
          <ac:spMkLst>
            <pc:docMk/>
            <pc:sldMk cId="0" sldId="267"/>
            <ac:spMk id="1243" creationId="{00000000-0000-0000-0000-000000000000}"/>
          </ac:spMkLst>
        </pc:spChg>
      </pc:sldChg>
      <pc:sldChg chg="addSp delSp modSp mod">
        <pc:chgData name="Neil Angelo Martinez" userId="0b4a8426ea834c5e" providerId="LiveId" clId="{EDC5336D-DE03-43AE-9801-7767ABFBB740}" dt="2022-11-25T07:24:37.179" v="2421" actId="14100"/>
        <pc:sldMkLst>
          <pc:docMk/>
          <pc:sldMk cId="0" sldId="268"/>
        </pc:sldMkLst>
        <pc:spChg chg="add del mod">
          <ac:chgData name="Neil Angelo Martinez" userId="0b4a8426ea834c5e" providerId="LiveId" clId="{EDC5336D-DE03-43AE-9801-7767ABFBB740}" dt="2022-11-25T07:12:09.524" v="2189" actId="478"/>
          <ac:spMkLst>
            <pc:docMk/>
            <pc:sldMk cId="0" sldId="268"/>
            <ac:spMk id="4" creationId="{5373F606-E89D-5E0B-B45B-0314A0B07866}"/>
          </ac:spMkLst>
        </pc:spChg>
        <pc:spChg chg="add mod">
          <ac:chgData name="Neil Angelo Martinez" userId="0b4a8426ea834c5e" providerId="LiveId" clId="{EDC5336D-DE03-43AE-9801-7767ABFBB740}" dt="2022-11-25T07:24:37.179" v="2421" actId="14100"/>
          <ac:spMkLst>
            <pc:docMk/>
            <pc:sldMk cId="0" sldId="268"/>
            <ac:spMk id="5" creationId="{F40698E0-543B-C3EF-6A55-8C5964123593}"/>
          </ac:spMkLst>
        </pc:spChg>
        <pc:spChg chg="add mod">
          <ac:chgData name="Neil Angelo Martinez" userId="0b4a8426ea834c5e" providerId="LiveId" clId="{EDC5336D-DE03-43AE-9801-7767ABFBB740}" dt="2022-11-25T07:13:51.557" v="2234" actId="1076"/>
          <ac:spMkLst>
            <pc:docMk/>
            <pc:sldMk cId="0" sldId="268"/>
            <ac:spMk id="6" creationId="{BD8DF3F5-698F-36D8-5718-17F41F8D9CBF}"/>
          </ac:spMkLst>
        </pc:spChg>
        <pc:spChg chg="add mod">
          <ac:chgData name="Neil Angelo Martinez" userId="0b4a8426ea834c5e" providerId="LiveId" clId="{EDC5336D-DE03-43AE-9801-7767ABFBB740}" dt="2022-11-25T07:13:51.557" v="2234" actId="1076"/>
          <ac:spMkLst>
            <pc:docMk/>
            <pc:sldMk cId="0" sldId="268"/>
            <ac:spMk id="7" creationId="{6BF82B82-E673-E23B-DF14-615779F24285}"/>
          </ac:spMkLst>
        </pc:spChg>
        <pc:spChg chg="add mod">
          <ac:chgData name="Neil Angelo Martinez" userId="0b4a8426ea834c5e" providerId="LiveId" clId="{EDC5336D-DE03-43AE-9801-7767ABFBB740}" dt="2022-11-25T07:20:07.891" v="2345" actId="14100"/>
          <ac:spMkLst>
            <pc:docMk/>
            <pc:sldMk cId="0" sldId="268"/>
            <ac:spMk id="8" creationId="{866DF463-28C7-C395-909C-266F32B7F31F}"/>
          </ac:spMkLst>
        </pc:spChg>
        <pc:spChg chg="del">
          <ac:chgData name="Neil Angelo Martinez" userId="0b4a8426ea834c5e" providerId="LiveId" clId="{EDC5336D-DE03-43AE-9801-7767ABFBB740}" dt="2022-11-25T07:12:06.457" v="2188" actId="478"/>
          <ac:spMkLst>
            <pc:docMk/>
            <pc:sldMk cId="0" sldId="268"/>
            <ac:spMk id="1283" creationId="{00000000-0000-0000-0000-000000000000}"/>
          </ac:spMkLst>
        </pc:spChg>
        <pc:spChg chg="mod">
          <ac:chgData name="Neil Angelo Martinez" userId="0b4a8426ea834c5e" providerId="LiveId" clId="{EDC5336D-DE03-43AE-9801-7767ABFBB740}" dt="2022-11-25T07:20:26.631" v="2350" actId="1076"/>
          <ac:spMkLst>
            <pc:docMk/>
            <pc:sldMk cId="0" sldId="268"/>
            <ac:spMk id="1284" creationId="{00000000-0000-0000-0000-000000000000}"/>
          </ac:spMkLst>
        </pc:spChg>
        <pc:spChg chg="del">
          <ac:chgData name="Neil Angelo Martinez" userId="0b4a8426ea834c5e" providerId="LiveId" clId="{EDC5336D-DE03-43AE-9801-7767ABFBB740}" dt="2022-11-25T07:09:35.912" v="2171" actId="478"/>
          <ac:spMkLst>
            <pc:docMk/>
            <pc:sldMk cId="0" sldId="268"/>
            <ac:spMk id="1285" creationId="{00000000-0000-0000-0000-000000000000}"/>
          </ac:spMkLst>
        </pc:spChg>
        <pc:spChg chg="del">
          <ac:chgData name="Neil Angelo Martinez" userId="0b4a8426ea834c5e" providerId="LiveId" clId="{EDC5336D-DE03-43AE-9801-7767ABFBB740}" dt="2022-11-25T07:09:34.534" v="2170" actId="478"/>
          <ac:spMkLst>
            <pc:docMk/>
            <pc:sldMk cId="0" sldId="268"/>
            <ac:spMk id="1286" creationId="{00000000-0000-0000-0000-000000000000}"/>
          </ac:spMkLst>
        </pc:spChg>
        <pc:spChg chg="del">
          <ac:chgData name="Neil Angelo Martinez" userId="0b4a8426ea834c5e" providerId="LiveId" clId="{EDC5336D-DE03-43AE-9801-7767ABFBB740}" dt="2022-11-25T07:09:34.534" v="2170" actId="478"/>
          <ac:spMkLst>
            <pc:docMk/>
            <pc:sldMk cId="0" sldId="268"/>
            <ac:spMk id="1287" creationId="{00000000-0000-0000-0000-000000000000}"/>
          </ac:spMkLst>
        </pc:spChg>
        <pc:spChg chg="del">
          <ac:chgData name="Neil Angelo Martinez" userId="0b4a8426ea834c5e" providerId="LiveId" clId="{EDC5336D-DE03-43AE-9801-7767ABFBB740}" dt="2022-11-25T07:09:36.812" v="2172" actId="478"/>
          <ac:spMkLst>
            <pc:docMk/>
            <pc:sldMk cId="0" sldId="268"/>
            <ac:spMk id="1288" creationId="{00000000-0000-0000-0000-000000000000}"/>
          </ac:spMkLst>
        </pc:spChg>
        <pc:spChg chg="del">
          <ac:chgData name="Neil Angelo Martinez" userId="0b4a8426ea834c5e" providerId="LiveId" clId="{EDC5336D-DE03-43AE-9801-7767ABFBB740}" dt="2022-11-25T07:09:34.534" v="2170" actId="478"/>
          <ac:spMkLst>
            <pc:docMk/>
            <pc:sldMk cId="0" sldId="268"/>
            <ac:spMk id="1325" creationId="{00000000-0000-0000-0000-000000000000}"/>
          </ac:spMkLst>
        </pc:spChg>
        <pc:spChg chg="del">
          <ac:chgData name="Neil Angelo Martinez" userId="0b4a8426ea834c5e" providerId="LiveId" clId="{EDC5336D-DE03-43AE-9801-7767ABFBB740}" dt="2022-11-25T07:09:34.534" v="2170" actId="478"/>
          <ac:spMkLst>
            <pc:docMk/>
            <pc:sldMk cId="0" sldId="268"/>
            <ac:spMk id="1326" creationId="{00000000-0000-0000-0000-000000000000}"/>
          </ac:spMkLst>
        </pc:spChg>
        <pc:graphicFrameChg chg="add mod">
          <ac:chgData name="Neil Angelo Martinez" userId="0b4a8426ea834c5e" providerId="LiveId" clId="{EDC5336D-DE03-43AE-9801-7767ABFBB740}" dt="2022-11-25T07:19:59.908" v="2341" actId="14100"/>
          <ac:graphicFrameMkLst>
            <pc:docMk/>
            <pc:sldMk cId="0" sldId="268"/>
            <ac:graphicFrameMk id="2" creationId="{FACEBA2A-F082-13C0-DD36-55978631E6C7}"/>
          </ac:graphicFrameMkLst>
        </pc:graphicFrameChg>
        <pc:picChg chg="del">
          <ac:chgData name="Neil Angelo Martinez" userId="0b4a8426ea834c5e" providerId="LiveId" clId="{EDC5336D-DE03-43AE-9801-7767ABFBB740}" dt="2022-11-25T07:09:34.534" v="2170" actId="478"/>
          <ac:picMkLst>
            <pc:docMk/>
            <pc:sldMk cId="0" sldId="268"/>
            <ac:picMk id="1324" creationId="{00000000-0000-0000-0000-000000000000}"/>
          </ac:picMkLst>
        </pc:picChg>
        <pc:cxnChg chg="del mod">
          <ac:chgData name="Neil Angelo Martinez" userId="0b4a8426ea834c5e" providerId="LiveId" clId="{EDC5336D-DE03-43AE-9801-7767ABFBB740}" dt="2022-11-25T07:09:34.534" v="2170" actId="478"/>
          <ac:cxnSpMkLst>
            <pc:docMk/>
            <pc:sldMk cId="0" sldId="268"/>
            <ac:cxnSpMk id="1327" creationId="{00000000-0000-0000-0000-000000000000}"/>
          </ac:cxnSpMkLst>
        </pc:cxnChg>
        <pc:cxnChg chg="del mod">
          <ac:chgData name="Neil Angelo Martinez" userId="0b4a8426ea834c5e" providerId="LiveId" clId="{EDC5336D-DE03-43AE-9801-7767ABFBB740}" dt="2022-11-25T07:09:34.534" v="2170" actId="478"/>
          <ac:cxnSpMkLst>
            <pc:docMk/>
            <pc:sldMk cId="0" sldId="268"/>
            <ac:cxnSpMk id="1328" creationId="{00000000-0000-0000-0000-000000000000}"/>
          </ac:cxnSpMkLst>
        </pc:cxnChg>
      </pc:sldChg>
      <pc:sldChg chg="modSp mod ord">
        <pc:chgData name="Neil Angelo Martinez" userId="0b4a8426ea834c5e" providerId="LiveId" clId="{EDC5336D-DE03-43AE-9801-7767ABFBB740}" dt="2022-11-25T07:47:03.339" v="2587" actId="20577"/>
        <pc:sldMkLst>
          <pc:docMk/>
          <pc:sldMk cId="0" sldId="275"/>
        </pc:sldMkLst>
        <pc:spChg chg="mod">
          <ac:chgData name="Neil Angelo Martinez" userId="0b4a8426ea834c5e" providerId="LiveId" clId="{EDC5336D-DE03-43AE-9801-7767ABFBB740}" dt="2022-11-25T06:40:58.859" v="2070"/>
          <ac:spMkLst>
            <pc:docMk/>
            <pc:sldMk cId="0" sldId="275"/>
            <ac:spMk id="1655" creationId="{00000000-0000-0000-0000-000000000000}"/>
          </ac:spMkLst>
        </pc:spChg>
        <pc:spChg chg="mod">
          <ac:chgData name="Neil Angelo Martinez" userId="0b4a8426ea834c5e" providerId="LiveId" clId="{EDC5336D-DE03-43AE-9801-7767ABFBB740}" dt="2022-11-25T07:47:03.339" v="2587" actId="20577"/>
          <ac:spMkLst>
            <pc:docMk/>
            <pc:sldMk cId="0" sldId="275"/>
            <ac:spMk id="1656" creationId="{00000000-0000-0000-0000-000000000000}"/>
          </ac:spMkLst>
        </pc:spChg>
      </pc:sldChg>
      <pc:sldChg chg="del">
        <pc:chgData name="Neil Angelo Martinez" userId="0b4a8426ea834c5e" providerId="LiveId" clId="{EDC5336D-DE03-43AE-9801-7767ABFBB740}" dt="2022-11-29T11:36:39.775" v="3191" actId="47"/>
        <pc:sldMkLst>
          <pc:docMk/>
          <pc:sldMk cId="0" sldId="279"/>
        </pc:sldMkLst>
      </pc:sldChg>
      <pc:sldChg chg="del">
        <pc:chgData name="Neil Angelo Martinez" userId="0b4a8426ea834c5e" providerId="LiveId" clId="{EDC5336D-DE03-43AE-9801-7767ABFBB740}" dt="2022-11-29T11:36:38.314" v="3190" actId="47"/>
        <pc:sldMkLst>
          <pc:docMk/>
          <pc:sldMk cId="0" sldId="280"/>
        </pc:sldMkLst>
      </pc:sldChg>
      <pc:sldChg chg="addSp delSp modSp add mod modClrScheme chgLayout">
        <pc:chgData name="Neil Angelo Martinez" userId="0b4a8426ea834c5e" providerId="LiveId" clId="{EDC5336D-DE03-43AE-9801-7767ABFBB740}" dt="2022-11-25T04:49:40.767" v="1121" actId="113"/>
        <pc:sldMkLst>
          <pc:docMk/>
          <pc:sldMk cId="1547444500" sldId="310"/>
        </pc:sldMkLst>
        <pc:spChg chg="add del mod ord">
          <ac:chgData name="Neil Angelo Martinez" userId="0b4a8426ea834c5e" providerId="LiveId" clId="{EDC5336D-DE03-43AE-9801-7767ABFBB740}" dt="2022-11-25T02:38:34.365" v="329" actId="478"/>
          <ac:spMkLst>
            <pc:docMk/>
            <pc:sldMk cId="1547444500" sldId="310"/>
            <ac:spMk id="2" creationId="{2D34316D-E051-A52A-2382-54976B8BA8ED}"/>
          </ac:spMkLst>
        </pc:spChg>
        <pc:spChg chg="add del mod ord">
          <ac:chgData name="Neil Angelo Martinez" userId="0b4a8426ea834c5e" providerId="LiveId" clId="{EDC5336D-DE03-43AE-9801-7767ABFBB740}" dt="2022-11-25T02:38:33.004" v="328" actId="478"/>
          <ac:spMkLst>
            <pc:docMk/>
            <pc:sldMk cId="1547444500" sldId="310"/>
            <ac:spMk id="3" creationId="{2FF99E0A-9D03-E414-AB5A-126F03999C63}"/>
          </ac:spMkLst>
        </pc:spChg>
        <pc:spChg chg="add del mod ord">
          <ac:chgData name="Neil Angelo Martinez" userId="0b4a8426ea834c5e" providerId="LiveId" clId="{EDC5336D-DE03-43AE-9801-7767ABFBB740}" dt="2022-11-25T02:43:20.716" v="484" actId="478"/>
          <ac:spMkLst>
            <pc:docMk/>
            <pc:sldMk cId="1547444500" sldId="310"/>
            <ac:spMk id="4" creationId="{AA218CB0-9A3E-6717-2248-B1AAA37F8730}"/>
          </ac:spMkLst>
        </pc:spChg>
        <pc:spChg chg="add mod ord">
          <ac:chgData name="Neil Angelo Martinez" userId="0b4a8426ea834c5e" providerId="LiveId" clId="{EDC5336D-DE03-43AE-9801-7767ABFBB740}" dt="2022-11-25T03:07:34.780" v="622" actId="1076"/>
          <ac:spMkLst>
            <pc:docMk/>
            <pc:sldMk cId="1547444500" sldId="310"/>
            <ac:spMk id="5" creationId="{9A8BA052-C003-191D-0009-44AB8C01FC6C}"/>
          </ac:spMkLst>
        </pc:spChg>
        <pc:spChg chg="add del mod">
          <ac:chgData name="Neil Angelo Martinez" userId="0b4a8426ea834c5e" providerId="LiveId" clId="{EDC5336D-DE03-43AE-9801-7767ABFBB740}" dt="2022-11-25T02:43:52.281" v="597" actId="478"/>
          <ac:spMkLst>
            <pc:docMk/>
            <pc:sldMk cId="1547444500" sldId="310"/>
            <ac:spMk id="7" creationId="{0AC9E7C1-5180-F177-58D4-AC32FEBA08EC}"/>
          </ac:spMkLst>
        </pc:spChg>
        <pc:spChg chg="add del mod">
          <ac:chgData name="Neil Angelo Martinez" userId="0b4a8426ea834c5e" providerId="LiveId" clId="{EDC5336D-DE03-43AE-9801-7767ABFBB740}" dt="2022-11-25T03:07:24.342" v="620" actId="478"/>
          <ac:spMkLst>
            <pc:docMk/>
            <pc:sldMk cId="1547444500" sldId="310"/>
            <ac:spMk id="8" creationId="{82AF1F5E-DFF2-FCB4-74D6-3A76689B51E1}"/>
          </ac:spMkLst>
        </pc:spChg>
        <pc:spChg chg="mod">
          <ac:chgData name="Neil Angelo Martinez" userId="0b4a8426ea834c5e" providerId="LiveId" clId="{EDC5336D-DE03-43AE-9801-7767ABFBB740}" dt="2022-11-25T02:45:40.061" v="605"/>
          <ac:spMkLst>
            <pc:docMk/>
            <pc:sldMk cId="1547444500" sldId="310"/>
            <ac:spMk id="10" creationId="{CDB2F11A-38DF-AC3D-BF6D-A76E86C952B5}"/>
          </ac:spMkLst>
        </pc:spChg>
        <pc:spChg chg="mod">
          <ac:chgData name="Neil Angelo Martinez" userId="0b4a8426ea834c5e" providerId="LiveId" clId="{EDC5336D-DE03-43AE-9801-7767ABFBB740}" dt="2022-11-25T02:45:40.061" v="605"/>
          <ac:spMkLst>
            <pc:docMk/>
            <pc:sldMk cId="1547444500" sldId="310"/>
            <ac:spMk id="11" creationId="{B350B68C-5314-1565-1468-150BF2C4057D}"/>
          </ac:spMkLst>
        </pc:spChg>
        <pc:spChg chg="mod">
          <ac:chgData name="Neil Angelo Martinez" userId="0b4a8426ea834c5e" providerId="LiveId" clId="{EDC5336D-DE03-43AE-9801-7767ABFBB740}" dt="2022-11-25T02:45:40.061" v="605"/>
          <ac:spMkLst>
            <pc:docMk/>
            <pc:sldMk cId="1547444500" sldId="310"/>
            <ac:spMk id="12" creationId="{9C87A952-034D-78B5-A8C2-FBE910641E49}"/>
          </ac:spMkLst>
        </pc:spChg>
        <pc:spChg chg="mod">
          <ac:chgData name="Neil Angelo Martinez" userId="0b4a8426ea834c5e" providerId="LiveId" clId="{EDC5336D-DE03-43AE-9801-7767ABFBB740}" dt="2022-11-25T02:45:40.061" v="605"/>
          <ac:spMkLst>
            <pc:docMk/>
            <pc:sldMk cId="1547444500" sldId="310"/>
            <ac:spMk id="13" creationId="{2B7F16DE-ABFF-CB05-8098-2AD7643467A2}"/>
          </ac:spMkLst>
        </pc:spChg>
        <pc:spChg chg="mod">
          <ac:chgData name="Neil Angelo Martinez" userId="0b4a8426ea834c5e" providerId="LiveId" clId="{EDC5336D-DE03-43AE-9801-7767ABFBB740}" dt="2022-11-25T02:45:40.061" v="605"/>
          <ac:spMkLst>
            <pc:docMk/>
            <pc:sldMk cId="1547444500" sldId="310"/>
            <ac:spMk id="14" creationId="{037D5F8A-47F6-8A05-F4F9-A06DC65E4488}"/>
          </ac:spMkLst>
        </pc:spChg>
        <pc:spChg chg="mod">
          <ac:chgData name="Neil Angelo Martinez" userId="0b4a8426ea834c5e" providerId="LiveId" clId="{EDC5336D-DE03-43AE-9801-7767ABFBB740}" dt="2022-11-25T02:45:40.061" v="605"/>
          <ac:spMkLst>
            <pc:docMk/>
            <pc:sldMk cId="1547444500" sldId="310"/>
            <ac:spMk id="15" creationId="{BCAC43D5-2F14-8D5A-F3E9-129161CFBD77}"/>
          </ac:spMkLst>
        </pc:spChg>
        <pc:spChg chg="mod">
          <ac:chgData name="Neil Angelo Martinez" userId="0b4a8426ea834c5e" providerId="LiveId" clId="{EDC5336D-DE03-43AE-9801-7767ABFBB740}" dt="2022-11-25T02:45:40.061" v="605"/>
          <ac:spMkLst>
            <pc:docMk/>
            <pc:sldMk cId="1547444500" sldId="310"/>
            <ac:spMk id="16" creationId="{55FFB120-25D8-D646-4178-D024565E19EA}"/>
          </ac:spMkLst>
        </pc:spChg>
        <pc:spChg chg="mod">
          <ac:chgData name="Neil Angelo Martinez" userId="0b4a8426ea834c5e" providerId="LiveId" clId="{EDC5336D-DE03-43AE-9801-7767ABFBB740}" dt="2022-11-25T02:45:40.061" v="605"/>
          <ac:spMkLst>
            <pc:docMk/>
            <pc:sldMk cId="1547444500" sldId="310"/>
            <ac:spMk id="17" creationId="{F107246A-17D5-3BC9-DA19-3C801CAE0BA1}"/>
          </ac:spMkLst>
        </pc:spChg>
        <pc:spChg chg="mod">
          <ac:chgData name="Neil Angelo Martinez" userId="0b4a8426ea834c5e" providerId="LiveId" clId="{EDC5336D-DE03-43AE-9801-7767ABFBB740}" dt="2022-11-25T02:45:40.061" v="605"/>
          <ac:spMkLst>
            <pc:docMk/>
            <pc:sldMk cId="1547444500" sldId="310"/>
            <ac:spMk id="18" creationId="{318246BB-4153-397C-5656-9B888E99BF36}"/>
          </ac:spMkLst>
        </pc:spChg>
        <pc:spChg chg="mod">
          <ac:chgData name="Neil Angelo Martinez" userId="0b4a8426ea834c5e" providerId="LiveId" clId="{EDC5336D-DE03-43AE-9801-7767ABFBB740}" dt="2022-11-25T02:45:40.061" v="605"/>
          <ac:spMkLst>
            <pc:docMk/>
            <pc:sldMk cId="1547444500" sldId="310"/>
            <ac:spMk id="19" creationId="{1B1BE165-A860-10BB-C7A1-82F79191BCC4}"/>
          </ac:spMkLst>
        </pc:spChg>
        <pc:spChg chg="mod">
          <ac:chgData name="Neil Angelo Martinez" userId="0b4a8426ea834c5e" providerId="LiveId" clId="{EDC5336D-DE03-43AE-9801-7767ABFBB740}" dt="2022-11-25T02:45:40.061" v="605"/>
          <ac:spMkLst>
            <pc:docMk/>
            <pc:sldMk cId="1547444500" sldId="310"/>
            <ac:spMk id="20" creationId="{1AF75C99-87E0-0B99-A0BD-853C467B94BE}"/>
          </ac:spMkLst>
        </pc:spChg>
        <pc:spChg chg="mod">
          <ac:chgData name="Neil Angelo Martinez" userId="0b4a8426ea834c5e" providerId="LiveId" clId="{EDC5336D-DE03-43AE-9801-7767ABFBB740}" dt="2022-11-25T02:45:40.061" v="605"/>
          <ac:spMkLst>
            <pc:docMk/>
            <pc:sldMk cId="1547444500" sldId="310"/>
            <ac:spMk id="21" creationId="{7352115C-197A-D00A-821D-657E96FAFBC6}"/>
          </ac:spMkLst>
        </pc:spChg>
        <pc:spChg chg="mod">
          <ac:chgData name="Neil Angelo Martinez" userId="0b4a8426ea834c5e" providerId="LiveId" clId="{EDC5336D-DE03-43AE-9801-7767ABFBB740}" dt="2022-11-25T02:45:40.061" v="605"/>
          <ac:spMkLst>
            <pc:docMk/>
            <pc:sldMk cId="1547444500" sldId="310"/>
            <ac:spMk id="22" creationId="{48FE3A67-5679-3C6E-E228-3AB6A47C7DF9}"/>
          </ac:spMkLst>
        </pc:spChg>
        <pc:spChg chg="mod">
          <ac:chgData name="Neil Angelo Martinez" userId="0b4a8426ea834c5e" providerId="LiveId" clId="{EDC5336D-DE03-43AE-9801-7767ABFBB740}" dt="2022-11-25T02:45:40.061" v="605"/>
          <ac:spMkLst>
            <pc:docMk/>
            <pc:sldMk cId="1547444500" sldId="310"/>
            <ac:spMk id="23" creationId="{197EBB43-34F5-C7A8-87E2-C906DFCC990A}"/>
          </ac:spMkLst>
        </pc:spChg>
        <pc:spChg chg="mod">
          <ac:chgData name="Neil Angelo Martinez" userId="0b4a8426ea834c5e" providerId="LiveId" clId="{EDC5336D-DE03-43AE-9801-7767ABFBB740}" dt="2022-11-25T02:45:40.061" v="605"/>
          <ac:spMkLst>
            <pc:docMk/>
            <pc:sldMk cId="1547444500" sldId="310"/>
            <ac:spMk id="24" creationId="{6DAC2570-3920-E3B1-D636-4589DA260A47}"/>
          </ac:spMkLst>
        </pc:spChg>
        <pc:spChg chg="mod">
          <ac:chgData name="Neil Angelo Martinez" userId="0b4a8426ea834c5e" providerId="LiveId" clId="{EDC5336D-DE03-43AE-9801-7767ABFBB740}" dt="2022-11-25T02:45:40.061" v="605"/>
          <ac:spMkLst>
            <pc:docMk/>
            <pc:sldMk cId="1547444500" sldId="310"/>
            <ac:spMk id="25" creationId="{E78B0ABA-53C7-53B7-C4AA-EFBE8EC8D59A}"/>
          </ac:spMkLst>
        </pc:spChg>
        <pc:spChg chg="mod">
          <ac:chgData name="Neil Angelo Martinez" userId="0b4a8426ea834c5e" providerId="LiveId" clId="{EDC5336D-DE03-43AE-9801-7767ABFBB740}" dt="2022-11-25T02:45:40.061" v="605"/>
          <ac:spMkLst>
            <pc:docMk/>
            <pc:sldMk cId="1547444500" sldId="310"/>
            <ac:spMk id="26" creationId="{38A1EC3D-1629-C552-2C58-CAF29C84F343}"/>
          </ac:spMkLst>
        </pc:spChg>
        <pc:spChg chg="mod">
          <ac:chgData name="Neil Angelo Martinez" userId="0b4a8426ea834c5e" providerId="LiveId" clId="{EDC5336D-DE03-43AE-9801-7767ABFBB740}" dt="2022-11-25T02:45:40.061" v="605"/>
          <ac:spMkLst>
            <pc:docMk/>
            <pc:sldMk cId="1547444500" sldId="310"/>
            <ac:spMk id="27" creationId="{59016FB1-9610-A7DE-F342-7FA4AE329FD5}"/>
          </ac:spMkLst>
        </pc:spChg>
        <pc:spChg chg="mod">
          <ac:chgData name="Neil Angelo Martinez" userId="0b4a8426ea834c5e" providerId="LiveId" clId="{EDC5336D-DE03-43AE-9801-7767ABFBB740}" dt="2022-11-25T02:45:40.061" v="605"/>
          <ac:spMkLst>
            <pc:docMk/>
            <pc:sldMk cId="1547444500" sldId="310"/>
            <ac:spMk id="28" creationId="{CEBD8B02-A6F3-B334-E177-3AC82196F1A2}"/>
          </ac:spMkLst>
        </pc:spChg>
        <pc:spChg chg="mod">
          <ac:chgData name="Neil Angelo Martinez" userId="0b4a8426ea834c5e" providerId="LiveId" clId="{EDC5336D-DE03-43AE-9801-7767ABFBB740}" dt="2022-11-25T02:45:40.061" v="605"/>
          <ac:spMkLst>
            <pc:docMk/>
            <pc:sldMk cId="1547444500" sldId="310"/>
            <ac:spMk id="29" creationId="{87650462-C2C2-91B3-816A-F9F0BEB97FF4}"/>
          </ac:spMkLst>
        </pc:spChg>
        <pc:spChg chg="mod">
          <ac:chgData name="Neil Angelo Martinez" userId="0b4a8426ea834c5e" providerId="LiveId" clId="{EDC5336D-DE03-43AE-9801-7767ABFBB740}" dt="2022-11-25T02:45:40.061" v="605"/>
          <ac:spMkLst>
            <pc:docMk/>
            <pc:sldMk cId="1547444500" sldId="310"/>
            <ac:spMk id="30" creationId="{98DF34AF-96E8-AFB8-F1DB-201A910C7432}"/>
          </ac:spMkLst>
        </pc:spChg>
        <pc:spChg chg="mod">
          <ac:chgData name="Neil Angelo Martinez" userId="0b4a8426ea834c5e" providerId="LiveId" clId="{EDC5336D-DE03-43AE-9801-7767ABFBB740}" dt="2022-11-25T02:45:40.061" v="605"/>
          <ac:spMkLst>
            <pc:docMk/>
            <pc:sldMk cId="1547444500" sldId="310"/>
            <ac:spMk id="31" creationId="{423201D5-D6EE-A059-54C5-CE7EAC3FA24D}"/>
          </ac:spMkLst>
        </pc:spChg>
        <pc:spChg chg="mod">
          <ac:chgData name="Neil Angelo Martinez" userId="0b4a8426ea834c5e" providerId="LiveId" clId="{EDC5336D-DE03-43AE-9801-7767ABFBB740}" dt="2022-11-25T02:45:40.061" v="605"/>
          <ac:spMkLst>
            <pc:docMk/>
            <pc:sldMk cId="1547444500" sldId="310"/>
            <ac:spMk id="32" creationId="{874C1447-D741-0FA4-2C92-23928505200F}"/>
          </ac:spMkLst>
        </pc:spChg>
        <pc:spChg chg="mod">
          <ac:chgData name="Neil Angelo Martinez" userId="0b4a8426ea834c5e" providerId="LiveId" clId="{EDC5336D-DE03-43AE-9801-7767ABFBB740}" dt="2022-11-25T02:45:40.061" v="605"/>
          <ac:spMkLst>
            <pc:docMk/>
            <pc:sldMk cId="1547444500" sldId="310"/>
            <ac:spMk id="33" creationId="{A88EB969-0D47-66B6-03D9-F8DDE402A0A5}"/>
          </ac:spMkLst>
        </pc:spChg>
        <pc:spChg chg="mod">
          <ac:chgData name="Neil Angelo Martinez" userId="0b4a8426ea834c5e" providerId="LiveId" clId="{EDC5336D-DE03-43AE-9801-7767ABFBB740}" dt="2022-11-25T02:45:40.061" v="605"/>
          <ac:spMkLst>
            <pc:docMk/>
            <pc:sldMk cId="1547444500" sldId="310"/>
            <ac:spMk id="34" creationId="{2E58BC3E-79B2-D060-ABAB-27D56EDED4F5}"/>
          </ac:spMkLst>
        </pc:spChg>
        <pc:spChg chg="mod">
          <ac:chgData name="Neil Angelo Martinez" userId="0b4a8426ea834c5e" providerId="LiveId" clId="{EDC5336D-DE03-43AE-9801-7767ABFBB740}" dt="2022-11-25T02:45:40.061" v="605"/>
          <ac:spMkLst>
            <pc:docMk/>
            <pc:sldMk cId="1547444500" sldId="310"/>
            <ac:spMk id="35" creationId="{B56AB8C4-FB2A-5E20-B063-FCFF68817FEA}"/>
          </ac:spMkLst>
        </pc:spChg>
        <pc:spChg chg="mod">
          <ac:chgData name="Neil Angelo Martinez" userId="0b4a8426ea834c5e" providerId="LiveId" clId="{EDC5336D-DE03-43AE-9801-7767ABFBB740}" dt="2022-11-25T02:45:40.061" v="605"/>
          <ac:spMkLst>
            <pc:docMk/>
            <pc:sldMk cId="1547444500" sldId="310"/>
            <ac:spMk id="36" creationId="{2EA80546-3A3D-AC29-5103-8E7AAC1F29A8}"/>
          </ac:spMkLst>
        </pc:spChg>
        <pc:spChg chg="mod">
          <ac:chgData name="Neil Angelo Martinez" userId="0b4a8426ea834c5e" providerId="LiveId" clId="{EDC5336D-DE03-43AE-9801-7767ABFBB740}" dt="2022-11-25T02:45:40.061" v="605"/>
          <ac:spMkLst>
            <pc:docMk/>
            <pc:sldMk cId="1547444500" sldId="310"/>
            <ac:spMk id="37" creationId="{C9A4DCE9-A73A-F98D-3CB8-06858ABC3A62}"/>
          </ac:spMkLst>
        </pc:spChg>
        <pc:spChg chg="mod">
          <ac:chgData name="Neil Angelo Martinez" userId="0b4a8426ea834c5e" providerId="LiveId" clId="{EDC5336D-DE03-43AE-9801-7767ABFBB740}" dt="2022-11-25T02:45:40.061" v="605"/>
          <ac:spMkLst>
            <pc:docMk/>
            <pc:sldMk cId="1547444500" sldId="310"/>
            <ac:spMk id="38" creationId="{1F8AEF0C-43D3-59BC-2803-1C01A2996007}"/>
          </ac:spMkLst>
        </pc:spChg>
        <pc:spChg chg="mod">
          <ac:chgData name="Neil Angelo Martinez" userId="0b4a8426ea834c5e" providerId="LiveId" clId="{EDC5336D-DE03-43AE-9801-7767ABFBB740}" dt="2022-11-25T02:45:40.061" v="605"/>
          <ac:spMkLst>
            <pc:docMk/>
            <pc:sldMk cId="1547444500" sldId="310"/>
            <ac:spMk id="39" creationId="{A33B29A5-69F2-C1BE-3D09-0C6C2573FD3B}"/>
          </ac:spMkLst>
        </pc:spChg>
        <pc:spChg chg="mod">
          <ac:chgData name="Neil Angelo Martinez" userId="0b4a8426ea834c5e" providerId="LiveId" clId="{EDC5336D-DE03-43AE-9801-7767ABFBB740}" dt="2022-11-25T02:45:40.061" v="605"/>
          <ac:spMkLst>
            <pc:docMk/>
            <pc:sldMk cId="1547444500" sldId="310"/>
            <ac:spMk id="40" creationId="{2090520B-D49E-C72F-B66D-3F6DA4231A88}"/>
          </ac:spMkLst>
        </pc:spChg>
        <pc:spChg chg="mod">
          <ac:chgData name="Neil Angelo Martinez" userId="0b4a8426ea834c5e" providerId="LiveId" clId="{EDC5336D-DE03-43AE-9801-7767ABFBB740}" dt="2022-11-25T02:45:40.061" v="605"/>
          <ac:spMkLst>
            <pc:docMk/>
            <pc:sldMk cId="1547444500" sldId="310"/>
            <ac:spMk id="41" creationId="{0884A7E7-6B62-E6A4-35E6-9B0F79EC8EA7}"/>
          </ac:spMkLst>
        </pc:spChg>
        <pc:spChg chg="mod">
          <ac:chgData name="Neil Angelo Martinez" userId="0b4a8426ea834c5e" providerId="LiveId" clId="{EDC5336D-DE03-43AE-9801-7767ABFBB740}" dt="2022-11-25T02:45:40.061" v="605"/>
          <ac:spMkLst>
            <pc:docMk/>
            <pc:sldMk cId="1547444500" sldId="310"/>
            <ac:spMk id="42" creationId="{4E568944-911B-8BF2-8EE8-31572E9E9821}"/>
          </ac:spMkLst>
        </pc:spChg>
        <pc:spChg chg="mod">
          <ac:chgData name="Neil Angelo Martinez" userId="0b4a8426ea834c5e" providerId="LiveId" clId="{EDC5336D-DE03-43AE-9801-7767ABFBB740}" dt="2022-11-25T02:45:40.061" v="605"/>
          <ac:spMkLst>
            <pc:docMk/>
            <pc:sldMk cId="1547444500" sldId="310"/>
            <ac:spMk id="43" creationId="{CED3BD1D-903B-B6AD-C114-178EF0CE42D9}"/>
          </ac:spMkLst>
        </pc:spChg>
        <pc:spChg chg="add del mod">
          <ac:chgData name="Neil Angelo Martinez" userId="0b4a8426ea834c5e" providerId="LiveId" clId="{EDC5336D-DE03-43AE-9801-7767ABFBB740}" dt="2022-11-25T04:47:34.048" v="1113" actId="478"/>
          <ac:spMkLst>
            <pc:docMk/>
            <pc:sldMk cId="1547444500" sldId="310"/>
            <ac:spMk id="45" creationId="{52165BE1-F1D6-2675-32EF-8E9210549170}"/>
          </ac:spMkLst>
        </pc:spChg>
        <pc:spChg chg="add mod">
          <ac:chgData name="Neil Angelo Martinez" userId="0b4a8426ea834c5e" providerId="LiveId" clId="{EDC5336D-DE03-43AE-9801-7767ABFBB740}" dt="2022-11-25T04:49:40.767" v="1121" actId="113"/>
          <ac:spMkLst>
            <pc:docMk/>
            <pc:sldMk cId="1547444500" sldId="310"/>
            <ac:spMk id="46" creationId="{4517C71E-B191-ACB3-A83A-2B01E054C1F2}"/>
          </ac:spMkLst>
        </pc:spChg>
        <pc:spChg chg="mod ord">
          <ac:chgData name="Neil Angelo Martinez" userId="0b4a8426ea834c5e" providerId="LiveId" clId="{EDC5336D-DE03-43AE-9801-7767ABFBB740}" dt="2022-11-25T04:47:17.667" v="1111" actId="1076"/>
          <ac:spMkLst>
            <pc:docMk/>
            <pc:sldMk cId="1547444500" sldId="310"/>
            <ac:spMk id="1139" creationId="{00000000-0000-0000-0000-000000000000}"/>
          </ac:spMkLst>
        </pc:spChg>
        <pc:spChg chg="del mod ord">
          <ac:chgData name="Neil Angelo Martinez" userId="0b4a8426ea834c5e" providerId="LiveId" clId="{EDC5336D-DE03-43AE-9801-7767ABFBB740}" dt="2022-11-25T04:47:32.285" v="1112" actId="478"/>
          <ac:spMkLst>
            <pc:docMk/>
            <pc:sldMk cId="1547444500" sldId="310"/>
            <ac:spMk id="1140" creationId="{00000000-0000-0000-0000-000000000000}"/>
          </ac:spMkLst>
        </pc:spChg>
        <pc:spChg chg="mod ord">
          <ac:chgData name="Neil Angelo Martinez" userId="0b4a8426ea834c5e" providerId="LiveId" clId="{EDC5336D-DE03-43AE-9801-7767ABFBB740}" dt="2022-11-25T03:07:34.780" v="622" actId="1076"/>
          <ac:spMkLst>
            <pc:docMk/>
            <pc:sldMk cId="1547444500" sldId="310"/>
            <ac:spMk id="1141" creationId="{00000000-0000-0000-0000-000000000000}"/>
          </ac:spMkLst>
        </pc:spChg>
        <pc:grpChg chg="add mod">
          <ac:chgData name="Neil Angelo Martinez" userId="0b4a8426ea834c5e" providerId="LiveId" clId="{EDC5336D-DE03-43AE-9801-7767ABFBB740}" dt="2022-11-25T02:46:11.457" v="611" actId="1076"/>
          <ac:grpSpMkLst>
            <pc:docMk/>
            <pc:sldMk cId="1547444500" sldId="310"/>
            <ac:grpSpMk id="9" creationId="{CC44A104-4FE7-C668-BEE8-2FCC9E9203FC}"/>
          </ac:grpSpMkLst>
        </pc:grpChg>
      </pc:sldChg>
      <pc:sldChg chg="addSp delSp modSp add mod">
        <pc:chgData name="Neil Angelo Martinez" userId="0b4a8426ea834c5e" providerId="LiveId" clId="{EDC5336D-DE03-43AE-9801-7767ABFBB740}" dt="2022-11-25T04:52:29.661" v="1134" actId="113"/>
        <pc:sldMkLst>
          <pc:docMk/>
          <pc:sldMk cId="2236536665" sldId="311"/>
        </pc:sldMkLst>
        <pc:spChg chg="add mod">
          <ac:chgData name="Neil Angelo Martinez" userId="0b4a8426ea834c5e" providerId="LiveId" clId="{EDC5336D-DE03-43AE-9801-7767ABFBB740}" dt="2022-11-25T04:52:29.661" v="1134" actId="113"/>
          <ac:spMkLst>
            <pc:docMk/>
            <pc:sldMk cId="2236536665" sldId="311"/>
            <ac:spMk id="2" creationId="{88CE05C9-4AE0-57BC-575F-C6478E339294}"/>
          </ac:spMkLst>
        </pc:spChg>
        <pc:spChg chg="mod">
          <ac:chgData name="Neil Angelo Martinez" userId="0b4a8426ea834c5e" providerId="LiveId" clId="{EDC5336D-DE03-43AE-9801-7767ABFBB740}" dt="2022-11-25T03:10:48.084" v="939"/>
          <ac:spMkLst>
            <pc:docMk/>
            <pc:sldMk cId="2236536665" sldId="311"/>
            <ac:spMk id="4" creationId="{49EE69F8-235D-567D-B68C-3F16991D4FFA}"/>
          </ac:spMkLst>
        </pc:spChg>
        <pc:spChg chg="del">
          <ac:chgData name="Neil Angelo Martinez" userId="0b4a8426ea834c5e" providerId="LiveId" clId="{EDC5336D-DE03-43AE-9801-7767ABFBB740}" dt="2022-11-25T04:50:03.010" v="1122" actId="478"/>
          <ac:spMkLst>
            <pc:docMk/>
            <pc:sldMk cId="2236536665" sldId="311"/>
            <ac:spMk id="5" creationId="{9A8BA052-C003-191D-0009-44AB8C01FC6C}"/>
          </ac:spMkLst>
        </pc:spChg>
        <pc:spChg chg="mod">
          <ac:chgData name="Neil Angelo Martinez" userId="0b4a8426ea834c5e" providerId="LiveId" clId="{EDC5336D-DE03-43AE-9801-7767ABFBB740}" dt="2022-11-25T03:10:48.084" v="939"/>
          <ac:spMkLst>
            <pc:docMk/>
            <pc:sldMk cId="2236536665" sldId="311"/>
            <ac:spMk id="6" creationId="{8B3F27FE-B9BF-B2F8-6DC5-20A7C2D9CF5A}"/>
          </ac:spMkLst>
        </pc:spChg>
        <pc:spChg chg="mod">
          <ac:chgData name="Neil Angelo Martinez" userId="0b4a8426ea834c5e" providerId="LiveId" clId="{EDC5336D-DE03-43AE-9801-7767ABFBB740}" dt="2022-11-25T03:10:48.084" v="939"/>
          <ac:spMkLst>
            <pc:docMk/>
            <pc:sldMk cId="2236536665" sldId="311"/>
            <ac:spMk id="7" creationId="{E1439BB0-7BD1-24AC-6FFE-C537642E9265}"/>
          </ac:spMkLst>
        </pc:spChg>
        <pc:spChg chg="mod">
          <ac:chgData name="Neil Angelo Martinez" userId="0b4a8426ea834c5e" providerId="LiveId" clId="{EDC5336D-DE03-43AE-9801-7767ABFBB740}" dt="2022-11-25T03:10:48.084" v="939"/>
          <ac:spMkLst>
            <pc:docMk/>
            <pc:sldMk cId="2236536665" sldId="311"/>
            <ac:spMk id="8" creationId="{8B3B7A42-5B30-C7C8-1AB2-C89847B26DD5}"/>
          </ac:spMkLst>
        </pc:spChg>
        <pc:spChg chg="mod">
          <ac:chgData name="Neil Angelo Martinez" userId="0b4a8426ea834c5e" providerId="LiveId" clId="{EDC5336D-DE03-43AE-9801-7767ABFBB740}" dt="2022-11-25T03:10:48.084" v="939"/>
          <ac:spMkLst>
            <pc:docMk/>
            <pc:sldMk cId="2236536665" sldId="311"/>
            <ac:spMk id="44" creationId="{E7B72EE3-8FF2-0B87-C91F-8BB94BFD3013}"/>
          </ac:spMkLst>
        </pc:spChg>
        <pc:spChg chg="mod">
          <ac:chgData name="Neil Angelo Martinez" userId="0b4a8426ea834c5e" providerId="LiveId" clId="{EDC5336D-DE03-43AE-9801-7767ABFBB740}" dt="2022-11-25T03:10:48.084" v="939"/>
          <ac:spMkLst>
            <pc:docMk/>
            <pc:sldMk cId="2236536665" sldId="311"/>
            <ac:spMk id="45" creationId="{267A05D5-BC3B-F1A1-25AE-5D6F94FA1F83}"/>
          </ac:spMkLst>
        </pc:spChg>
        <pc:spChg chg="mod">
          <ac:chgData name="Neil Angelo Martinez" userId="0b4a8426ea834c5e" providerId="LiveId" clId="{EDC5336D-DE03-43AE-9801-7767ABFBB740}" dt="2022-11-25T03:10:48.084" v="939"/>
          <ac:spMkLst>
            <pc:docMk/>
            <pc:sldMk cId="2236536665" sldId="311"/>
            <ac:spMk id="47" creationId="{F28CBB38-F2E3-770B-80F6-E8746EAA9BCC}"/>
          </ac:spMkLst>
        </pc:spChg>
        <pc:spChg chg="mod">
          <ac:chgData name="Neil Angelo Martinez" userId="0b4a8426ea834c5e" providerId="LiveId" clId="{EDC5336D-DE03-43AE-9801-7767ABFBB740}" dt="2022-11-25T03:10:48.084" v="939"/>
          <ac:spMkLst>
            <pc:docMk/>
            <pc:sldMk cId="2236536665" sldId="311"/>
            <ac:spMk id="48" creationId="{F61BC11E-4EC7-628D-788C-4489DCE5991B}"/>
          </ac:spMkLst>
        </pc:spChg>
        <pc:spChg chg="mod">
          <ac:chgData name="Neil Angelo Martinez" userId="0b4a8426ea834c5e" providerId="LiveId" clId="{EDC5336D-DE03-43AE-9801-7767ABFBB740}" dt="2022-11-25T03:10:48.084" v="939"/>
          <ac:spMkLst>
            <pc:docMk/>
            <pc:sldMk cId="2236536665" sldId="311"/>
            <ac:spMk id="49" creationId="{FBF0E5EB-A34E-D7AD-5758-E4FFB55F37B2}"/>
          </ac:spMkLst>
        </pc:spChg>
        <pc:spChg chg="mod">
          <ac:chgData name="Neil Angelo Martinez" userId="0b4a8426ea834c5e" providerId="LiveId" clId="{EDC5336D-DE03-43AE-9801-7767ABFBB740}" dt="2022-11-25T03:10:48.084" v="939"/>
          <ac:spMkLst>
            <pc:docMk/>
            <pc:sldMk cId="2236536665" sldId="311"/>
            <ac:spMk id="50" creationId="{C1F54BC7-E7AB-B4B5-F1B4-37BDE8B12327}"/>
          </ac:spMkLst>
        </pc:spChg>
        <pc:spChg chg="mod">
          <ac:chgData name="Neil Angelo Martinez" userId="0b4a8426ea834c5e" providerId="LiveId" clId="{EDC5336D-DE03-43AE-9801-7767ABFBB740}" dt="2022-11-25T03:10:48.084" v="939"/>
          <ac:spMkLst>
            <pc:docMk/>
            <pc:sldMk cId="2236536665" sldId="311"/>
            <ac:spMk id="51" creationId="{2681203C-6F7F-703A-87F2-9546FFE94FAE}"/>
          </ac:spMkLst>
        </pc:spChg>
        <pc:spChg chg="mod">
          <ac:chgData name="Neil Angelo Martinez" userId="0b4a8426ea834c5e" providerId="LiveId" clId="{EDC5336D-DE03-43AE-9801-7767ABFBB740}" dt="2022-11-25T03:26:07.380" v="1014"/>
          <ac:spMkLst>
            <pc:docMk/>
            <pc:sldMk cId="2236536665" sldId="311"/>
            <ac:spMk id="53" creationId="{C6E7C6ED-B150-7EF1-AA98-C26C1496799E}"/>
          </ac:spMkLst>
        </pc:spChg>
        <pc:spChg chg="mod">
          <ac:chgData name="Neil Angelo Martinez" userId="0b4a8426ea834c5e" providerId="LiveId" clId="{EDC5336D-DE03-43AE-9801-7767ABFBB740}" dt="2022-11-25T03:26:07.380" v="1014"/>
          <ac:spMkLst>
            <pc:docMk/>
            <pc:sldMk cId="2236536665" sldId="311"/>
            <ac:spMk id="54" creationId="{03F34DC3-1773-2BAD-AC07-9F19E91CB5F5}"/>
          </ac:spMkLst>
        </pc:spChg>
        <pc:spChg chg="mod">
          <ac:chgData name="Neil Angelo Martinez" userId="0b4a8426ea834c5e" providerId="LiveId" clId="{EDC5336D-DE03-43AE-9801-7767ABFBB740}" dt="2022-11-25T03:26:07.380" v="1014"/>
          <ac:spMkLst>
            <pc:docMk/>
            <pc:sldMk cId="2236536665" sldId="311"/>
            <ac:spMk id="56" creationId="{E223F5A6-28F9-228C-3EBB-0115B7B6C7F0}"/>
          </ac:spMkLst>
        </pc:spChg>
        <pc:spChg chg="mod">
          <ac:chgData name="Neil Angelo Martinez" userId="0b4a8426ea834c5e" providerId="LiveId" clId="{EDC5336D-DE03-43AE-9801-7767ABFBB740}" dt="2022-11-25T03:26:07.380" v="1014"/>
          <ac:spMkLst>
            <pc:docMk/>
            <pc:sldMk cId="2236536665" sldId="311"/>
            <ac:spMk id="57" creationId="{B15D023D-C4D8-7F04-4301-5E138F9FB364}"/>
          </ac:spMkLst>
        </pc:spChg>
        <pc:spChg chg="mod">
          <ac:chgData name="Neil Angelo Martinez" userId="0b4a8426ea834c5e" providerId="LiveId" clId="{EDC5336D-DE03-43AE-9801-7767ABFBB740}" dt="2022-11-25T03:26:07.380" v="1014"/>
          <ac:spMkLst>
            <pc:docMk/>
            <pc:sldMk cId="2236536665" sldId="311"/>
            <ac:spMk id="58" creationId="{9913A46E-005E-8CC0-5EA4-BC09571C5B63}"/>
          </ac:spMkLst>
        </pc:spChg>
        <pc:spChg chg="mod">
          <ac:chgData name="Neil Angelo Martinez" userId="0b4a8426ea834c5e" providerId="LiveId" clId="{EDC5336D-DE03-43AE-9801-7767ABFBB740}" dt="2022-11-25T03:26:07.380" v="1014"/>
          <ac:spMkLst>
            <pc:docMk/>
            <pc:sldMk cId="2236536665" sldId="311"/>
            <ac:spMk id="59" creationId="{A93B0883-D561-F184-F45E-88F97AD38891}"/>
          </ac:spMkLst>
        </pc:spChg>
        <pc:spChg chg="mod">
          <ac:chgData name="Neil Angelo Martinez" userId="0b4a8426ea834c5e" providerId="LiveId" clId="{EDC5336D-DE03-43AE-9801-7767ABFBB740}" dt="2022-11-25T03:26:07.380" v="1014"/>
          <ac:spMkLst>
            <pc:docMk/>
            <pc:sldMk cId="2236536665" sldId="311"/>
            <ac:spMk id="60" creationId="{5AD40558-02CA-E4D0-2741-4DEFDD82A9D1}"/>
          </ac:spMkLst>
        </pc:spChg>
        <pc:spChg chg="mod">
          <ac:chgData name="Neil Angelo Martinez" userId="0b4a8426ea834c5e" providerId="LiveId" clId="{EDC5336D-DE03-43AE-9801-7767ABFBB740}" dt="2022-11-25T03:26:07.380" v="1014"/>
          <ac:spMkLst>
            <pc:docMk/>
            <pc:sldMk cId="2236536665" sldId="311"/>
            <ac:spMk id="61" creationId="{839A0481-C7FD-2E76-AAE9-DE64D01CB54D}"/>
          </ac:spMkLst>
        </pc:spChg>
        <pc:spChg chg="mod">
          <ac:chgData name="Neil Angelo Martinez" userId="0b4a8426ea834c5e" providerId="LiveId" clId="{EDC5336D-DE03-43AE-9801-7767ABFBB740}" dt="2022-11-25T03:26:07.380" v="1014"/>
          <ac:spMkLst>
            <pc:docMk/>
            <pc:sldMk cId="2236536665" sldId="311"/>
            <ac:spMk id="62" creationId="{430BFFC8-A3CB-E728-50F5-F329334F5C84}"/>
          </ac:spMkLst>
        </pc:spChg>
        <pc:spChg chg="mod">
          <ac:chgData name="Neil Angelo Martinez" userId="0b4a8426ea834c5e" providerId="LiveId" clId="{EDC5336D-DE03-43AE-9801-7767ABFBB740}" dt="2022-11-25T03:26:07.380" v="1014"/>
          <ac:spMkLst>
            <pc:docMk/>
            <pc:sldMk cId="2236536665" sldId="311"/>
            <ac:spMk id="63" creationId="{AEF36499-DFD3-30C1-008E-9223825F6BF1}"/>
          </ac:spMkLst>
        </pc:spChg>
        <pc:spChg chg="mod">
          <ac:chgData name="Neil Angelo Martinez" userId="0b4a8426ea834c5e" providerId="LiveId" clId="{EDC5336D-DE03-43AE-9801-7767ABFBB740}" dt="2022-11-25T03:26:07.380" v="1014"/>
          <ac:spMkLst>
            <pc:docMk/>
            <pc:sldMk cId="2236536665" sldId="311"/>
            <ac:spMk id="1088" creationId="{2CCCCEAC-8278-6868-2FB3-D4BAF6458559}"/>
          </ac:spMkLst>
        </pc:spChg>
        <pc:spChg chg="mod">
          <ac:chgData name="Neil Angelo Martinez" userId="0b4a8426ea834c5e" providerId="LiveId" clId="{EDC5336D-DE03-43AE-9801-7767ABFBB740}" dt="2022-11-25T03:26:07.380" v="1014"/>
          <ac:spMkLst>
            <pc:docMk/>
            <pc:sldMk cId="2236536665" sldId="311"/>
            <ac:spMk id="1089" creationId="{C44A776B-5135-8570-13DE-766C44D8083D}"/>
          </ac:spMkLst>
        </pc:spChg>
        <pc:spChg chg="mod">
          <ac:chgData name="Neil Angelo Martinez" userId="0b4a8426ea834c5e" providerId="LiveId" clId="{EDC5336D-DE03-43AE-9801-7767ABFBB740}" dt="2022-11-25T03:26:07.380" v="1014"/>
          <ac:spMkLst>
            <pc:docMk/>
            <pc:sldMk cId="2236536665" sldId="311"/>
            <ac:spMk id="1090" creationId="{4F2F1B20-B2F9-4002-5601-4F4314D30F49}"/>
          </ac:spMkLst>
        </pc:spChg>
        <pc:spChg chg="mod">
          <ac:chgData name="Neil Angelo Martinez" userId="0b4a8426ea834c5e" providerId="LiveId" clId="{EDC5336D-DE03-43AE-9801-7767ABFBB740}" dt="2022-11-25T03:26:07.380" v="1014"/>
          <ac:spMkLst>
            <pc:docMk/>
            <pc:sldMk cId="2236536665" sldId="311"/>
            <ac:spMk id="1091" creationId="{44D6C33E-E6CF-5CD2-19BB-55F3609002A9}"/>
          </ac:spMkLst>
        </pc:spChg>
        <pc:spChg chg="mod">
          <ac:chgData name="Neil Angelo Martinez" userId="0b4a8426ea834c5e" providerId="LiveId" clId="{EDC5336D-DE03-43AE-9801-7767ABFBB740}" dt="2022-11-25T03:26:07.380" v="1014"/>
          <ac:spMkLst>
            <pc:docMk/>
            <pc:sldMk cId="2236536665" sldId="311"/>
            <ac:spMk id="1092" creationId="{F9782EFB-3C56-1BBE-DF0C-5DA9062EED86}"/>
          </ac:spMkLst>
        </pc:spChg>
        <pc:spChg chg="mod">
          <ac:chgData name="Neil Angelo Martinez" userId="0b4a8426ea834c5e" providerId="LiveId" clId="{EDC5336D-DE03-43AE-9801-7767ABFBB740}" dt="2022-11-25T03:26:07.380" v="1014"/>
          <ac:spMkLst>
            <pc:docMk/>
            <pc:sldMk cId="2236536665" sldId="311"/>
            <ac:spMk id="1093" creationId="{542364CE-7316-11C3-7764-27A540821CFB}"/>
          </ac:spMkLst>
        </pc:spChg>
        <pc:spChg chg="mod">
          <ac:chgData name="Neil Angelo Martinez" userId="0b4a8426ea834c5e" providerId="LiveId" clId="{EDC5336D-DE03-43AE-9801-7767ABFBB740}" dt="2022-11-25T03:26:07.380" v="1014"/>
          <ac:spMkLst>
            <pc:docMk/>
            <pc:sldMk cId="2236536665" sldId="311"/>
            <ac:spMk id="1094" creationId="{C57F280D-9C96-BB6E-D9E5-24ABCF68A937}"/>
          </ac:spMkLst>
        </pc:spChg>
        <pc:spChg chg="mod">
          <ac:chgData name="Neil Angelo Martinez" userId="0b4a8426ea834c5e" providerId="LiveId" clId="{EDC5336D-DE03-43AE-9801-7767ABFBB740}" dt="2022-11-25T03:26:07.380" v="1014"/>
          <ac:spMkLst>
            <pc:docMk/>
            <pc:sldMk cId="2236536665" sldId="311"/>
            <ac:spMk id="1095" creationId="{F14ACB0D-840C-3624-7B53-BD632F72B959}"/>
          </ac:spMkLst>
        </pc:spChg>
        <pc:spChg chg="mod">
          <ac:chgData name="Neil Angelo Martinez" userId="0b4a8426ea834c5e" providerId="LiveId" clId="{EDC5336D-DE03-43AE-9801-7767ABFBB740}" dt="2022-11-25T03:26:07.380" v="1014"/>
          <ac:spMkLst>
            <pc:docMk/>
            <pc:sldMk cId="2236536665" sldId="311"/>
            <ac:spMk id="1096" creationId="{FFB1C05E-3CA4-0E99-3F9A-974EBA5627B3}"/>
          </ac:spMkLst>
        </pc:spChg>
        <pc:spChg chg="mod">
          <ac:chgData name="Neil Angelo Martinez" userId="0b4a8426ea834c5e" providerId="LiveId" clId="{EDC5336D-DE03-43AE-9801-7767ABFBB740}" dt="2022-11-25T03:26:07.380" v="1014"/>
          <ac:spMkLst>
            <pc:docMk/>
            <pc:sldMk cId="2236536665" sldId="311"/>
            <ac:spMk id="1097" creationId="{418EE557-A0F7-EC54-CE0D-A7804B194A82}"/>
          </ac:spMkLst>
        </pc:spChg>
        <pc:spChg chg="mod">
          <ac:chgData name="Neil Angelo Martinez" userId="0b4a8426ea834c5e" providerId="LiveId" clId="{EDC5336D-DE03-43AE-9801-7767ABFBB740}" dt="2022-11-25T03:26:07.380" v="1014"/>
          <ac:spMkLst>
            <pc:docMk/>
            <pc:sldMk cId="2236536665" sldId="311"/>
            <ac:spMk id="1098" creationId="{49CDB3B3-2E22-44A3-F685-C134DEAE8448}"/>
          </ac:spMkLst>
        </pc:spChg>
        <pc:spChg chg="mod">
          <ac:chgData name="Neil Angelo Martinez" userId="0b4a8426ea834c5e" providerId="LiveId" clId="{EDC5336D-DE03-43AE-9801-7767ABFBB740}" dt="2022-11-25T03:26:07.380" v="1014"/>
          <ac:spMkLst>
            <pc:docMk/>
            <pc:sldMk cId="2236536665" sldId="311"/>
            <ac:spMk id="1099" creationId="{F683E371-3588-AD05-E3E5-15215EE5372F}"/>
          </ac:spMkLst>
        </pc:spChg>
        <pc:spChg chg="mod">
          <ac:chgData name="Neil Angelo Martinez" userId="0b4a8426ea834c5e" providerId="LiveId" clId="{EDC5336D-DE03-43AE-9801-7767ABFBB740}" dt="2022-11-25T03:26:07.380" v="1014"/>
          <ac:spMkLst>
            <pc:docMk/>
            <pc:sldMk cId="2236536665" sldId="311"/>
            <ac:spMk id="1100" creationId="{039BC088-112D-7C9D-7A6E-239460DD4F64}"/>
          </ac:spMkLst>
        </pc:spChg>
        <pc:spChg chg="mod">
          <ac:chgData name="Neil Angelo Martinez" userId="0b4a8426ea834c5e" providerId="LiveId" clId="{EDC5336D-DE03-43AE-9801-7767ABFBB740}" dt="2022-11-25T03:26:07.380" v="1014"/>
          <ac:spMkLst>
            <pc:docMk/>
            <pc:sldMk cId="2236536665" sldId="311"/>
            <ac:spMk id="1101" creationId="{8F6CB2C4-CA96-0508-A6D7-BBBEB7137FB3}"/>
          </ac:spMkLst>
        </pc:spChg>
        <pc:spChg chg="mod">
          <ac:chgData name="Neil Angelo Martinez" userId="0b4a8426ea834c5e" providerId="LiveId" clId="{EDC5336D-DE03-43AE-9801-7767ABFBB740}" dt="2022-11-25T03:26:07.380" v="1014"/>
          <ac:spMkLst>
            <pc:docMk/>
            <pc:sldMk cId="2236536665" sldId="311"/>
            <ac:spMk id="1102" creationId="{7A3C7334-6FC6-F26C-83E1-2FAB020B65AA}"/>
          </ac:spMkLst>
        </pc:spChg>
        <pc:spChg chg="mod">
          <ac:chgData name="Neil Angelo Martinez" userId="0b4a8426ea834c5e" providerId="LiveId" clId="{EDC5336D-DE03-43AE-9801-7767ABFBB740}" dt="2022-11-25T03:26:07.380" v="1014"/>
          <ac:spMkLst>
            <pc:docMk/>
            <pc:sldMk cId="2236536665" sldId="311"/>
            <ac:spMk id="1103" creationId="{9ED0577A-9CA5-7258-7BFD-036C3013EDB2}"/>
          </ac:spMkLst>
        </pc:spChg>
        <pc:spChg chg="mod">
          <ac:chgData name="Neil Angelo Martinez" userId="0b4a8426ea834c5e" providerId="LiveId" clId="{EDC5336D-DE03-43AE-9801-7767ABFBB740}" dt="2022-11-25T03:26:07.380" v="1014"/>
          <ac:spMkLst>
            <pc:docMk/>
            <pc:sldMk cId="2236536665" sldId="311"/>
            <ac:spMk id="1104" creationId="{38AC698D-185C-46EB-6344-A68E2C75C7D5}"/>
          </ac:spMkLst>
        </pc:spChg>
        <pc:spChg chg="mod">
          <ac:chgData name="Neil Angelo Martinez" userId="0b4a8426ea834c5e" providerId="LiveId" clId="{EDC5336D-DE03-43AE-9801-7767ABFBB740}" dt="2022-11-25T03:26:07.380" v="1014"/>
          <ac:spMkLst>
            <pc:docMk/>
            <pc:sldMk cId="2236536665" sldId="311"/>
            <ac:spMk id="1105" creationId="{0AFEFEDD-0E2D-5843-8EEE-E6842EC95C64}"/>
          </ac:spMkLst>
        </pc:spChg>
        <pc:spChg chg="mod">
          <ac:chgData name="Neil Angelo Martinez" userId="0b4a8426ea834c5e" providerId="LiveId" clId="{EDC5336D-DE03-43AE-9801-7767ABFBB740}" dt="2022-11-25T03:26:07.380" v="1014"/>
          <ac:spMkLst>
            <pc:docMk/>
            <pc:sldMk cId="2236536665" sldId="311"/>
            <ac:spMk id="1106" creationId="{284D04E0-491E-0C55-01DE-426209160160}"/>
          </ac:spMkLst>
        </pc:spChg>
        <pc:spChg chg="mod">
          <ac:chgData name="Neil Angelo Martinez" userId="0b4a8426ea834c5e" providerId="LiveId" clId="{EDC5336D-DE03-43AE-9801-7767ABFBB740}" dt="2022-11-25T03:26:07.380" v="1014"/>
          <ac:spMkLst>
            <pc:docMk/>
            <pc:sldMk cId="2236536665" sldId="311"/>
            <ac:spMk id="1107" creationId="{74E89E7F-C262-0A65-1C3A-FF8C3B2D1BEC}"/>
          </ac:spMkLst>
        </pc:spChg>
        <pc:spChg chg="mod">
          <ac:chgData name="Neil Angelo Martinez" userId="0b4a8426ea834c5e" providerId="LiveId" clId="{EDC5336D-DE03-43AE-9801-7767ABFBB740}" dt="2022-11-25T03:26:07.380" v="1014"/>
          <ac:spMkLst>
            <pc:docMk/>
            <pc:sldMk cId="2236536665" sldId="311"/>
            <ac:spMk id="1108" creationId="{DA9CB773-7784-BC6E-BD5F-D118CA272B05}"/>
          </ac:spMkLst>
        </pc:spChg>
        <pc:spChg chg="mod">
          <ac:chgData name="Neil Angelo Martinez" userId="0b4a8426ea834c5e" providerId="LiveId" clId="{EDC5336D-DE03-43AE-9801-7767ABFBB740}" dt="2022-11-25T03:26:07.380" v="1014"/>
          <ac:spMkLst>
            <pc:docMk/>
            <pc:sldMk cId="2236536665" sldId="311"/>
            <ac:spMk id="1109" creationId="{1C2396EE-2587-6332-1DF7-61747AACB303}"/>
          </ac:spMkLst>
        </pc:spChg>
        <pc:spChg chg="mod">
          <ac:chgData name="Neil Angelo Martinez" userId="0b4a8426ea834c5e" providerId="LiveId" clId="{EDC5336D-DE03-43AE-9801-7767ABFBB740}" dt="2022-11-25T03:26:07.380" v="1014"/>
          <ac:spMkLst>
            <pc:docMk/>
            <pc:sldMk cId="2236536665" sldId="311"/>
            <ac:spMk id="1110" creationId="{93F3C809-1192-9052-F44D-81DA01F42402}"/>
          </ac:spMkLst>
        </pc:spChg>
        <pc:spChg chg="mod">
          <ac:chgData name="Neil Angelo Martinez" userId="0b4a8426ea834c5e" providerId="LiveId" clId="{EDC5336D-DE03-43AE-9801-7767ABFBB740}" dt="2022-11-25T03:26:07.380" v="1014"/>
          <ac:spMkLst>
            <pc:docMk/>
            <pc:sldMk cId="2236536665" sldId="311"/>
            <ac:spMk id="1111" creationId="{3404724F-85C9-AC3F-695D-C5B3390090BD}"/>
          </ac:spMkLst>
        </pc:spChg>
        <pc:spChg chg="mod">
          <ac:chgData name="Neil Angelo Martinez" userId="0b4a8426ea834c5e" providerId="LiveId" clId="{EDC5336D-DE03-43AE-9801-7767ABFBB740}" dt="2022-11-25T03:26:07.380" v="1014"/>
          <ac:spMkLst>
            <pc:docMk/>
            <pc:sldMk cId="2236536665" sldId="311"/>
            <ac:spMk id="1112" creationId="{C76DEDD4-6C36-7204-C602-B5EAB6A90992}"/>
          </ac:spMkLst>
        </pc:spChg>
        <pc:spChg chg="mod">
          <ac:chgData name="Neil Angelo Martinez" userId="0b4a8426ea834c5e" providerId="LiveId" clId="{EDC5336D-DE03-43AE-9801-7767ABFBB740}" dt="2022-11-25T03:26:07.380" v="1014"/>
          <ac:spMkLst>
            <pc:docMk/>
            <pc:sldMk cId="2236536665" sldId="311"/>
            <ac:spMk id="1114" creationId="{E4EEFF1C-A0A4-5FDA-4E85-0B40AC50D102}"/>
          </ac:spMkLst>
        </pc:spChg>
        <pc:spChg chg="mod">
          <ac:chgData name="Neil Angelo Martinez" userId="0b4a8426ea834c5e" providerId="LiveId" clId="{EDC5336D-DE03-43AE-9801-7767ABFBB740}" dt="2022-11-25T03:26:07.380" v="1014"/>
          <ac:spMkLst>
            <pc:docMk/>
            <pc:sldMk cId="2236536665" sldId="311"/>
            <ac:spMk id="1115" creationId="{54B28890-BF7A-5D1D-7FC5-1CA386BEF136}"/>
          </ac:spMkLst>
        </pc:spChg>
        <pc:spChg chg="mod">
          <ac:chgData name="Neil Angelo Martinez" userId="0b4a8426ea834c5e" providerId="LiveId" clId="{EDC5336D-DE03-43AE-9801-7767ABFBB740}" dt="2022-11-25T03:26:07.380" v="1014"/>
          <ac:spMkLst>
            <pc:docMk/>
            <pc:sldMk cId="2236536665" sldId="311"/>
            <ac:spMk id="1117" creationId="{8B9CC89D-25C8-ED88-A30E-54188E4F9963}"/>
          </ac:spMkLst>
        </pc:spChg>
        <pc:spChg chg="mod">
          <ac:chgData name="Neil Angelo Martinez" userId="0b4a8426ea834c5e" providerId="LiveId" clId="{EDC5336D-DE03-43AE-9801-7767ABFBB740}" dt="2022-11-25T03:26:07.380" v="1014"/>
          <ac:spMkLst>
            <pc:docMk/>
            <pc:sldMk cId="2236536665" sldId="311"/>
            <ac:spMk id="1118" creationId="{FF7CD113-A1A0-9462-B8C5-24E5E7E91917}"/>
          </ac:spMkLst>
        </pc:spChg>
        <pc:spChg chg="mod">
          <ac:chgData name="Neil Angelo Martinez" userId="0b4a8426ea834c5e" providerId="LiveId" clId="{EDC5336D-DE03-43AE-9801-7767ABFBB740}" dt="2022-11-25T03:26:07.380" v="1014"/>
          <ac:spMkLst>
            <pc:docMk/>
            <pc:sldMk cId="2236536665" sldId="311"/>
            <ac:spMk id="1119" creationId="{4FE192F6-D054-DBD0-5C1E-1057D1B4E20D}"/>
          </ac:spMkLst>
        </pc:spChg>
        <pc:spChg chg="mod">
          <ac:chgData name="Neil Angelo Martinez" userId="0b4a8426ea834c5e" providerId="LiveId" clId="{EDC5336D-DE03-43AE-9801-7767ABFBB740}" dt="2022-11-25T03:26:07.380" v="1014"/>
          <ac:spMkLst>
            <pc:docMk/>
            <pc:sldMk cId="2236536665" sldId="311"/>
            <ac:spMk id="1120" creationId="{A6AC7F2A-0FEE-F0D5-EBE6-28BDCBFFB296}"/>
          </ac:spMkLst>
        </pc:spChg>
        <pc:spChg chg="mod">
          <ac:chgData name="Neil Angelo Martinez" userId="0b4a8426ea834c5e" providerId="LiveId" clId="{EDC5336D-DE03-43AE-9801-7767ABFBB740}" dt="2022-11-25T03:26:07.380" v="1014"/>
          <ac:spMkLst>
            <pc:docMk/>
            <pc:sldMk cId="2236536665" sldId="311"/>
            <ac:spMk id="1121" creationId="{9518BF62-6FE2-37F4-154F-6867652E67B6}"/>
          </ac:spMkLst>
        </pc:spChg>
        <pc:spChg chg="mod">
          <ac:chgData name="Neil Angelo Martinez" userId="0b4a8426ea834c5e" providerId="LiveId" clId="{EDC5336D-DE03-43AE-9801-7767ABFBB740}" dt="2022-11-25T03:26:07.380" v="1014"/>
          <ac:spMkLst>
            <pc:docMk/>
            <pc:sldMk cId="2236536665" sldId="311"/>
            <ac:spMk id="1122" creationId="{F3E697C2-B56F-1EC3-D8F7-CA128CEB22C8}"/>
          </ac:spMkLst>
        </pc:spChg>
        <pc:spChg chg="mod">
          <ac:chgData name="Neil Angelo Martinez" userId="0b4a8426ea834c5e" providerId="LiveId" clId="{EDC5336D-DE03-43AE-9801-7767ABFBB740}" dt="2022-11-25T03:26:07.380" v="1014"/>
          <ac:spMkLst>
            <pc:docMk/>
            <pc:sldMk cId="2236536665" sldId="311"/>
            <ac:spMk id="1123" creationId="{F1B89F00-DA33-E3C2-E7FD-9BEDB9789C2D}"/>
          </ac:spMkLst>
        </pc:spChg>
        <pc:spChg chg="mod">
          <ac:chgData name="Neil Angelo Martinez" userId="0b4a8426ea834c5e" providerId="LiveId" clId="{EDC5336D-DE03-43AE-9801-7767ABFBB740}" dt="2022-11-25T03:26:07.380" v="1014"/>
          <ac:spMkLst>
            <pc:docMk/>
            <pc:sldMk cId="2236536665" sldId="311"/>
            <ac:spMk id="1124" creationId="{3698613D-82D1-9C0B-8B6B-7447868549FB}"/>
          </ac:spMkLst>
        </pc:spChg>
        <pc:spChg chg="mod">
          <ac:chgData name="Neil Angelo Martinez" userId="0b4a8426ea834c5e" providerId="LiveId" clId="{EDC5336D-DE03-43AE-9801-7767ABFBB740}" dt="2022-11-25T03:26:07.380" v="1014"/>
          <ac:spMkLst>
            <pc:docMk/>
            <pc:sldMk cId="2236536665" sldId="311"/>
            <ac:spMk id="1125" creationId="{32115E3D-7C59-B8E3-4AAC-370DBA317009}"/>
          </ac:spMkLst>
        </pc:spChg>
        <pc:spChg chg="mod">
          <ac:chgData name="Neil Angelo Martinez" userId="0b4a8426ea834c5e" providerId="LiveId" clId="{EDC5336D-DE03-43AE-9801-7767ABFBB740}" dt="2022-11-25T03:26:07.380" v="1014"/>
          <ac:spMkLst>
            <pc:docMk/>
            <pc:sldMk cId="2236536665" sldId="311"/>
            <ac:spMk id="1126" creationId="{567546BE-3EB1-E8F4-D490-CDC4F062515F}"/>
          </ac:spMkLst>
        </pc:spChg>
        <pc:spChg chg="mod">
          <ac:chgData name="Neil Angelo Martinez" userId="0b4a8426ea834c5e" providerId="LiveId" clId="{EDC5336D-DE03-43AE-9801-7767ABFBB740}" dt="2022-11-25T03:26:07.380" v="1014"/>
          <ac:spMkLst>
            <pc:docMk/>
            <pc:sldMk cId="2236536665" sldId="311"/>
            <ac:spMk id="1127" creationId="{297D3E69-2F10-EE37-7D64-3BD95E4A2187}"/>
          </ac:spMkLst>
        </pc:spChg>
        <pc:spChg chg="mod">
          <ac:chgData name="Neil Angelo Martinez" userId="0b4a8426ea834c5e" providerId="LiveId" clId="{EDC5336D-DE03-43AE-9801-7767ABFBB740}" dt="2022-11-25T03:26:07.380" v="1014"/>
          <ac:spMkLst>
            <pc:docMk/>
            <pc:sldMk cId="2236536665" sldId="311"/>
            <ac:spMk id="1128" creationId="{9887109C-A3C6-D82E-FF0F-D981911A4F8B}"/>
          </ac:spMkLst>
        </pc:spChg>
        <pc:spChg chg="mod">
          <ac:chgData name="Neil Angelo Martinez" userId="0b4a8426ea834c5e" providerId="LiveId" clId="{EDC5336D-DE03-43AE-9801-7767ABFBB740}" dt="2022-11-25T03:26:07.380" v="1014"/>
          <ac:spMkLst>
            <pc:docMk/>
            <pc:sldMk cId="2236536665" sldId="311"/>
            <ac:spMk id="1129" creationId="{BB189B75-AEEC-395D-6714-8911E9D475CF}"/>
          </ac:spMkLst>
        </pc:spChg>
        <pc:spChg chg="mod">
          <ac:chgData name="Neil Angelo Martinez" userId="0b4a8426ea834c5e" providerId="LiveId" clId="{EDC5336D-DE03-43AE-9801-7767ABFBB740}" dt="2022-11-25T03:26:07.380" v="1014"/>
          <ac:spMkLst>
            <pc:docMk/>
            <pc:sldMk cId="2236536665" sldId="311"/>
            <ac:spMk id="1130" creationId="{0B89B22A-8DC6-10FA-EF90-9E1FA9DDAE35}"/>
          </ac:spMkLst>
        </pc:spChg>
        <pc:spChg chg="mod">
          <ac:chgData name="Neil Angelo Martinez" userId="0b4a8426ea834c5e" providerId="LiveId" clId="{EDC5336D-DE03-43AE-9801-7767ABFBB740}" dt="2022-11-25T03:26:07.380" v="1014"/>
          <ac:spMkLst>
            <pc:docMk/>
            <pc:sldMk cId="2236536665" sldId="311"/>
            <ac:spMk id="1131" creationId="{8580156B-B104-CA36-6F84-E752B83F93B9}"/>
          </ac:spMkLst>
        </pc:spChg>
        <pc:spChg chg="mod">
          <ac:chgData name="Neil Angelo Martinez" userId="0b4a8426ea834c5e" providerId="LiveId" clId="{EDC5336D-DE03-43AE-9801-7767ABFBB740}" dt="2022-11-25T03:26:07.380" v="1014"/>
          <ac:spMkLst>
            <pc:docMk/>
            <pc:sldMk cId="2236536665" sldId="311"/>
            <ac:spMk id="1132" creationId="{9C4CF679-4DA9-456D-3226-401CA88387CE}"/>
          </ac:spMkLst>
        </pc:spChg>
        <pc:spChg chg="mod">
          <ac:chgData name="Neil Angelo Martinez" userId="0b4a8426ea834c5e" providerId="LiveId" clId="{EDC5336D-DE03-43AE-9801-7767ABFBB740}" dt="2022-11-25T03:26:07.380" v="1014"/>
          <ac:spMkLst>
            <pc:docMk/>
            <pc:sldMk cId="2236536665" sldId="311"/>
            <ac:spMk id="1133" creationId="{458B893B-DFFC-9499-7F87-9020E06D6DCE}"/>
          </ac:spMkLst>
        </pc:spChg>
        <pc:spChg chg="mod">
          <ac:chgData name="Neil Angelo Martinez" userId="0b4a8426ea834c5e" providerId="LiveId" clId="{EDC5336D-DE03-43AE-9801-7767ABFBB740}" dt="2022-11-25T03:26:07.380" v="1014"/>
          <ac:spMkLst>
            <pc:docMk/>
            <pc:sldMk cId="2236536665" sldId="311"/>
            <ac:spMk id="1134" creationId="{FD4EB82C-E7A2-4171-EEBC-A7C067001694}"/>
          </ac:spMkLst>
        </pc:spChg>
        <pc:spChg chg="mod">
          <ac:chgData name="Neil Angelo Martinez" userId="0b4a8426ea834c5e" providerId="LiveId" clId="{EDC5336D-DE03-43AE-9801-7767ABFBB740}" dt="2022-11-25T03:26:07.380" v="1014"/>
          <ac:spMkLst>
            <pc:docMk/>
            <pc:sldMk cId="2236536665" sldId="311"/>
            <ac:spMk id="1135" creationId="{EA9D0288-1FD1-5479-C886-F273A7AF2131}"/>
          </ac:spMkLst>
        </pc:spChg>
        <pc:spChg chg="mod">
          <ac:chgData name="Neil Angelo Martinez" userId="0b4a8426ea834c5e" providerId="LiveId" clId="{EDC5336D-DE03-43AE-9801-7767ABFBB740}" dt="2022-11-25T03:26:07.380" v="1014"/>
          <ac:spMkLst>
            <pc:docMk/>
            <pc:sldMk cId="2236536665" sldId="311"/>
            <ac:spMk id="1136" creationId="{9097E172-F9D6-A981-1EA5-77083852E918}"/>
          </ac:spMkLst>
        </pc:spChg>
        <pc:spChg chg="mod">
          <ac:chgData name="Neil Angelo Martinez" userId="0b4a8426ea834c5e" providerId="LiveId" clId="{EDC5336D-DE03-43AE-9801-7767ABFBB740}" dt="2022-11-25T03:26:07.380" v="1014"/>
          <ac:spMkLst>
            <pc:docMk/>
            <pc:sldMk cId="2236536665" sldId="311"/>
            <ac:spMk id="1137" creationId="{412C712C-5E3D-BD8F-D3E0-9816015A1BE1}"/>
          </ac:spMkLst>
        </pc:spChg>
        <pc:spChg chg="mod">
          <ac:chgData name="Neil Angelo Martinez" userId="0b4a8426ea834c5e" providerId="LiveId" clId="{EDC5336D-DE03-43AE-9801-7767ABFBB740}" dt="2022-11-25T03:26:07.380" v="1014"/>
          <ac:spMkLst>
            <pc:docMk/>
            <pc:sldMk cId="2236536665" sldId="311"/>
            <ac:spMk id="1138" creationId="{1D0B1478-35FF-FA60-02F2-2200BEE77E94}"/>
          </ac:spMkLst>
        </pc:spChg>
        <pc:spChg chg="mod">
          <ac:chgData name="Neil Angelo Martinez" userId="0b4a8426ea834c5e" providerId="LiveId" clId="{EDC5336D-DE03-43AE-9801-7767ABFBB740}" dt="2022-11-25T04:50:24.315" v="1129" actId="1076"/>
          <ac:spMkLst>
            <pc:docMk/>
            <pc:sldMk cId="2236536665" sldId="311"/>
            <ac:spMk id="1139" creationId="{00000000-0000-0000-0000-000000000000}"/>
          </ac:spMkLst>
        </pc:spChg>
        <pc:spChg chg="mod">
          <ac:chgData name="Neil Angelo Martinez" userId="0b4a8426ea834c5e" providerId="LiveId" clId="{EDC5336D-DE03-43AE-9801-7767ABFBB740}" dt="2022-11-25T04:52:25.421" v="1132" actId="113"/>
          <ac:spMkLst>
            <pc:docMk/>
            <pc:sldMk cId="2236536665" sldId="311"/>
            <ac:spMk id="1140" creationId="{00000000-0000-0000-0000-000000000000}"/>
          </ac:spMkLst>
        </pc:spChg>
        <pc:spChg chg="del">
          <ac:chgData name="Neil Angelo Martinez" userId="0b4a8426ea834c5e" providerId="LiveId" clId="{EDC5336D-DE03-43AE-9801-7767ABFBB740}" dt="2022-11-25T04:50:03.010" v="1122" actId="478"/>
          <ac:spMkLst>
            <pc:docMk/>
            <pc:sldMk cId="2236536665" sldId="311"/>
            <ac:spMk id="1141" creationId="{00000000-0000-0000-0000-000000000000}"/>
          </ac:spMkLst>
        </pc:spChg>
        <pc:spChg chg="mod">
          <ac:chgData name="Neil Angelo Martinez" userId="0b4a8426ea834c5e" providerId="LiveId" clId="{EDC5336D-DE03-43AE-9801-7767ABFBB740}" dt="2022-11-25T03:26:07.380" v="1014"/>
          <ac:spMkLst>
            <pc:docMk/>
            <pc:sldMk cId="2236536665" sldId="311"/>
            <ac:spMk id="1142" creationId="{83B3F575-0944-D533-663A-212D4067600D}"/>
          </ac:spMkLst>
        </pc:spChg>
        <pc:spChg chg="mod">
          <ac:chgData name="Neil Angelo Martinez" userId="0b4a8426ea834c5e" providerId="LiveId" clId="{EDC5336D-DE03-43AE-9801-7767ABFBB740}" dt="2022-11-25T03:26:07.380" v="1014"/>
          <ac:spMkLst>
            <pc:docMk/>
            <pc:sldMk cId="2236536665" sldId="311"/>
            <ac:spMk id="1143" creationId="{23FD4FA1-BD79-E621-CA23-466935DA7CA5}"/>
          </ac:spMkLst>
        </pc:spChg>
        <pc:spChg chg="mod">
          <ac:chgData name="Neil Angelo Martinez" userId="0b4a8426ea834c5e" providerId="LiveId" clId="{EDC5336D-DE03-43AE-9801-7767ABFBB740}" dt="2022-11-25T03:26:07.380" v="1014"/>
          <ac:spMkLst>
            <pc:docMk/>
            <pc:sldMk cId="2236536665" sldId="311"/>
            <ac:spMk id="1144" creationId="{200CD9D7-7742-3C7A-BAF8-D7039014924C}"/>
          </ac:spMkLst>
        </pc:spChg>
        <pc:spChg chg="mod">
          <ac:chgData name="Neil Angelo Martinez" userId="0b4a8426ea834c5e" providerId="LiveId" clId="{EDC5336D-DE03-43AE-9801-7767ABFBB740}" dt="2022-11-25T03:26:07.380" v="1014"/>
          <ac:spMkLst>
            <pc:docMk/>
            <pc:sldMk cId="2236536665" sldId="311"/>
            <ac:spMk id="1145" creationId="{81271DF5-709C-E805-3FAC-A75D04D18973}"/>
          </ac:spMkLst>
        </pc:spChg>
        <pc:spChg chg="mod">
          <ac:chgData name="Neil Angelo Martinez" userId="0b4a8426ea834c5e" providerId="LiveId" clId="{EDC5336D-DE03-43AE-9801-7767ABFBB740}" dt="2022-11-25T03:26:07.380" v="1014"/>
          <ac:spMkLst>
            <pc:docMk/>
            <pc:sldMk cId="2236536665" sldId="311"/>
            <ac:spMk id="1146" creationId="{1EBE6B38-A618-D4B7-EC2D-F71A4A742ED6}"/>
          </ac:spMkLst>
        </pc:spChg>
        <pc:spChg chg="mod">
          <ac:chgData name="Neil Angelo Martinez" userId="0b4a8426ea834c5e" providerId="LiveId" clId="{EDC5336D-DE03-43AE-9801-7767ABFBB740}" dt="2022-11-25T03:26:07.380" v="1014"/>
          <ac:spMkLst>
            <pc:docMk/>
            <pc:sldMk cId="2236536665" sldId="311"/>
            <ac:spMk id="1147" creationId="{EE333087-71AE-3B4C-DEA1-3D76CC0D3748}"/>
          </ac:spMkLst>
        </pc:spChg>
        <pc:spChg chg="mod">
          <ac:chgData name="Neil Angelo Martinez" userId="0b4a8426ea834c5e" providerId="LiveId" clId="{EDC5336D-DE03-43AE-9801-7767ABFBB740}" dt="2022-11-25T03:26:07.380" v="1014"/>
          <ac:spMkLst>
            <pc:docMk/>
            <pc:sldMk cId="2236536665" sldId="311"/>
            <ac:spMk id="1148" creationId="{B4BD4EA6-C9F7-0101-9071-2BC73925F58B}"/>
          </ac:spMkLst>
        </pc:spChg>
        <pc:grpChg chg="add del mod">
          <ac:chgData name="Neil Angelo Martinez" userId="0b4a8426ea834c5e" providerId="LiveId" clId="{EDC5336D-DE03-43AE-9801-7767ABFBB740}" dt="2022-11-25T03:26:03.892" v="1012" actId="478"/>
          <ac:grpSpMkLst>
            <pc:docMk/>
            <pc:sldMk cId="2236536665" sldId="311"/>
            <ac:grpSpMk id="3" creationId="{BBDC7118-BF83-BDA2-2292-BB87A1832759}"/>
          </ac:grpSpMkLst>
        </pc:grpChg>
        <pc:grpChg chg="del">
          <ac:chgData name="Neil Angelo Martinez" userId="0b4a8426ea834c5e" providerId="LiveId" clId="{EDC5336D-DE03-43AE-9801-7767ABFBB740}" dt="2022-11-25T03:10:21.146" v="933" actId="478"/>
          <ac:grpSpMkLst>
            <pc:docMk/>
            <pc:sldMk cId="2236536665" sldId="311"/>
            <ac:grpSpMk id="9" creationId="{CC44A104-4FE7-C668-BEE8-2FCC9E9203FC}"/>
          </ac:grpSpMkLst>
        </pc:grpChg>
        <pc:grpChg chg="add del mod">
          <ac:chgData name="Neil Angelo Martinez" userId="0b4a8426ea834c5e" providerId="LiveId" clId="{EDC5336D-DE03-43AE-9801-7767ABFBB740}" dt="2022-11-25T03:26:06.442" v="1013" actId="478"/>
          <ac:grpSpMkLst>
            <pc:docMk/>
            <pc:sldMk cId="2236536665" sldId="311"/>
            <ac:grpSpMk id="46" creationId="{3704DDB8-D3EB-344C-2EA8-6494E708DCEC}"/>
          </ac:grpSpMkLst>
        </pc:grpChg>
        <pc:grpChg chg="add mod">
          <ac:chgData name="Neil Angelo Martinez" userId="0b4a8426ea834c5e" providerId="LiveId" clId="{EDC5336D-DE03-43AE-9801-7767ABFBB740}" dt="2022-11-25T04:50:10.427" v="1124" actId="1076"/>
          <ac:grpSpMkLst>
            <pc:docMk/>
            <pc:sldMk cId="2236536665" sldId="311"/>
            <ac:grpSpMk id="52" creationId="{2FADA42D-8DD2-EDC1-4E03-EC26E6265B71}"/>
          </ac:grpSpMkLst>
        </pc:grpChg>
        <pc:grpChg chg="mod">
          <ac:chgData name="Neil Angelo Martinez" userId="0b4a8426ea834c5e" providerId="LiveId" clId="{EDC5336D-DE03-43AE-9801-7767ABFBB740}" dt="2022-11-25T03:26:07.380" v="1014"/>
          <ac:grpSpMkLst>
            <pc:docMk/>
            <pc:sldMk cId="2236536665" sldId="311"/>
            <ac:grpSpMk id="55" creationId="{0A2019D5-BC47-EAF2-C261-C89E6B4B7E2B}"/>
          </ac:grpSpMkLst>
        </pc:grpChg>
        <pc:grpChg chg="add mod">
          <ac:chgData name="Neil Angelo Martinez" userId="0b4a8426ea834c5e" providerId="LiveId" clId="{EDC5336D-DE03-43AE-9801-7767ABFBB740}" dt="2022-11-25T04:50:10.427" v="1124" actId="1076"/>
          <ac:grpSpMkLst>
            <pc:docMk/>
            <pc:sldMk cId="2236536665" sldId="311"/>
            <ac:grpSpMk id="1113" creationId="{6FD412CB-CC08-C65F-6BA0-24E252E1118B}"/>
          </ac:grpSpMkLst>
        </pc:grpChg>
        <pc:grpChg chg="mod">
          <ac:chgData name="Neil Angelo Martinez" userId="0b4a8426ea834c5e" providerId="LiveId" clId="{EDC5336D-DE03-43AE-9801-7767ABFBB740}" dt="2022-11-25T03:26:07.380" v="1014"/>
          <ac:grpSpMkLst>
            <pc:docMk/>
            <pc:sldMk cId="2236536665" sldId="311"/>
            <ac:grpSpMk id="1116" creationId="{9FE00B98-E2C4-D217-19B9-FF4CCC8E724E}"/>
          </ac:grpSpMkLst>
        </pc:grpChg>
      </pc:sldChg>
      <pc:sldChg chg="addSp delSp modSp add mod modNotesTx">
        <pc:chgData name="Neil Angelo Martinez" userId="0b4a8426ea834c5e" providerId="LiveId" clId="{EDC5336D-DE03-43AE-9801-7767ABFBB740}" dt="2022-11-25T07:24:25.107" v="2404" actId="14100"/>
        <pc:sldMkLst>
          <pc:docMk/>
          <pc:sldMk cId="3794745100" sldId="312"/>
        </pc:sldMkLst>
        <pc:spChg chg="add del mod">
          <ac:chgData name="Neil Angelo Martinez" userId="0b4a8426ea834c5e" providerId="LiveId" clId="{EDC5336D-DE03-43AE-9801-7767ABFBB740}" dt="2022-11-25T06:18:40.836" v="1737" actId="478"/>
          <ac:spMkLst>
            <pc:docMk/>
            <pc:sldMk cId="3794745100" sldId="312"/>
            <ac:spMk id="8" creationId="{4124AF16-E592-D933-8547-ECABD932068E}"/>
          </ac:spMkLst>
        </pc:spChg>
        <pc:spChg chg="add mod">
          <ac:chgData name="Neil Angelo Martinez" userId="0b4a8426ea834c5e" providerId="LiveId" clId="{EDC5336D-DE03-43AE-9801-7767ABFBB740}" dt="2022-11-25T06:34:50.215" v="1999" actId="113"/>
          <ac:spMkLst>
            <pc:docMk/>
            <pc:sldMk cId="3794745100" sldId="312"/>
            <ac:spMk id="9" creationId="{9DA33A75-F1D8-8E8A-1D20-11A7EB157BD3}"/>
          </ac:spMkLst>
        </pc:spChg>
        <pc:spChg chg="add mod">
          <ac:chgData name="Neil Angelo Martinez" userId="0b4a8426ea834c5e" providerId="LiveId" clId="{EDC5336D-DE03-43AE-9801-7767ABFBB740}" dt="2022-11-25T06:34:48.329" v="1998" actId="113"/>
          <ac:spMkLst>
            <pc:docMk/>
            <pc:sldMk cId="3794745100" sldId="312"/>
            <ac:spMk id="10" creationId="{9F3EFE99-F35B-611B-E0DB-9BEE017E8924}"/>
          </ac:spMkLst>
        </pc:spChg>
        <pc:spChg chg="mod">
          <ac:chgData name="Neil Angelo Martinez" userId="0b4a8426ea834c5e" providerId="LiveId" clId="{EDC5336D-DE03-43AE-9801-7767ABFBB740}" dt="2022-11-25T07:24:25.107" v="2404" actId="14100"/>
          <ac:spMkLst>
            <pc:docMk/>
            <pc:sldMk cId="3794745100" sldId="312"/>
            <ac:spMk id="1217" creationId="{00000000-0000-0000-0000-000000000000}"/>
          </ac:spMkLst>
        </pc:spChg>
        <pc:spChg chg="del">
          <ac:chgData name="Neil Angelo Martinez" userId="0b4a8426ea834c5e" providerId="LiveId" clId="{EDC5336D-DE03-43AE-9801-7767ABFBB740}" dt="2022-11-25T06:07:44.021" v="1722" actId="478"/>
          <ac:spMkLst>
            <pc:docMk/>
            <pc:sldMk cId="3794745100" sldId="312"/>
            <ac:spMk id="1218" creationId="{00000000-0000-0000-0000-000000000000}"/>
          </ac:spMkLst>
        </pc:spChg>
        <pc:graphicFrameChg chg="del">
          <ac:chgData name="Neil Angelo Martinez" userId="0b4a8426ea834c5e" providerId="LiveId" clId="{EDC5336D-DE03-43AE-9801-7767ABFBB740}" dt="2022-11-25T06:07:06.649" v="1713" actId="478"/>
          <ac:graphicFrameMkLst>
            <pc:docMk/>
            <pc:sldMk cId="3794745100" sldId="312"/>
            <ac:graphicFrameMk id="4" creationId="{DE191B76-FBAA-AA4A-F4AA-52A50662B490}"/>
          </ac:graphicFrameMkLst>
        </pc:graphicFrameChg>
        <pc:graphicFrameChg chg="del">
          <ac:chgData name="Neil Angelo Martinez" userId="0b4a8426ea834c5e" providerId="LiveId" clId="{EDC5336D-DE03-43AE-9801-7767ABFBB740}" dt="2022-11-25T06:07:05.787" v="1712" actId="478"/>
          <ac:graphicFrameMkLst>
            <pc:docMk/>
            <pc:sldMk cId="3794745100" sldId="312"/>
            <ac:graphicFrameMk id="5" creationId="{4DAAB7CA-5378-168C-4E9F-A17EBEF6E2FD}"/>
          </ac:graphicFrameMkLst>
        </pc:graphicFrameChg>
        <pc:graphicFrameChg chg="add mod">
          <ac:chgData name="Neil Angelo Martinez" userId="0b4a8426ea834c5e" providerId="LiveId" clId="{EDC5336D-DE03-43AE-9801-7767ABFBB740}" dt="2022-11-25T07:20:37.340" v="2352" actId="14100"/>
          <ac:graphicFrameMkLst>
            <pc:docMk/>
            <pc:sldMk cId="3794745100" sldId="312"/>
            <ac:graphicFrameMk id="6" creationId="{63D60D7D-0CFC-9149-7116-E85FEB077EA6}"/>
          </ac:graphicFrameMkLst>
        </pc:graphicFrameChg>
        <pc:cxnChg chg="add mod">
          <ac:chgData name="Neil Angelo Martinez" userId="0b4a8426ea834c5e" providerId="LiveId" clId="{EDC5336D-DE03-43AE-9801-7767ABFBB740}" dt="2022-11-25T07:20:43.512" v="2354" actId="14100"/>
          <ac:cxnSpMkLst>
            <pc:docMk/>
            <pc:sldMk cId="3794745100" sldId="312"/>
            <ac:cxnSpMk id="11" creationId="{F3D2F526-ED7A-A308-202C-F01DDAA4B7FC}"/>
          </ac:cxnSpMkLst>
        </pc:cxnChg>
        <pc:cxnChg chg="add mod">
          <ac:chgData name="Neil Angelo Martinez" userId="0b4a8426ea834c5e" providerId="LiveId" clId="{EDC5336D-DE03-43AE-9801-7767ABFBB740}" dt="2022-11-25T06:24:51.920" v="1878" actId="14100"/>
          <ac:cxnSpMkLst>
            <pc:docMk/>
            <pc:sldMk cId="3794745100" sldId="312"/>
            <ac:cxnSpMk id="15" creationId="{B7CA79EB-51EC-A9EA-CE51-A05F26332DB3}"/>
          </ac:cxnSpMkLst>
        </pc:cxnChg>
      </pc:sldChg>
      <pc:sldChg chg="addSp delSp modSp add mod">
        <pc:chgData name="Neil Angelo Martinez" userId="0b4a8426ea834c5e" providerId="LiveId" clId="{EDC5336D-DE03-43AE-9801-7767ABFBB740}" dt="2022-11-25T07:40:44.668" v="2563" actId="208"/>
        <pc:sldMkLst>
          <pc:docMk/>
          <pc:sldMk cId="1231712970" sldId="313"/>
        </pc:sldMkLst>
        <pc:spChg chg="add mod">
          <ac:chgData name="Neil Angelo Martinez" userId="0b4a8426ea834c5e" providerId="LiveId" clId="{EDC5336D-DE03-43AE-9801-7767ABFBB740}" dt="2022-11-25T07:40:44.668" v="2563" actId="208"/>
          <ac:spMkLst>
            <pc:docMk/>
            <pc:sldMk cId="1231712970" sldId="313"/>
            <ac:spMk id="4" creationId="{738BC61A-5F21-1CA9-E11F-BE62D51811F9}"/>
          </ac:spMkLst>
        </pc:spChg>
        <pc:spChg chg="mod">
          <ac:chgData name="Neil Angelo Martinez" userId="0b4a8426ea834c5e" providerId="LiveId" clId="{EDC5336D-DE03-43AE-9801-7767ABFBB740}" dt="2022-11-25T07:39:14.842" v="2549" actId="20577"/>
          <ac:spMkLst>
            <pc:docMk/>
            <pc:sldMk cId="1231712970" sldId="313"/>
            <ac:spMk id="5" creationId="{F40698E0-543B-C3EF-6A55-8C5964123593}"/>
          </ac:spMkLst>
        </pc:spChg>
        <pc:spChg chg="del">
          <ac:chgData name="Neil Angelo Martinez" userId="0b4a8426ea834c5e" providerId="LiveId" clId="{EDC5336D-DE03-43AE-9801-7767ABFBB740}" dt="2022-11-25T07:35:59.098" v="2433" actId="478"/>
          <ac:spMkLst>
            <pc:docMk/>
            <pc:sldMk cId="1231712970" sldId="313"/>
            <ac:spMk id="8" creationId="{866DF463-28C7-C395-909C-266F32B7F31F}"/>
          </ac:spMkLst>
        </pc:spChg>
        <pc:spChg chg="mod">
          <ac:chgData name="Neil Angelo Martinez" userId="0b4a8426ea834c5e" providerId="LiveId" clId="{EDC5336D-DE03-43AE-9801-7767ABFBB740}" dt="2022-11-25T07:39:08.300" v="2546" actId="1076"/>
          <ac:spMkLst>
            <pc:docMk/>
            <pc:sldMk cId="1231712970" sldId="313"/>
            <ac:spMk id="1284" creationId="{00000000-0000-0000-0000-000000000000}"/>
          </ac:spMkLst>
        </pc:spChg>
        <pc:graphicFrameChg chg="del">
          <ac:chgData name="Neil Angelo Martinez" userId="0b4a8426ea834c5e" providerId="LiveId" clId="{EDC5336D-DE03-43AE-9801-7767ABFBB740}" dt="2022-11-25T07:35:21.101" v="2423" actId="478"/>
          <ac:graphicFrameMkLst>
            <pc:docMk/>
            <pc:sldMk cId="1231712970" sldId="313"/>
            <ac:graphicFrameMk id="2" creationId="{FACEBA2A-F082-13C0-DD36-55978631E6C7}"/>
          </ac:graphicFrameMkLst>
        </pc:graphicFrameChg>
        <pc:graphicFrameChg chg="add mod">
          <ac:chgData name="Neil Angelo Martinez" userId="0b4a8426ea834c5e" providerId="LiveId" clId="{EDC5336D-DE03-43AE-9801-7767ABFBB740}" dt="2022-11-25T07:40:22.564" v="2557" actId="14100"/>
          <ac:graphicFrameMkLst>
            <pc:docMk/>
            <pc:sldMk cId="1231712970" sldId="313"/>
            <ac:graphicFrameMk id="3" creationId="{4DA645A3-7B69-05C9-733B-37BEC203E6B3}"/>
          </ac:graphicFrameMkLst>
        </pc:graphicFrameChg>
      </pc:sldChg>
      <pc:sldChg chg="addSp delSp modSp add mod modClrScheme chgLayout">
        <pc:chgData name="Neil Angelo Martinez" userId="0b4a8426ea834c5e" providerId="LiveId" clId="{EDC5336D-DE03-43AE-9801-7767ABFBB740}" dt="2022-11-29T11:37:59.266" v="3200" actId="1076"/>
        <pc:sldMkLst>
          <pc:docMk/>
          <pc:sldMk cId="566932133" sldId="314"/>
        </pc:sldMkLst>
        <pc:spChg chg="add del mod ord">
          <ac:chgData name="Neil Angelo Martinez" userId="0b4a8426ea834c5e" providerId="LiveId" clId="{EDC5336D-DE03-43AE-9801-7767ABFBB740}" dt="2022-11-25T07:42:48.687" v="2566" actId="700"/>
          <ac:spMkLst>
            <pc:docMk/>
            <pc:sldMk cId="566932133" sldId="314"/>
            <ac:spMk id="2" creationId="{3CFE07A7-B66B-CCAC-858D-C6C4F775AB9E}"/>
          </ac:spMkLst>
        </pc:spChg>
        <pc:spChg chg="add mod">
          <ac:chgData name="Neil Angelo Martinez" userId="0b4a8426ea834c5e" providerId="LiveId" clId="{EDC5336D-DE03-43AE-9801-7767ABFBB740}" dt="2022-11-29T11:37:59.266" v="3200" actId="1076"/>
          <ac:spMkLst>
            <pc:docMk/>
            <pc:sldMk cId="566932133" sldId="314"/>
            <ac:spMk id="3" creationId="{34AE2260-72B6-F8D5-5651-E068EF4BBF86}"/>
          </ac:spMkLst>
        </pc:spChg>
        <pc:spChg chg="del">
          <ac:chgData name="Neil Angelo Martinez" userId="0b4a8426ea834c5e" providerId="LiveId" clId="{EDC5336D-DE03-43AE-9801-7767ABFBB740}" dt="2022-11-25T07:43:07.344" v="2573" actId="478"/>
          <ac:spMkLst>
            <pc:docMk/>
            <pc:sldMk cId="566932133" sldId="314"/>
            <ac:spMk id="4" creationId="{738BC61A-5F21-1CA9-E11F-BE62D51811F9}"/>
          </ac:spMkLst>
        </pc:spChg>
        <pc:spChg chg="mod ord">
          <ac:chgData name="Neil Angelo Martinez" userId="0b4a8426ea834c5e" providerId="LiveId" clId="{EDC5336D-DE03-43AE-9801-7767ABFBB740}" dt="2022-11-29T11:06:51.791" v="3189" actId="255"/>
          <ac:spMkLst>
            <pc:docMk/>
            <pc:sldMk cId="566932133" sldId="314"/>
            <ac:spMk id="5" creationId="{F40698E0-543B-C3EF-6A55-8C5964123593}"/>
          </ac:spMkLst>
        </pc:spChg>
        <pc:spChg chg="add del mod ord">
          <ac:chgData name="Neil Angelo Martinez" userId="0b4a8426ea834c5e" providerId="LiveId" clId="{EDC5336D-DE03-43AE-9801-7767ABFBB740}" dt="2022-11-25T07:43:08.417" v="2574" actId="478"/>
          <ac:spMkLst>
            <pc:docMk/>
            <pc:sldMk cId="566932133" sldId="314"/>
            <ac:spMk id="8" creationId="{F42B648E-5A24-0446-8C3A-2C6B0E9DE4CD}"/>
          </ac:spMkLst>
        </pc:spChg>
        <pc:spChg chg="add mod">
          <ac:chgData name="Neil Angelo Martinez" userId="0b4a8426ea834c5e" providerId="LiveId" clId="{EDC5336D-DE03-43AE-9801-7767ABFBB740}" dt="2022-11-29T11:37:56.313" v="3199" actId="1076"/>
          <ac:spMkLst>
            <pc:docMk/>
            <pc:sldMk cId="566932133" sldId="314"/>
            <ac:spMk id="10" creationId="{C86F270A-A9FE-E56A-F9B4-EAD04750BEC2}"/>
          </ac:spMkLst>
        </pc:spChg>
        <pc:spChg chg="add del mod ord">
          <ac:chgData name="Neil Angelo Martinez" userId="0b4a8426ea834c5e" providerId="LiveId" clId="{EDC5336D-DE03-43AE-9801-7767ABFBB740}" dt="2022-11-29T11:02:22.370" v="2906" actId="478"/>
          <ac:spMkLst>
            <pc:docMk/>
            <pc:sldMk cId="566932133" sldId="314"/>
            <ac:spMk id="11" creationId="{51B4C40F-B064-1702-A506-AAA4A19357EF}"/>
          </ac:spMkLst>
        </pc:spChg>
        <pc:spChg chg="mod">
          <ac:chgData name="Neil Angelo Martinez" userId="0b4a8426ea834c5e" providerId="LiveId" clId="{EDC5336D-DE03-43AE-9801-7767ABFBB740}" dt="2022-11-29T11:37:12.379" v="3192"/>
          <ac:spMkLst>
            <pc:docMk/>
            <pc:sldMk cId="566932133" sldId="314"/>
            <ac:spMk id="13" creationId="{7F8CF7F3-050B-5595-BD17-B517BB94C0DF}"/>
          </ac:spMkLst>
        </pc:spChg>
        <pc:spChg chg="mod">
          <ac:chgData name="Neil Angelo Martinez" userId="0b4a8426ea834c5e" providerId="LiveId" clId="{EDC5336D-DE03-43AE-9801-7767ABFBB740}" dt="2022-11-29T11:37:12.379" v="3192"/>
          <ac:spMkLst>
            <pc:docMk/>
            <pc:sldMk cId="566932133" sldId="314"/>
            <ac:spMk id="14" creationId="{F5C4CE07-935F-68EB-4141-C2907E4FC6E5}"/>
          </ac:spMkLst>
        </pc:spChg>
        <pc:spChg chg="mod">
          <ac:chgData name="Neil Angelo Martinez" userId="0b4a8426ea834c5e" providerId="LiveId" clId="{EDC5336D-DE03-43AE-9801-7767ABFBB740}" dt="2022-11-29T11:37:12.379" v="3192"/>
          <ac:spMkLst>
            <pc:docMk/>
            <pc:sldMk cId="566932133" sldId="314"/>
            <ac:spMk id="15" creationId="{99E40700-94C2-8312-1433-164F1257C725}"/>
          </ac:spMkLst>
        </pc:spChg>
        <pc:spChg chg="mod">
          <ac:chgData name="Neil Angelo Martinez" userId="0b4a8426ea834c5e" providerId="LiveId" clId="{EDC5336D-DE03-43AE-9801-7767ABFBB740}" dt="2022-11-29T11:37:12.379" v="3192"/>
          <ac:spMkLst>
            <pc:docMk/>
            <pc:sldMk cId="566932133" sldId="314"/>
            <ac:spMk id="16" creationId="{DCBB5EB7-98F5-305E-06CE-3628DFF557B7}"/>
          </ac:spMkLst>
        </pc:spChg>
        <pc:spChg chg="mod">
          <ac:chgData name="Neil Angelo Martinez" userId="0b4a8426ea834c5e" providerId="LiveId" clId="{EDC5336D-DE03-43AE-9801-7767ABFBB740}" dt="2022-11-29T11:37:12.379" v="3192"/>
          <ac:spMkLst>
            <pc:docMk/>
            <pc:sldMk cId="566932133" sldId="314"/>
            <ac:spMk id="17" creationId="{B16FE6D9-A5E6-1BE5-961E-A500967A5AA7}"/>
          </ac:spMkLst>
        </pc:spChg>
        <pc:spChg chg="mod">
          <ac:chgData name="Neil Angelo Martinez" userId="0b4a8426ea834c5e" providerId="LiveId" clId="{EDC5336D-DE03-43AE-9801-7767ABFBB740}" dt="2022-11-29T11:37:12.379" v="3192"/>
          <ac:spMkLst>
            <pc:docMk/>
            <pc:sldMk cId="566932133" sldId="314"/>
            <ac:spMk id="18" creationId="{A50EF86C-A3DB-C77A-BABC-AA01C02458AC}"/>
          </ac:spMkLst>
        </pc:spChg>
        <pc:spChg chg="mod">
          <ac:chgData name="Neil Angelo Martinez" userId="0b4a8426ea834c5e" providerId="LiveId" clId="{EDC5336D-DE03-43AE-9801-7767ABFBB740}" dt="2022-11-29T11:37:12.379" v="3192"/>
          <ac:spMkLst>
            <pc:docMk/>
            <pc:sldMk cId="566932133" sldId="314"/>
            <ac:spMk id="19" creationId="{12A37389-C99B-F740-D94B-EC5D1C9484C1}"/>
          </ac:spMkLst>
        </pc:spChg>
        <pc:spChg chg="mod">
          <ac:chgData name="Neil Angelo Martinez" userId="0b4a8426ea834c5e" providerId="LiveId" clId="{EDC5336D-DE03-43AE-9801-7767ABFBB740}" dt="2022-11-29T11:37:12.379" v="3192"/>
          <ac:spMkLst>
            <pc:docMk/>
            <pc:sldMk cId="566932133" sldId="314"/>
            <ac:spMk id="20" creationId="{BD7E9B47-075D-D6AC-BF7E-C2BA7AB45E0F}"/>
          </ac:spMkLst>
        </pc:spChg>
        <pc:spChg chg="mod">
          <ac:chgData name="Neil Angelo Martinez" userId="0b4a8426ea834c5e" providerId="LiveId" clId="{EDC5336D-DE03-43AE-9801-7767ABFBB740}" dt="2022-11-29T11:37:12.379" v="3192"/>
          <ac:spMkLst>
            <pc:docMk/>
            <pc:sldMk cId="566932133" sldId="314"/>
            <ac:spMk id="21" creationId="{108B29A8-AAA0-C411-EFC7-FB8DEF924DF9}"/>
          </ac:spMkLst>
        </pc:spChg>
        <pc:spChg chg="mod">
          <ac:chgData name="Neil Angelo Martinez" userId="0b4a8426ea834c5e" providerId="LiveId" clId="{EDC5336D-DE03-43AE-9801-7767ABFBB740}" dt="2022-11-29T11:37:12.379" v="3192"/>
          <ac:spMkLst>
            <pc:docMk/>
            <pc:sldMk cId="566932133" sldId="314"/>
            <ac:spMk id="22" creationId="{5A99B15D-7793-3191-E3C8-29B0A6F90D0B}"/>
          </ac:spMkLst>
        </pc:spChg>
        <pc:spChg chg="mod">
          <ac:chgData name="Neil Angelo Martinez" userId="0b4a8426ea834c5e" providerId="LiveId" clId="{EDC5336D-DE03-43AE-9801-7767ABFBB740}" dt="2022-11-29T11:37:12.379" v="3192"/>
          <ac:spMkLst>
            <pc:docMk/>
            <pc:sldMk cId="566932133" sldId="314"/>
            <ac:spMk id="23" creationId="{DCAF4449-836B-B849-8AD3-E9B36F946694}"/>
          </ac:spMkLst>
        </pc:spChg>
        <pc:spChg chg="mod">
          <ac:chgData name="Neil Angelo Martinez" userId="0b4a8426ea834c5e" providerId="LiveId" clId="{EDC5336D-DE03-43AE-9801-7767ABFBB740}" dt="2022-11-29T11:37:12.379" v="3192"/>
          <ac:spMkLst>
            <pc:docMk/>
            <pc:sldMk cId="566932133" sldId="314"/>
            <ac:spMk id="24" creationId="{1A855BEC-F87E-B47F-CFA9-05B004853BAD}"/>
          </ac:spMkLst>
        </pc:spChg>
        <pc:spChg chg="mod">
          <ac:chgData name="Neil Angelo Martinez" userId="0b4a8426ea834c5e" providerId="LiveId" clId="{EDC5336D-DE03-43AE-9801-7767ABFBB740}" dt="2022-11-29T11:37:12.379" v="3192"/>
          <ac:spMkLst>
            <pc:docMk/>
            <pc:sldMk cId="566932133" sldId="314"/>
            <ac:spMk id="25" creationId="{257C2289-A2FB-082F-810B-12B182EA9A73}"/>
          </ac:spMkLst>
        </pc:spChg>
        <pc:spChg chg="mod">
          <ac:chgData name="Neil Angelo Martinez" userId="0b4a8426ea834c5e" providerId="LiveId" clId="{EDC5336D-DE03-43AE-9801-7767ABFBB740}" dt="2022-11-29T11:37:12.379" v="3192"/>
          <ac:spMkLst>
            <pc:docMk/>
            <pc:sldMk cId="566932133" sldId="314"/>
            <ac:spMk id="26" creationId="{178BEB6B-2749-6601-16B2-89ADAF45B4BA}"/>
          </ac:spMkLst>
        </pc:spChg>
        <pc:spChg chg="mod">
          <ac:chgData name="Neil Angelo Martinez" userId="0b4a8426ea834c5e" providerId="LiveId" clId="{EDC5336D-DE03-43AE-9801-7767ABFBB740}" dt="2022-11-29T11:37:12.379" v="3192"/>
          <ac:spMkLst>
            <pc:docMk/>
            <pc:sldMk cId="566932133" sldId="314"/>
            <ac:spMk id="27" creationId="{16D93CEB-2A97-7897-ABC6-B84295589B8D}"/>
          </ac:spMkLst>
        </pc:spChg>
        <pc:spChg chg="mod">
          <ac:chgData name="Neil Angelo Martinez" userId="0b4a8426ea834c5e" providerId="LiveId" clId="{EDC5336D-DE03-43AE-9801-7767ABFBB740}" dt="2022-11-29T11:37:12.379" v="3192"/>
          <ac:spMkLst>
            <pc:docMk/>
            <pc:sldMk cId="566932133" sldId="314"/>
            <ac:spMk id="28" creationId="{B1B139D9-7DD1-FBA7-0366-BC23D82A8347}"/>
          </ac:spMkLst>
        </pc:spChg>
        <pc:spChg chg="mod">
          <ac:chgData name="Neil Angelo Martinez" userId="0b4a8426ea834c5e" providerId="LiveId" clId="{EDC5336D-DE03-43AE-9801-7767ABFBB740}" dt="2022-11-29T11:37:12.379" v="3192"/>
          <ac:spMkLst>
            <pc:docMk/>
            <pc:sldMk cId="566932133" sldId="314"/>
            <ac:spMk id="29" creationId="{CFBFDCC4-61A4-E3FE-31FB-4F427E392375}"/>
          </ac:spMkLst>
        </pc:spChg>
        <pc:spChg chg="mod">
          <ac:chgData name="Neil Angelo Martinez" userId="0b4a8426ea834c5e" providerId="LiveId" clId="{EDC5336D-DE03-43AE-9801-7767ABFBB740}" dt="2022-11-29T11:37:12.379" v="3192"/>
          <ac:spMkLst>
            <pc:docMk/>
            <pc:sldMk cId="566932133" sldId="314"/>
            <ac:spMk id="30" creationId="{C122134F-4CBC-9466-6D87-26211095B1EC}"/>
          </ac:spMkLst>
        </pc:spChg>
        <pc:spChg chg="mod">
          <ac:chgData name="Neil Angelo Martinez" userId="0b4a8426ea834c5e" providerId="LiveId" clId="{EDC5336D-DE03-43AE-9801-7767ABFBB740}" dt="2022-11-29T11:37:12.379" v="3192"/>
          <ac:spMkLst>
            <pc:docMk/>
            <pc:sldMk cId="566932133" sldId="314"/>
            <ac:spMk id="31" creationId="{01C578F6-A596-CB8F-43FE-5B4CA7DAC536}"/>
          </ac:spMkLst>
        </pc:spChg>
        <pc:spChg chg="mod">
          <ac:chgData name="Neil Angelo Martinez" userId="0b4a8426ea834c5e" providerId="LiveId" clId="{EDC5336D-DE03-43AE-9801-7767ABFBB740}" dt="2022-11-29T11:37:12.379" v="3192"/>
          <ac:spMkLst>
            <pc:docMk/>
            <pc:sldMk cId="566932133" sldId="314"/>
            <ac:spMk id="32" creationId="{C624AADA-302B-1ABD-7A71-9AC4CA44B2DF}"/>
          </ac:spMkLst>
        </pc:spChg>
        <pc:spChg chg="mod">
          <ac:chgData name="Neil Angelo Martinez" userId="0b4a8426ea834c5e" providerId="LiveId" clId="{EDC5336D-DE03-43AE-9801-7767ABFBB740}" dt="2022-11-29T11:37:12.379" v="3192"/>
          <ac:spMkLst>
            <pc:docMk/>
            <pc:sldMk cId="566932133" sldId="314"/>
            <ac:spMk id="33" creationId="{3C2283F6-8D4D-DAB1-C366-43B346F6889C}"/>
          </ac:spMkLst>
        </pc:spChg>
        <pc:spChg chg="del mod">
          <ac:chgData name="Neil Angelo Martinez" userId="0b4a8426ea834c5e" providerId="LiveId" clId="{EDC5336D-DE03-43AE-9801-7767ABFBB740}" dt="2022-11-29T11:01:43.149" v="2896" actId="478"/>
          <ac:spMkLst>
            <pc:docMk/>
            <pc:sldMk cId="566932133" sldId="314"/>
            <ac:spMk id="1284" creationId="{00000000-0000-0000-0000-000000000000}"/>
          </ac:spMkLst>
        </pc:spChg>
        <pc:grpChg chg="add mod">
          <ac:chgData name="Neil Angelo Martinez" userId="0b4a8426ea834c5e" providerId="LiveId" clId="{EDC5336D-DE03-43AE-9801-7767ABFBB740}" dt="2022-11-29T11:37:15.920" v="3193" actId="1076"/>
          <ac:grpSpMkLst>
            <pc:docMk/>
            <pc:sldMk cId="566932133" sldId="314"/>
            <ac:grpSpMk id="12" creationId="{4EF6BAAB-0C2A-E93F-436A-3739F9C3E117}"/>
          </ac:grpSpMkLst>
        </pc:grpChg>
        <pc:grpChg chg="del">
          <ac:chgData name="Neil Angelo Martinez" userId="0b4a8426ea834c5e" providerId="LiveId" clId="{EDC5336D-DE03-43AE-9801-7767ABFBB740}" dt="2022-11-25T07:42:50.876" v="2567" actId="478"/>
          <ac:grpSpMkLst>
            <pc:docMk/>
            <pc:sldMk cId="566932133" sldId="314"/>
            <ac:grpSpMk id="1289" creationId="{00000000-0000-0000-0000-000000000000}"/>
          </ac:grpSpMkLst>
        </pc:grpChg>
        <pc:graphicFrameChg chg="add mod">
          <ac:chgData name="Neil Angelo Martinez" userId="0b4a8426ea834c5e" providerId="LiveId" clId="{EDC5336D-DE03-43AE-9801-7767ABFBB740}" dt="2022-11-29T11:37:48.291" v="3198" actId="14100"/>
          <ac:graphicFrameMkLst>
            <pc:docMk/>
            <pc:sldMk cId="566932133" sldId="314"/>
            <ac:graphicFrameMk id="2" creationId="{37DA9941-3496-DFDF-F020-3E3DE0DA64E2}"/>
          </ac:graphicFrameMkLst>
        </pc:graphicFrameChg>
        <pc:graphicFrameChg chg="del">
          <ac:chgData name="Neil Angelo Martinez" userId="0b4a8426ea834c5e" providerId="LiveId" clId="{EDC5336D-DE03-43AE-9801-7767ABFBB740}" dt="2022-11-25T07:42:56.135" v="2568" actId="478"/>
          <ac:graphicFrameMkLst>
            <pc:docMk/>
            <pc:sldMk cId="566932133" sldId="314"/>
            <ac:graphicFrameMk id="3" creationId="{4DA645A3-7B69-05C9-733B-37BEC203E6B3}"/>
          </ac:graphicFrameMkLst>
        </pc:graphicFrameChg>
        <pc:cxnChg chg="add del mod">
          <ac:chgData name="Neil Angelo Martinez" userId="0b4a8426ea834c5e" providerId="LiveId" clId="{EDC5336D-DE03-43AE-9801-7767ABFBB740}" dt="2022-11-29T11:01:14.850" v="2887" actId="478"/>
          <ac:cxnSpMkLst>
            <pc:docMk/>
            <pc:sldMk cId="566932133" sldId="314"/>
            <ac:cxnSpMk id="4" creationId="{5A23AEB9-E594-1DFC-9373-AA229ED909B8}"/>
          </ac:cxnSpMkLst>
        </pc:cxnChg>
      </pc:sldChg>
      <pc:sldMasterChg chg="delSldLayout">
        <pc:chgData name="Neil Angelo Martinez" userId="0b4a8426ea834c5e" providerId="LiveId" clId="{EDC5336D-DE03-43AE-9801-7767ABFBB740}" dt="2022-11-29T11:36:39.775" v="3191" actId="47"/>
        <pc:sldMasterMkLst>
          <pc:docMk/>
          <pc:sldMasterMk cId="0" sldId="2147483681"/>
        </pc:sldMasterMkLst>
        <pc:sldLayoutChg chg="del">
          <pc:chgData name="Neil Angelo Martinez" userId="0b4a8426ea834c5e" providerId="LiveId" clId="{EDC5336D-DE03-43AE-9801-7767ABFBB740}" dt="2022-11-25T02:40:26.968" v="343" actId="2696"/>
          <pc:sldLayoutMkLst>
            <pc:docMk/>
            <pc:sldMasterMk cId="0" sldId="2147483681"/>
            <pc:sldLayoutMk cId="0" sldId="2147483649"/>
          </pc:sldLayoutMkLst>
        </pc:sldLayoutChg>
        <pc:sldLayoutChg chg="del">
          <pc:chgData name="Neil Angelo Martinez" userId="0b4a8426ea834c5e" providerId="LiveId" clId="{EDC5336D-DE03-43AE-9801-7767ABFBB740}" dt="2022-11-25T02:44:10.766" v="603" actId="2696"/>
          <pc:sldLayoutMkLst>
            <pc:docMk/>
            <pc:sldMasterMk cId="0" sldId="2147483681"/>
            <pc:sldLayoutMk cId="0" sldId="2147483656"/>
          </pc:sldLayoutMkLst>
        </pc:sldLayoutChg>
        <pc:sldLayoutChg chg="del">
          <pc:chgData name="Neil Angelo Martinez" userId="0b4a8426ea834c5e" providerId="LiveId" clId="{EDC5336D-DE03-43AE-9801-7767ABFBB740}" dt="2022-11-25T02:46:24.719" v="612" actId="2696"/>
          <pc:sldLayoutMkLst>
            <pc:docMk/>
            <pc:sldMasterMk cId="0" sldId="2147483681"/>
            <pc:sldLayoutMk cId="0" sldId="2147483660"/>
          </pc:sldLayoutMkLst>
        </pc:sldLayoutChg>
        <pc:sldLayoutChg chg="del">
          <pc:chgData name="Neil Angelo Martinez" userId="0b4a8426ea834c5e" providerId="LiveId" clId="{EDC5336D-DE03-43AE-9801-7767ABFBB740}" dt="2022-11-29T11:36:39.775" v="3191" actId="47"/>
          <pc:sldLayoutMkLst>
            <pc:docMk/>
            <pc:sldMasterMk cId="0" sldId="2147483681"/>
            <pc:sldLayoutMk cId="0" sldId="2147483662"/>
          </pc:sldLayoutMkLst>
        </pc:sldLayoutChg>
        <pc:sldLayoutChg chg="del">
          <pc:chgData name="Neil Angelo Martinez" userId="0b4a8426ea834c5e" providerId="LiveId" clId="{EDC5336D-DE03-43AE-9801-7767ABFBB740}" dt="2022-11-29T11:36:38.314" v="3190" actId="47"/>
          <pc:sldLayoutMkLst>
            <pc:docMk/>
            <pc:sldMasterMk cId="0" sldId="2147483681"/>
            <pc:sldLayoutMk cId="0" sldId="2147483663"/>
          </pc:sldLayoutMkLst>
        </pc:sldLayoutChg>
        <pc:sldLayoutChg chg="del">
          <pc:chgData name="Neil Angelo Martinez" userId="0b4a8426ea834c5e" providerId="LiveId" clId="{EDC5336D-DE03-43AE-9801-7767ABFBB740}" dt="2022-11-25T02:35:06.168" v="279" actId="2696"/>
          <pc:sldLayoutMkLst>
            <pc:docMk/>
            <pc:sldMasterMk cId="0" sldId="2147483681"/>
            <pc:sldLayoutMk cId="0" sldId="2147483667"/>
          </pc:sldLayoutMkLst>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oleObject" Target="file:///C:\Users\neila\OneDrive\Documents\GitHub\1_Cyclistic%20Bike%20Sharing\CSV%20files\2_member_casual.csv"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1" Type="http://schemas.openxmlformats.org/officeDocument/2006/relationships/oleObject" Target="file:///C:\Users\neila\OneDrive\Documents\GitHub\1_Cyclistic%20Bike%20Sharing\CSV%20files\6_average_per_month_riders.csv" TargetMode="External"/></Relationships>
</file>

<file path=ppt/charts/_rels/chart3.xml.rels><?xml version="1.0" encoding="UTF-8" standalone="yes"?>
<Relationships xmlns="http://schemas.openxmlformats.org/package/2006/relationships"><Relationship Id="rId3" Type="http://schemas.openxmlformats.org/officeDocument/2006/relationships/oleObject" Target="file:///C:\Users\neila\OneDrive\Documents\GitHub\1_Cyclistic%20Bike%20Sharing\CSV%20files\8_rides_per_month_riders.csv" TargetMode="External"/><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oleObject" Target="file:///C:\Users\neila\OneDrive\Documents\GitHub\1_Cyclistic%20Bike%20Sharing\CSV%20files\11_total_per_member.csv" TargetMode="External"/><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oleObject" Target="file:///C:\Users\neila\OneDrive\Documents\GitHub\1_Cyclistic%20Bike%20Sharing\CSV%20files\12_avgtrip_per_member.csv"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'2_member_casual'!$B$1</c:f>
              <c:strCache>
                <c:ptCount val="1"/>
                <c:pt idx="0">
                  <c:v>total</c:v>
                </c:pt>
              </c:strCache>
            </c:strRef>
          </c:tx>
          <c:dPt>
            <c:idx val="0"/>
            <c:bubble3D val="0"/>
            <c:spPr>
              <a:solidFill>
                <a:srgbClr val="609A92"/>
              </a:solidFill>
              <a:ln w="19050">
                <a:solidFill>
                  <a:schemeClr val="lt1"/>
                </a:solidFill>
              </a:ln>
              <a:effectLst/>
            </c:spPr>
            <c:extLst>
              <c:ext xmlns:c16="http://schemas.microsoft.com/office/drawing/2014/chart" uri="{C3380CC4-5D6E-409C-BE32-E72D297353CC}">
                <c16:uniqueId val="{00000001-15B7-490C-B4F0-62331FD074A0}"/>
              </c:ext>
            </c:extLst>
          </c:dPt>
          <c:dPt>
            <c:idx val="1"/>
            <c:bubble3D val="0"/>
            <c:spPr>
              <a:solidFill>
                <a:srgbClr val="ED0F51"/>
              </a:solidFill>
              <a:ln w="19050">
                <a:solidFill>
                  <a:schemeClr val="lt1"/>
                </a:solidFill>
              </a:ln>
              <a:effectLst/>
            </c:spPr>
            <c:extLst>
              <c:ext xmlns:c16="http://schemas.microsoft.com/office/drawing/2014/chart" uri="{C3380CC4-5D6E-409C-BE32-E72D297353CC}">
                <c16:uniqueId val="{00000003-15B7-490C-B4F0-62331FD074A0}"/>
              </c:ext>
            </c:extLst>
          </c:dPt>
          <c:dLbls>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accent6"/>
                    </a:solidFill>
                    <a:latin typeface="Bree Serif" panose="02000503040000020004" pitchFamily="2" charset="0"/>
                    <a:ea typeface="+mn-ea"/>
                    <a:cs typeface="+mn-cs"/>
                  </a:defRPr>
                </a:pPr>
                <a:endParaRPr lang="en-US"/>
              </a:p>
            </c:txPr>
            <c:dLblPos val="ct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'2_member_casual'!$A$2:$A$3</c:f>
              <c:strCache>
                <c:ptCount val="2"/>
                <c:pt idx="0">
                  <c:v>member</c:v>
                </c:pt>
                <c:pt idx="1">
                  <c:v>casual</c:v>
                </c:pt>
              </c:strCache>
            </c:strRef>
          </c:cat>
          <c:val>
            <c:numRef>
              <c:f>'2_member_casual'!$B$2:$B$3</c:f>
              <c:numCache>
                <c:formatCode>General</c:formatCode>
                <c:ptCount val="2"/>
                <c:pt idx="0">
                  <c:v>2521356</c:v>
                </c:pt>
                <c:pt idx="1">
                  <c:v>1587579</c:v>
                </c:pt>
              </c:numCache>
            </c:numRef>
          </c:val>
          <c:extLst>
            <c:ext xmlns:c16="http://schemas.microsoft.com/office/drawing/2014/chart" uri="{C3380CC4-5D6E-409C-BE32-E72D297353CC}">
              <c16:uniqueId val="{00000004-15B7-490C-B4F0-62331FD074A0}"/>
            </c:ext>
          </c:extLst>
        </c:ser>
        <c:dLbls>
          <c:dLblPos val="ctr"/>
          <c:showLegendKey val="0"/>
          <c:showVal val="1"/>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050" b="0" i="0" u="none" strike="noStrike" kern="1200" baseline="0">
              <a:solidFill>
                <a:schemeClr val="bg1">
                  <a:lumMod val="10000"/>
                </a:schemeClr>
              </a:solidFill>
              <a:latin typeface="Bree Serif" panose="02000503040000020004" pitchFamily="2" charset="0"/>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lineChart>
        <c:grouping val="standard"/>
        <c:varyColors val="0"/>
        <c:ser>
          <c:idx val="1"/>
          <c:order val="0"/>
          <c:tx>
            <c:v>Casual</c:v>
          </c:tx>
          <c:marker>
            <c:symbol val="none"/>
          </c:marker>
          <c:cat>
            <c:numRef>
              <c:f>'6_average_per_month_riders'!$A$2:$A$25</c:f>
              <c:numCache>
                <c:formatCode>mmm\-yy</c:formatCode>
                <c:ptCount val="24"/>
                <c:pt idx="0">
                  <c:v>44621</c:v>
                </c:pt>
                <c:pt idx="1">
                  <c:v>44562</c:v>
                </c:pt>
                <c:pt idx="2">
                  <c:v>44682</c:v>
                </c:pt>
                <c:pt idx="3">
                  <c:v>44652</c:v>
                </c:pt>
                <c:pt idx="4">
                  <c:v>44743</c:v>
                </c:pt>
                <c:pt idx="5">
                  <c:v>44531</c:v>
                </c:pt>
                <c:pt idx="6">
                  <c:v>44713</c:v>
                </c:pt>
                <c:pt idx="7">
                  <c:v>44593</c:v>
                </c:pt>
                <c:pt idx="8">
                  <c:v>44774</c:v>
                </c:pt>
                <c:pt idx="9">
                  <c:v>44501</c:v>
                </c:pt>
                <c:pt idx="10">
                  <c:v>44805</c:v>
                </c:pt>
                <c:pt idx="11">
                  <c:v>44835</c:v>
                </c:pt>
                <c:pt idx="12">
                  <c:v>44713</c:v>
                </c:pt>
                <c:pt idx="13">
                  <c:v>44743</c:v>
                </c:pt>
                <c:pt idx="14">
                  <c:v>44682</c:v>
                </c:pt>
                <c:pt idx="15">
                  <c:v>44774</c:v>
                </c:pt>
                <c:pt idx="16">
                  <c:v>44805</c:v>
                </c:pt>
                <c:pt idx="17">
                  <c:v>44621</c:v>
                </c:pt>
                <c:pt idx="18">
                  <c:v>44835</c:v>
                </c:pt>
                <c:pt idx="19">
                  <c:v>44652</c:v>
                </c:pt>
                <c:pt idx="20">
                  <c:v>44501</c:v>
                </c:pt>
                <c:pt idx="21">
                  <c:v>44593</c:v>
                </c:pt>
                <c:pt idx="22">
                  <c:v>44531</c:v>
                </c:pt>
                <c:pt idx="23">
                  <c:v>44562</c:v>
                </c:pt>
              </c:numCache>
            </c:numRef>
          </c:cat>
          <c:val>
            <c:numRef>
              <c:f>'6_average_per_month_riders'!$B$2:$B$13</c:f>
              <c:numCache>
                <c:formatCode>h:mm:ss</c:formatCode>
                <c:ptCount val="12"/>
                <c:pt idx="0">
                  <c:v>1.8553240740740742E-2</c:v>
                </c:pt>
                <c:pt idx="1">
                  <c:v>1.8148148148148146E-2</c:v>
                </c:pt>
                <c:pt idx="2">
                  <c:v>1.7997685185185186E-2</c:v>
                </c:pt>
                <c:pt idx="3">
                  <c:v>1.6840277777777777E-2</c:v>
                </c:pt>
                <c:pt idx="4">
                  <c:v>1.6562500000000001E-2</c:v>
                </c:pt>
                <c:pt idx="5">
                  <c:v>1.6458333333333332E-2</c:v>
                </c:pt>
                <c:pt idx="6">
                  <c:v>1.6400462962962964E-2</c:v>
                </c:pt>
                <c:pt idx="7">
                  <c:v>1.5763888888888886E-2</c:v>
                </c:pt>
                <c:pt idx="8">
                  <c:v>1.5358796296296296E-2</c:v>
                </c:pt>
                <c:pt idx="9">
                  <c:v>1.4594907407407405E-2</c:v>
                </c:pt>
                <c:pt idx="10">
                  <c:v>1.4467592592592593E-2</c:v>
                </c:pt>
                <c:pt idx="11">
                  <c:v>1.3761574074074074E-2</c:v>
                </c:pt>
              </c:numCache>
            </c:numRef>
          </c:val>
          <c:smooth val="0"/>
          <c:extLst>
            <c:ext xmlns:c16="http://schemas.microsoft.com/office/drawing/2014/chart" uri="{C3380CC4-5D6E-409C-BE32-E72D297353CC}">
              <c16:uniqueId val="{00000000-D3AD-43FA-AFE6-EE9AFA747279}"/>
            </c:ext>
          </c:extLst>
        </c:ser>
        <c:ser>
          <c:idx val="0"/>
          <c:order val="1"/>
          <c:tx>
            <c:v>Member</c:v>
          </c:tx>
          <c:spPr>
            <a:ln w="28575" cap="rnd">
              <a:solidFill>
                <a:srgbClr val="609A92"/>
              </a:solidFill>
              <a:round/>
            </a:ln>
            <a:effectLst/>
          </c:spPr>
          <c:marker>
            <c:symbol val="none"/>
          </c:marker>
          <c:cat>
            <c:numRef>
              <c:f>'6_average_per_month_riders'!$A$14:$A$25</c:f>
              <c:numCache>
                <c:formatCode>mmm\-yy</c:formatCode>
                <c:ptCount val="12"/>
                <c:pt idx="0">
                  <c:v>44713</c:v>
                </c:pt>
                <c:pt idx="1">
                  <c:v>44743</c:v>
                </c:pt>
                <c:pt idx="2">
                  <c:v>44682</c:v>
                </c:pt>
                <c:pt idx="3">
                  <c:v>44774</c:v>
                </c:pt>
                <c:pt idx="4">
                  <c:v>44805</c:v>
                </c:pt>
                <c:pt idx="5">
                  <c:v>44621</c:v>
                </c:pt>
                <c:pt idx="6">
                  <c:v>44835</c:v>
                </c:pt>
                <c:pt idx="7">
                  <c:v>44652</c:v>
                </c:pt>
                <c:pt idx="8">
                  <c:v>44501</c:v>
                </c:pt>
                <c:pt idx="9">
                  <c:v>44593</c:v>
                </c:pt>
                <c:pt idx="10">
                  <c:v>44531</c:v>
                </c:pt>
                <c:pt idx="11">
                  <c:v>44562</c:v>
                </c:pt>
              </c:numCache>
            </c:numRef>
          </c:cat>
          <c:val>
            <c:numRef>
              <c:f>'6_average_per_month_riders'!$B$14:$B$25</c:f>
              <c:numCache>
                <c:formatCode>h:mm:ss</c:formatCode>
                <c:ptCount val="12"/>
                <c:pt idx="0">
                  <c:v>9.4907407407407406E-3</c:v>
                </c:pt>
                <c:pt idx="1">
                  <c:v>9.386574074074075E-3</c:v>
                </c:pt>
                <c:pt idx="2">
                  <c:v>9.1898148148148139E-3</c:v>
                </c:pt>
                <c:pt idx="3">
                  <c:v>9.0972222222222218E-3</c:v>
                </c:pt>
                <c:pt idx="4">
                  <c:v>8.773148148148148E-3</c:v>
                </c:pt>
                <c:pt idx="5">
                  <c:v>8.1249999999999985E-3</c:v>
                </c:pt>
                <c:pt idx="6">
                  <c:v>8.1249999999999985E-3</c:v>
                </c:pt>
                <c:pt idx="7">
                  <c:v>8.0092592592592594E-3</c:v>
                </c:pt>
                <c:pt idx="8">
                  <c:v>7.5578703703703702E-3</c:v>
                </c:pt>
                <c:pt idx="9">
                  <c:v>7.3726851851851861E-3</c:v>
                </c:pt>
                <c:pt idx="10">
                  <c:v>7.2916666666666659E-3</c:v>
                </c:pt>
                <c:pt idx="11">
                  <c:v>7.0717592592592594E-3</c:v>
                </c:pt>
              </c:numCache>
            </c:numRef>
          </c:val>
          <c:smooth val="0"/>
          <c:extLst>
            <c:ext xmlns:c16="http://schemas.microsoft.com/office/drawing/2014/chart" uri="{C3380CC4-5D6E-409C-BE32-E72D297353CC}">
              <c16:uniqueId val="{00000001-D3AD-43FA-AFE6-EE9AFA747279}"/>
            </c:ext>
          </c:extLst>
        </c:ser>
        <c:dLbls>
          <c:showLegendKey val="0"/>
          <c:showVal val="0"/>
          <c:showCatName val="0"/>
          <c:showSerName val="0"/>
          <c:showPercent val="0"/>
          <c:showBubbleSize val="0"/>
        </c:dLbls>
        <c:smooth val="0"/>
        <c:axId val="322204623"/>
        <c:axId val="322212943"/>
      </c:lineChart>
      <c:dateAx>
        <c:axId val="322204623"/>
        <c:scaling>
          <c:orientation val="minMax"/>
        </c:scaling>
        <c:delete val="0"/>
        <c:axPos val="b"/>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vert="horz"/>
          <a:lstStyle/>
          <a:p>
            <a:pPr>
              <a:defRPr/>
            </a:pPr>
            <a:endParaRPr lang="en-US"/>
          </a:p>
        </c:txPr>
        <c:crossAx val="322212943"/>
        <c:crosses val="autoZero"/>
        <c:auto val="1"/>
        <c:lblOffset val="100"/>
        <c:baseTimeUnit val="months"/>
      </c:dateAx>
      <c:valAx>
        <c:axId val="322212943"/>
        <c:scaling>
          <c:orientation val="minMax"/>
        </c:scaling>
        <c:delete val="0"/>
        <c:axPos val="l"/>
        <c:majorGridlines>
          <c:spPr>
            <a:ln w="9525" cap="flat" cmpd="sng" algn="ctr">
              <a:solidFill>
                <a:schemeClr val="tx1">
                  <a:lumMod val="15000"/>
                  <a:lumOff val="85000"/>
                </a:schemeClr>
              </a:solidFill>
              <a:round/>
            </a:ln>
            <a:effectLst/>
          </c:spPr>
        </c:majorGridlines>
        <c:numFmt formatCode="h:mm:ss" sourceLinked="1"/>
        <c:majorTickMark val="none"/>
        <c:minorTickMark val="none"/>
        <c:tickLblPos val="nextTo"/>
        <c:spPr>
          <a:noFill/>
          <a:ln>
            <a:noFill/>
          </a:ln>
          <a:effectLst/>
        </c:spPr>
        <c:txPr>
          <a:bodyPr rot="0" vert="horz"/>
          <a:lstStyle/>
          <a:p>
            <a:pPr>
              <a:defRPr/>
            </a:pPr>
            <a:endParaRPr lang="en-US"/>
          </a:p>
        </c:txPr>
        <c:crossAx val="322204623"/>
        <c:crosses val="autoZero"/>
        <c:crossBetween val="between"/>
        <c:majorUnit val="3.4722222222222212E-3"/>
      </c:valAx>
    </c:plotArea>
    <c:legend>
      <c:legendPos val="b"/>
      <c:overlay val="0"/>
      <c:spPr>
        <a:noFill/>
        <a:ln>
          <a:noFill/>
        </a:ln>
        <a:effectLst/>
      </c:spPr>
      <c:txPr>
        <a:bodyPr rot="0" vert="horz"/>
        <a:lstStyle/>
        <a:p>
          <a:pPr>
            <a:defRPr/>
          </a:pPr>
          <a:endParaRPr lang="en-US"/>
        </a:p>
      </c:txPr>
    </c:legend>
    <c:plotVisOnly val="1"/>
    <c:dispBlanksAs val="gap"/>
    <c:showDLblsOverMax val="0"/>
    <c:extLst/>
  </c:chart>
  <c:txPr>
    <a:bodyPr/>
    <a:lstStyle/>
    <a:p>
      <a:pPr>
        <a:defRPr>
          <a:latin typeface="Bree Serif" panose="02000503040000020004" pitchFamily="2" charset="0"/>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0"/>
          <c:tx>
            <c:v>Member</c:v>
          </c:tx>
          <c:spPr>
            <a:solidFill>
              <a:srgbClr val="609A92"/>
            </a:solidFill>
            <a:ln>
              <a:noFill/>
            </a:ln>
            <a:effectLst/>
          </c:spPr>
          <c:invertIfNegative val="0"/>
          <c:cat>
            <c:numRef>
              <c:f>'8_rides_per_month_riders'!$A$2:$A$13</c:f>
              <c:numCache>
                <c:formatCode>mmm\-yy</c:formatCode>
                <c:ptCount val="12"/>
                <c:pt idx="0">
                  <c:v>44835</c:v>
                </c:pt>
                <c:pt idx="1">
                  <c:v>44805</c:v>
                </c:pt>
                <c:pt idx="2">
                  <c:v>44774</c:v>
                </c:pt>
                <c:pt idx="3">
                  <c:v>44743</c:v>
                </c:pt>
                <c:pt idx="4">
                  <c:v>44713</c:v>
                </c:pt>
                <c:pt idx="5">
                  <c:v>44682</c:v>
                </c:pt>
                <c:pt idx="6">
                  <c:v>44652</c:v>
                </c:pt>
                <c:pt idx="7">
                  <c:v>44621</c:v>
                </c:pt>
                <c:pt idx="8">
                  <c:v>44593</c:v>
                </c:pt>
                <c:pt idx="9">
                  <c:v>44562</c:v>
                </c:pt>
                <c:pt idx="10">
                  <c:v>44531</c:v>
                </c:pt>
                <c:pt idx="11">
                  <c:v>44501</c:v>
                </c:pt>
              </c:numCache>
            </c:numRef>
          </c:cat>
          <c:val>
            <c:numRef>
              <c:f>'8_rides_per_month_riders'!$B$2:$B$13</c:f>
              <c:numCache>
                <c:formatCode>General</c:formatCode>
                <c:ptCount val="12"/>
                <c:pt idx="0">
                  <c:v>250694</c:v>
                </c:pt>
                <c:pt idx="1">
                  <c:v>298868</c:v>
                </c:pt>
                <c:pt idx="2">
                  <c:v>318314</c:v>
                </c:pt>
                <c:pt idx="3">
                  <c:v>314213</c:v>
                </c:pt>
                <c:pt idx="4">
                  <c:v>312754</c:v>
                </c:pt>
                <c:pt idx="5">
                  <c:v>268753</c:v>
                </c:pt>
                <c:pt idx="6">
                  <c:v>173463</c:v>
                </c:pt>
                <c:pt idx="7">
                  <c:v>143017</c:v>
                </c:pt>
                <c:pt idx="8">
                  <c:v>71103</c:v>
                </c:pt>
                <c:pt idx="9">
                  <c:v>65063</c:v>
                </c:pt>
                <c:pt idx="10">
                  <c:v>126440</c:v>
                </c:pt>
                <c:pt idx="11">
                  <c:v>178674</c:v>
                </c:pt>
              </c:numCache>
            </c:numRef>
          </c:val>
          <c:extLst>
            <c:ext xmlns:c16="http://schemas.microsoft.com/office/drawing/2014/chart" uri="{C3380CC4-5D6E-409C-BE32-E72D297353CC}">
              <c16:uniqueId val="{00000000-00DA-4962-AEDD-784294775FEB}"/>
            </c:ext>
          </c:extLst>
        </c:ser>
        <c:ser>
          <c:idx val="0"/>
          <c:order val="1"/>
          <c:tx>
            <c:v>Casual</c:v>
          </c:tx>
          <c:spPr>
            <a:solidFill>
              <a:srgbClr val="ED0F51"/>
            </a:solidFill>
            <a:ln>
              <a:noFill/>
            </a:ln>
            <a:effectLst/>
          </c:spPr>
          <c:invertIfNegative val="0"/>
          <c:cat>
            <c:numRef>
              <c:f>'8_rides_per_month_riders'!$A$14:$A$25</c:f>
              <c:numCache>
                <c:formatCode>mmm\-yy</c:formatCode>
                <c:ptCount val="12"/>
                <c:pt idx="0">
                  <c:v>44835</c:v>
                </c:pt>
                <c:pt idx="1">
                  <c:v>44805</c:v>
                </c:pt>
                <c:pt idx="2">
                  <c:v>44774</c:v>
                </c:pt>
                <c:pt idx="3">
                  <c:v>44743</c:v>
                </c:pt>
                <c:pt idx="4">
                  <c:v>44713</c:v>
                </c:pt>
                <c:pt idx="5">
                  <c:v>44682</c:v>
                </c:pt>
                <c:pt idx="6">
                  <c:v>44652</c:v>
                </c:pt>
                <c:pt idx="7">
                  <c:v>44621</c:v>
                </c:pt>
                <c:pt idx="8">
                  <c:v>44593</c:v>
                </c:pt>
                <c:pt idx="9">
                  <c:v>44562</c:v>
                </c:pt>
                <c:pt idx="10">
                  <c:v>44531</c:v>
                </c:pt>
                <c:pt idx="11">
                  <c:v>44501</c:v>
                </c:pt>
              </c:numCache>
            </c:numRef>
          </c:cat>
          <c:val>
            <c:numRef>
              <c:f>'8_rides_per_month_riders'!$B$14:$B$25</c:f>
              <c:numCache>
                <c:formatCode>General</c:formatCode>
                <c:ptCount val="12"/>
                <c:pt idx="0">
                  <c:v>138044</c:v>
                </c:pt>
                <c:pt idx="1">
                  <c:v>201343</c:v>
                </c:pt>
                <c:pt idx="2">
                  <c:v>242852</c:v>
                </c:pt>
                <c:pt idx="3">
                  <c:v>277494</c:v>
                </c:pt>
                <c:pt idx="4">
                  <c:v>261378</c:v>
                </c:pt>
                <c:pt idx="5">
                  <c:v>194499</c:v>
                </c:pt>
                <c:pt idx="6">
                  <c:v>82006</c:v>
                </c:pt>
                <c:pt idx="7">
                  <c:v>59331</c:v>
                </c:pt>
                <c:pt idx="8">
                  <c:v>13738</c:v>
                </c:pt>
                <c:pt idx="9">
                  <c:v>11540</c:v>
                </c:pt>
                <c:pt idx="10">
                  <c:v>41082</c:v>
                </c:pt>
                <c:pt idx="11">
                  <c:v>64272</c:v>
                </c:pt>
              </c:numCache>
            </c:numRef>
          </c:val>
          <c:extLst>
            <c:ext xmlns:c16="http://schemas.microsoft.com/office/drawing/2014/chart" uri="{C3380CC4-5D6E-409C-BE32-E72D297353CC}">
              <c16:uniqueId val="{00000001-00DA-4962-AEDD-784294775FEB}"/>
            </c:ext>
          </c:extLst>
        </c:ser>
        <c:dLbls>
          <c:showLegendKey val="0"/>
          <c:showVal val="0"/>
          <c:showCatName val="0"/>
          <c:showSerName val="0"/>
          <c:showPercent val="0"/>
          <c:showBubbleSize val="0"/>
        </c:dLbls>
        <c:gapWidth val="80"/>
        <c:overlap val="25"/>
        <c:axId val="590707423"/>
        <c:axId val="590712415"/>
      </c:barChart>
      <c:dateAx>
        <c:axId val="590707423"/>
        <c:scaling>
          <c:orientation val="minMax"/>
        </c:scaling>
        <c:delete val="0"/>
        <c:axPos val="b"/>
        <c:numFmt formatCode="mmm\-yy" sourceLinked="1"/>
        <c:majorTickMark val="out"/>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bg1">
                    <a:lumMod val="10000"/>
                  </a:schemeClr>
                </a:solidFill>
                <a:latin typeface="Bree Serif" panose="02000503040000020004" pitchFamily="2" charset="0"/>
                <a:ea typeface="+mn-ea"/>
                <a:cs typeface="+mn-cs"/>
              </a:defRPr>
            </a:pPr>
            <a:endParaRPr lang="en-US"/>
          </a:p>
        </c:txPr>
        <c:crossAx val="590712415"/>
        <c:crosses val="autoZero"/>
        <c:auto val="1"/>
        <c:lblOffset val="100"/>
        <c:baseTimeUnit val="months"/>
      </c:dateAx>
      <c:valAx>
        <c:axId val="590712415"/>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bg1">
                    <a:lumMod val="10000"/>
                  </a:schemeClr>
                </a:solidFill>
                <a:latin typeface="Bree Serif" panose="02000503040000020004" pitchFamily="2" charset="0"/>
                <a:ea typeface="+mn-ea"/>
                <a:cs typeface="+mn-cs"/>
              </a:defRPr>
            </a:pPr>
            <a:endParaRPr lang="en-US"/>
          </a:p>
        </c:txPr>
        <c:crossAx val="59070742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bg1">
                  <a:lumMod val="10000"/>
                </a:schemeClr>
              </a:solidFill>
              <a:latin typeface="Bree Serif" panose="02000503040000020004" pitchFamily="2" charset="0"/>
              <a:ea typeface="+mn-ea"/>
              <a:cs typeface="+mn-cs"/>
            </a:defRPr>
          </a:pPr>
          <a:endParaRPr lang="en-US"/>
        </a:p>
      </c:txPr>
    </c:legend>
    <c:plotVisOnly val="1"/>
    <c:dispBlanksAs val="gap"/>
    <c:showDLblsOverMax val="0"/>
    <c:extLst/>
  </c:chart>
  <c:spPr>
    <a:noFill/>
    <a:ln>
      <a:noFill/>
    </a:ln>
    <a:effectLst/>
  </c:spPr>
  <c:txPr>
    <a:bodyPr/>
    <a:lstStyle/>
    <a:p>
      <a:pPr>
        <a:defRPr>
          <a:latin typeface="Bree Serif" panose="02000503040000020004" pitchFamily="2"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0"/>
          <c:tx>
            <c:v>Member</c:v>
          </c:tx>
          <c:spPr>
            <a:solidFill>
              <a:srgbClr val="609A92"/>
            </a:solidFill>
            <a:ln>
              <a:noFill/>
            </a:ln>
            <a:effectLst/>
          </c:spPr>
          <c:invertIfNegative val="0"/>
          <c:cat>
            <c:strRef>
              <c:f>'11_total_per_member'!$A$2:$A$8</c:f>
              <c:strCache>
                <c:ptCount val="7"/>
                <c:pt idx="0">
                  <c:v>Monday   </c:v>
                </c:pt>
                <c:pt idx="1">
                  <c:v>Tuesday  </c:v>
                </c:pt>
                <c:pt idx="2">
                  <c:v>Wednesday</c:v>
                </c:pt>
                <c:pt idx="3">
                  <c:v>Thursday </c:v>
                </c:pt>
                <c:pt idx="4">
                  <c:v>Friday   </c:v>
                </c:pt>
                <c:pt idx="5">
                  <c:v>Saturday </c:v>
                </c:pt>
                <c:pt idx="6">
                  <c:v>Sunday   </c:v>
                </c:pt>
              </c:strCache>
            </c:strRef>
          </c:cat>
          <c:val>
            <c:numRef>
              <c:f>'11_total_per_member'!$B$2:$B$8</c:f>
              <c:numCache>
                <c:formatCode>General</c:formatCode>
                <c:ptCount val="7"/>
                <c:pt idx="0">
                  <c:v>368177</c:v>
                </c:pt>
                <c:pt idx="1">
                  <c:v>396733</c:v>
                </c:pt>
                <c:pt idx="2">
                  <c:v>398063</c:v>
                </c:pt>
                <c:pt idx="3">
                  <c:v>396039</c:v>
                </c:pt>
                <c:pt idx="4">
                  <c:v>348364</c:v>
                </c:pt>
                <c:pt idx="5">
                  <c:v>327799</c:v>
                </c:pt>
                <c:pt idx="6">
                  <c:v>286181</c:v>
                </c:pt>
              </c:numCache>
            </c:numRef>
          </c:val>
          <c:extLst>
            <c:ext xmlns:c16="http://schemas.microsoft.com/office/drawing/2014/chart" uri="{C3380CC4-5D6E-409C-BE32-E72D297353CC}">
              <c16:uniqueId val="{00000000-C9EA-4F8D-9699-F09D051FE437}"/>
            </c:ext>
          </c:extLst>
        </c:ser>
        <c:ser>
          <c:idx val="0"/>
          <c:order val="1"/>
          <c:tx>
            <c:v>Casual</c:v>
          </c:tx>
          <c:spPr>
            <a:solidFill>
              <a:srgbClr val="ED0F51"/>
            </a:solidFill>
            <a:ln>
              <a:noFill/>
            </a:ln>
            <a:effectLst/>
          </c:spPr>
          <c:invertIfNegative val="0"/>
          <c:cat>
            <c:strRef>
              <c:f>'[1]13_total_per_casual'!$A$2:$A$8</c:f>
              <c:strCache>
                <c:ptCount val="7"/>
                <c:pt idx="0">
                  <c:v>Monday   </c:v>
                </c:pt>
                <c:pt idx="1">
                  <c:v>Tuesday  </c:v>
                </c:pt>
                <c:pt idx="2">
                  <c:v>Wednesday</c:v>
                </c:pt>
                <c:pt idx="3">
                  <c:v>Thursday </c:v>
                </c:pt>
                <c:pt idx="4">
                  <c:v>Friday   </c:v>
                </c:pt>
                <c:pt idx="5">
                  <c:v>Saturday </c:v>
                </c:pt>
                <c:pt idx="6">
                  <c:v>Sunday   </c:v>
                </c:pt>
              </c:strCache>
            </c:strRef>
          </c:cat>
          <c:val>
            <c:numRef>
              <c:f>'[1]13_total_per_casual'!$B$2:$B$8</c:f>
              <c:numCache>
                <c:formatCode>General</c:formatCode>
                <c:ptCount val="7"/>
                <c:pt idx="0">
                  <c:v>189723</c:v>
                </c:pt>
                <c:pt idx="1">
                  <c:v>176069</c:v>
                </c:pt>
                <c:pt idx="2">
                  <c:v>183411</c:v>
                </c:pt>
                <c:pt idx="3">
                  <c:v>205142</c:v>
                </c:pt>
                <c:pt idx="4">
                  <c:v>226411</c:v>
                </c:pt>
                <c:pt idx="5">
                  <c:v>336653</c:v>
                </c:pt>
                <c:pt idx="6">
                  <c:v>270170</c:v>
                </c:pt>
              </c:numCache>
            </c:numRef>
          </c:val>
          <c:extLst>
            <c:ext xmlns:c16="http://schemas.microsoft.com/office/drawing/2014/chart" uri="{C3380CC4-5D6E-409C-BE32-E72D297353CC}">
              <c16:uniqueId val="{00000001-C9EA-4F8D-9699-F09D051FE437}"/>
            </c:ext>
          </c:extLst>
        </c:ser>
        <c:dLbls>
          <c:showLegendKey val="0"/>
          <c:showVal val="0"/>
          <c:showCatName val="0"/>
          <c:showSerName val="0"/>
          <c:showPercent val="0"/>
          <c:showBubbleSize val="0"/>
        </c:dLbls>
        <c:gapWidth val="80"/>
        <c:overlap val="25"/>
        <c:axId val="523469456"/>
        <c:axId val="523468208"/>
      </c:barChart>
      <c:catAx>
        <c:axId val="523469456"/>
        <c:scaling>
          <c:orientation val="minMax"/>
        </c:scaling>
        <c:delete val="0"/>
        <c:axPos val="b"/>
        <c:numFmt formatCode="General" sourceLinked="1"/>
        <c:majorTickMark val="none"/>
        <c:minorTickMark val="none"/>
        <c:tickLblPos val="nextTo"/>
        <c:spPr>
          <a:noFill/>
          <a:ln w="15875" cap="flat" cmpd="sng" algn="ctr">
            <a:solidFill>
              <a:schemeClr val="tx1">
                <a:lumMod val="25000"/>
                <a:lumOff val="75000"/>
              </a:schemeClr>
            </a:solidFill>
            <a:round/>
          </a:ln>
          <a:effectLst/>
        </c:spPr>
        <c:txPr>
          <a:bodyPr rot="-60000000" spcFirstLastPara="1" vertOverflow="ellipsis" vert="horz" wrap="square" anchor="ctr" anchorCtr="1"/>
          <a:lstStyle/>
          <a:p>
            <a:pPr>
              <a:defRPr sz="1197" b="0" i="0" u="none" strike="noStrike" kern="1200" cap="none" spc="20" normalizeH="0" baseline="0">
                <a:solidFill>
                  <a:schemeClr val="bg1">
                    <a:lumMod val="10000"/>
                  </a:schemeClr>
                </a:solidFill>
                <a:latin typeface="Bree Serif" panose="02000503040000020004" pitchFamily="2" charset="0"/>
                <a:ea typeface="+mn-ea"/>
                <a:cs typeface="+mn-cs"/>
              </a:defRPr>
            </a:pPr>
            <a:endParaRPr lang="en-US"/>
          </a:p>
        </c:txPr>
        <c:crossAx val="523468208"/>
        <c:crosses val="autoZero"/>
        <c:auto val="1"/>
        <c:lblAlgn val="ctr"/>
        <c:lblOffset val="100"/>
        <c:noMultiLvlLbl val="0"/>
      </c:catAx>
      <c:valAx>
        <c:axId val="523468208"/>
        <c:scaling>
          <c:orientation val="minMax"/>
        </c:scaling>
        <c:delete val="0"/>
        <c:axPos val="l"/>
        <c:majorGridlines>
          <c:spPr>
            <a:ln w="9525" cap="flat" cmpd="sng" algn="ctr">
              <a:solidFill>
                <a:schemeClr val="tx1">
                  <a:lumMod val="5000"/>
                  <a:lumOff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spc="20" baseline="0">
                <a:solidFill>
                  <a:schemeClr val="bg1">
                    <a:lumMod val="10000"/>
                  </a:schemeClr>
                </a:solidFill>
                <a:latin typeface="Bree Serif" panose="02000503040000020004" pitchFamily="2" charset="0"/>
                <a:ea typeface="+mn-ea"/>
                <a:cs typeface="+mn-cs"/>
              </a:defRPr>
            </a:pPr>
            <a:endParaRPr lang="en-US"/>
          </a:p>
        </c:txPr>
        <c:crossAx val="52346945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bg1">
                  <a:lumMod val="10000"/>
                </a:schemeClr>
              </a:solidFill>
              <a:latin typeface="Bree Serif" panose="02000503040000020004" pitchFamily="2" charset="0"/>
              <a:ea typeface="+mn-ea"/>
              <a:cs typeface="+mn-cs"/>
            </a:defRPr>
          </a:pPr>
          <a:endParaRPr lang="en-US"/>
        </a:p>
      </c:txPr>
    </c:legend>
    <c:plotVisOnly val="1"/>
    <c:dispBlanksAs val="gap"/>
    <c:showDLblsOverMax val="0"/>
    <c:extLst/>
  </c:chart>
  <c:spPr>
    <a:noFill/>
    <a:ln>
      <a:noFill/>
    </a:ln>
    <a:effectLst/>
  </c:spPr>
  <c:txPr>
    <a:bodyPr/>
    <a:lstStyle/>
    <a:p>
      <a:pPr>
        <a:defRPr>
          <a:solidFill>
            <a:schemeClr val="bg1">
              <a:lumMod val="10000"/>
            </a:schemeClr>
          </a:solidFill>
          <a:latin typeface="Bree Serif" panose="02000503040000020004" pitchFamily="2"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481774036197778"/>
          <c:y val="2.2742340291081097E-2"/>
          <c:w val="0.87518225963802221"/>
          <c:h val="0.86493840622274543"/>
        </c:manualLayout>
      </c:layout>
      <c:lineChart>
        <c:grouping val="standard"/>
        <c:varyColors val="0"/>
        <c:ser>
          <c:idx val="0"/>
          <c:order val="0"/>
          <c:tx>
            <c:strRef>
              <c:f>'12_avgtrip_per_member'!$B$1</c:f>
              <c:strCache>
                <c:ptCount val="1"/>
                <c:pt idx="0">
                  <c:v>total_trip</c:v>
                </c:pt>
              </c:strCache>
            </c:strRef>
          </c:tx>
          <c:spPr>
            <a:ln w="28575" cap="rnd">
              <a:solidFill>
                <a:srgbClr val="609A92"/>
              </a:solidFill>
              <a:round/>
            </a:ln>
            <a:effectLst/>
          </c:spPr>
          <c:marker>
            <c:symbol val="circle"/>
            <c:size val="5"/>
            <c:spPr>
              <a:solidFill>
                <a:srgbClr val="609A92"/>
              </a:solidFill>
              <a:ln w="9525">
                <a:solidFill>
                  <a:srgbClr val="609A92"/>
                </a:solidFill>
              </a:ln>
              <a:effectLst/>
            </c:spPr>
          </c:marker>
          <c:cat>
            <c:strRef>
              <c:f>'12_avgtrip_per_member'!$A$2:$A$8</c:f>
              <c:strCache>
                <c:ptCount val="7"/>
                <c:pt idx="0">
                  <c:v>Monday   </c:v>
                </c:pt>
                <c:pt idx="1">
                  <c:v>Tuesday  </c:v>
                </c:pt>
                <c:pt idx="2">
                  <c:v>Wednesday</c:v>
                </c:pt>
                <c:pt idx="3">
                  <c:v>Thursday </c:v>
                </c:pt>
                <c:pt idx="4">
                  <c:v>Friday   </c:v>
                </c:pt>
                <c:pt idx="5">
                  <c:v>Saturday </c:v>
                </c:pt>
                <c:pt idx="6">
                  <c:v>Sunday   </c:v>
                </c:pt>
              </c:strCache>
            </c:strRef>
          </c:cat>
          <c:val>
            <c:numRef>
              <c:f>'12_avgtrip_per_member'!$B$2:$B$8</c:f>
              <c:numCache>
                <c:formatCode>h:mm:ss</c:formatCode>
                <c:ptCount val="7"/>
                <c:pt idx="0">
                  <c:v>8.2870370370370372E-3</c:v>
                </c:pt>
                <c:pt idx="1">
                  <c:v>8.1597222222222227E-3</c:v>
                </c:pt>
                <c:pt idx="2">
                  <c:v>8.2060185185185187E-3</c:v>
                </c:pt>
                <c:pt idx="3">
                  <c:v>8.3333333333333332E-3</c:v>
                </c:pt>
                <c:pt idx="4">
                  <c:v>8.4722222222222213E-3</c:v>
                </c:pt>
                <c:pt idx="5">
                  <c:v>9.7685185185185184E-3</c:v>
                </c:pt>
                <c:pt idx="6">
                  <c:v>9.6064814814814815E-3</c:v>
                </c:pt>
              </c:numCache>
            </c:numRef>
          </c:val>
          <c:smooth val="0"/>
          <c:extLst>
            <c:ext xmlns:c16="http://schemas.microsoft.com/office/drawing/2014/chart" uri="{C3380CC4-5D6E-409C-BE32-E72D297353CC}">
              <c16:uniqueId val="{00000000-7A83-4A23-9B10-2AFAC9DE2BDE}"/>
            </c:ext>
          </c:extLst>
        </c:ser>
        <c:ser>
          <c:idx val="1"/>
          <c:order val="1"/>
          <c:spPr>
            <a:ln w="28575" cap="rnd">
              <a:solidFill>
                <a:schemeClr val="accent2"/>
              </a:solidFill>
              <a:round/>
            </a:ln>
            <a:effectLst/>
          </c:spPr>
          <c:marker>
            <c:symbol val="circle"/>
            <c:size val="5"/>
            <c:spPr>
              <a:solidFill>
                <a:schemeClr val="accent2"/>
              </a:solidFill>
              <a:ln w="9525">
                <a:solidFill>
                  <a:schemeClr val="accent2"/>
                </a:solidFill>
              </a:ln>
              <a:effectLst/>
            </c:spPr>
          </c:marker>
          <c:cat>
            <c:strRef>
              <c:f>'[2]14_avgtrip_per_casual'!$A$2:$A$8</c:f>
              <c:strCache>
                <c:ptCount val="7"/>
                <c:pt idx="0">
                  <c:v>Monday   </c:v>
                </c:pt>
                <c:pt idx="1">
                  <c:v>Tuesday  </c:v>
                </c:pt>
                <c:pt idx="2">
                  <c:v>Wednesday</c:v>
                </c:pt>
                <c:pt idx="3">
                  <c:v>Thursday </c:v>
                </c:pt>
                <c:pt idx="4">
                  <c:v>Friday   </c:v>
                </c:pt>
                <c:pt idx="5">
                  <c:v>Saturday </c:v>
                </c:pt>
                <c:pt idx="6">
                  <c:v>Sunday   </c:v>
                </c:pt>
              </c:strCache>
            </c:strRef>
          </c:cat>
          <c:val>
            <c:numRef>
              <c:f>'[2]14_avgtrip_per_casual'!$B$2:$B$8</c:f>
              <c:numCache>
                <c:formatCode>h:mm:ss</c:formatCode>
                <c:ptCount val="7"/>
                <c:pt idx="0">
                  <c:v>1.6331018518518519E-2</c:v>
                </c:pt>
                <c:pt idx="1">
                  <c:v>1.4212962962962962E-2</c:v>
                </c:pt>
                <c:pt idx="2">
                  <c:v>1.383101851851852E-2</c:v>
                </c:pt>
                <c:pt idx="3">
                  <c:v>1.4386574074074072E-2</c:v>
                </c:pt>
                <c:pt idx="4">
                  <c:v>1.503472222222222E-2</c:v>
                </c:pt>
                <c:pt idx="5">
                  <c:v>1.800925925925926E-2</c:v>
                </c:pt>
                <c:pt idx="6">
                  <c:v>1.8113425925925925E-2</c:v>
                </c:pt>
              </c:numCache>
            </c:numRef>
          </c:val>
          <c:smooth val="0"/>
          <c:extLst>
            <c:ext xmlns:c16="http://schemas.microsoft.com/office/drawing/2014/chart" uri="{C3380CC4-5D6E-409C-BE32-E72D297353CC}">
              <c16:uniqueId val="{00000001-7A83-4A23-9B10-2AFAC9DE2BDE}"/>
            </c:ext>
          </c:extLst>
        </c:ser>
        <c:dLbls>
          <c:showLegendKey val="0"/>
          <c:showVal val="0"/>
          <c:showCatName val="0"/>
          <c:showSerName val="0"/>
          <c:showPercent val="0"/>
          <c:showBubbleSize val="0"/>
        </c:dLbls>
        <c:marker val="1"/>
        <c:smooth val="0"/>
        <c:axId val="1824152640"/>
        <c:axId val="1824146816"/>
      </c:lineChart>
      <c:catAx>
        <c:axId val="18241526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solidFill>
                <a:latin typeface="Bree Serif" panose="02000503040000020004" pitchFamily="2" charset="0"/>
                <a:ea typeface="+mn-ea"/>
                <a:cs typeface="+mn-cs"/>
              </a:defRPr>
            </a:pPr>
            <a:endParaRPr lang="en-US"/>
          </a:p>
        </c:txPr>
        <c:crossAx val="1824146816"/>
        <c:crosses val="autoZero"/>
        <c:auto val="1"/>
        <c:lblAlgn val="ctr"/>
        <c:lblOffset val="100"/>
        <c:noMultiLvlLbl val="0"/>
      </c:catAx>
      <c:valAx>
        <c:axId val="1824146816"/>
        <c:scaling>
          <c:orientation val="minMax"/>
          <c:min val="6.9444444444444423E-3"/>
        </c:scaling>
        <c:delete val="0"/>
        <c:axPos val="l"/>
        <c:majorGridlines>
          <c:spPr>
            <a:ln w="9525" cap="flat" cmpd="sng" algn="ctr">
              <a:solidFill>
                <a:schemeClr val="tx1">
                  <a:lumMod val="15000"/>
                  <a:lumOff val="85000"/>
                </a:schemeClr>
              </a:solidFill>
              <a:round/>
            </a:ln>
            <a:effectLst/>
          </c:spPr>
        </c:majorGridlines>
        <c:numFmt formatCode="h:mm:ss"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solidFill>
                <a:latin typeface="Bree Serif" panose="02000503040000020004" pitchFamily="2" charset="0"/>
                <a:ea typeface="+mn-ea"/>
                <a:cs typeface="+mn-cs"/>
              </a:defRPr>
            </a:pPr>
            <a:endParaRPr lang="en-US"/>
          </a:p>
        </c:txPr>
        <c:crossAx val="1824152640"/>
        <c:crosses val="autoZero"/>
        <c:crossBetween val="between"/>
        <c:minorUnit val="2.7777777777777805E-3"/>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tx1"/>
          </a:solidFill>
          <a:latin typeface="Bree Serif" panose="02000503040000020004" pitchFamily="2"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5">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15875" cap="flat" cmpd="sng" algn="ctr">
        <a:solidFill>
          <a:schemeClr val="tx1">
            <a:lumMod val="25000"/>
            <a:lumOff val="75000"/>
          </a:schemeClr>
        </a:solidFill>
        <a:round/>
      </a:ln>
    </cs:spPr>
    <cs:defRPr sz="1197" kern="1200" cap="none" spc="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bg1"/>
    </cs:fontRef>
    <cs:spPr>
      <a:solidFill>
        <a:schemeClr val="tx1">
          <a:lumMod val="50000"/>
          <a:lumOff val="50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alpha val="70000"/>
        </a:schemeClr>
      </a:solidFill>
    </cs:spPr>
  </cs:dataPoint>
  <cs:dataPoint3D>
    <cs:lnRef idx="0"/>
    <cs:fillRef idx="0">
      <cs:styleClr val="auto"/>
    </cs:fillRef>
    <cs:effectRef idx="0"/>
    <cs:fontRef idx="minor">
      <a:schemeClr val="dk1"/>
    </cs:fontRef>
    <cs:spPr>
      <a:solidFill>
        <a:schemeClr val="phClr">
          <a:alpha val="70000"/>
        </a:schemeClr>
      </a:solidFill>
    </cs:spPr>
  </cs:dataPoint3D>
  <cs:dataPointLine>
    <cs:lnRef idx="0">
      <cs:styleClr val="auto"/>
    </cs:lnRef>
    <cs:fillRef idx="0"/>
    <cs:effectRef idx="0"/>
    <cs:fontRef idx="minor">
      <a:schemeClr val="dk1"/>
    </cs:fontRef>
    <cs:spPr>
      <a:ln w="28575" cap="rnd">
        <a:solidFill>
          <a:schemeClr val="phClr">
            <a:alpha val="70000"/>
          </a:schemeClr>
        </a:solidFill>
        <a:round/>
      </a:ln>
    </cs:spPr>
  </cs:dataPointLine>
  <cs:dataPointMarker>
    <cs:lnRef idx="0"/>
    <cs:fillRef idx="0">
      <cs:styleClr val="auto"/>
    </cs:fillRef>
    <cs:effectRef idx="0"/>
    <cs:fontRef idx="minor">
      <a:schemeClr val="dk1"/>
    </cs:fontRef>
    <cs:spPr>
      <a:solidFill>
        <a:schemeClr val="phClr">
          <a:alpha val="70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65000"/>
            <a:lumOff val="35000"/>
          </a:schemeClr>
        </a:solidFill>
      </a:ln>
    </cs:spPr>
  </cs:downBar>
  <cs:dropLine>
    <cs:lnRef idx="0"/>
    <cs:fillRef idx="0"/>
    <cs:effectRef idx="0"/>
    <cs:fontRef idx="minor">
      <a:schemeClr val="dk1"/>
    </cs:fontRef>
    <cs:spPr>
      <a:ln w="9525">
        <a:solidFill>
          <a:schemeClr val="tx1">
            <a:lumMod val="35000"/>
            <a:lumOff val="65000"/>
          </a:schemeClr>
        </a:solidFill>
        <a:round/>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5000"/>
            <a:lumOff val="9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round/>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baseline="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128" b="0" i="0" kern="1200" cap="none" spc="50" normalizeH="0" baseline="0"/>
  </cs:title>
  <cs:trendline>
    <cs:lnRef idx="0">
      <cs:styleClr val="auto"/>
    </cs:lnRef>
    <cs:fillRef idx="0"/>
    <cs:effectRef idx="0"/>
    <cs:fontRef idx="minor">
      <a:schemeClr val="dk1"/>
    </cs:fontRef>
    <cs:spPr>
      <a:ln w="15875" cap="rnd">
        <a:solidFill>
          <a:schemeClr val="phClr"/>
        </a:solidFill>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defRPr sz="1197" kern="1200" spc="20" baseline="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g>
</file>

<file path=ppt/media/image2.png>
</file>

<file path=ppt/media/image3.gif>
</file>

<file path=ppt/media/image4.gif>
</file>

<file path=ppt/media/image5.gif>
</file>

<file path=ppt/media/image6.gif>
</file>

<file path=ppt/media/image7.g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7"/>
        <p:cNvGrpSpPr/>
        <p:nvPr/>
      </p:nvGrpSpPr>
      <p:grpSpPr>
        <a:xfrm>
          <a:off x="0" y="0"/>
          <a:ext cx="0" cy="0"/>
          <a:chOff x="0" y="0"/>
          <a:chExt cx="0" cy="0"/>
        </a:xfrm>
      </p:grpSpPr>
      <p:sp>
        <p:nvSpPr>
          <p:cNvPr id="1008" name="Google Shape;100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9" name="Google Shape;100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2"/>
        <p:cNvGrpSpPr/>
        <p:nvPr/>
      </p:nvGrpSpPr>
      <p:grpSpPr>
        <a:xfrm>
          <a:off x="0" y="0"/>
          <a:ext cx="0" cy="0"/>
          <a:chOff x="0" y="0"/>
          <a:chExt cx="0" cy="0"/>
        </a:xfrm>
      </p:grpSpPr>
      <p:sp>
        <p:nvSpPr>
          <p:cNvPr id="1213" name="Google Shape;1213;g86b5b099ff_1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 name="Google Shape;1214;g86b5b099ff_1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Casual riders ride 1.9 times longer than members.</a:t>
            </a:r>
            <a:endParaRPr dirty="0"/>
          </a:p>
        </p:txBody>
      </p:sp>
    </p:spTree>
    <p:extLst>
      <p:ext uri="{BB962C8B-B14F-4D97-AF65-F5344CB8AC3E}">
        <p14:creationId xmlns:p14="http://schemas.microsoft.com/office/powerpoint/2010/main" val="12168012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895460ef75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895460ef75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895460ef75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895460ef75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63419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
        <p:cNvGrpSpPr/>
        <p:nvPr/>
      </p:nvGrpSpPr>
      <p:grpSpPr>
        <a:xfrm>
          <a:off x="0" y="0"/>
          <a:ext cx="0" cy="0"/>
          <a:chOff x="0" y="0"/>
          <a:chExt cx="0" cy="0"/>
        </a:xfrm>
      </p:grpSpPr>
      <p:sp>
        <p:nvSpPr>
          <p:cNvPr id="1280" name="Google Shape;1280;g895460ef75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1" name="Google Shape;1281;g895460ef75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9801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9"/>
        <p:cNvGrpSpPr/>
        <p:nvPr/>
      </p:nvGrpSpPr>
      <p:grpSpPr>
        <a:xfrm>
          <a:off x="0" y="0"/>
          <a:ext cx="0" cy="0"/>
          <a:chOff x="0" y="0"/>
          <a:chExt cx="0" cy="0"/>
        </a:xfrm>
      </p:grpSpPr>
      <p:sp>
        <p:nvSpPr>
          <p:cNvPr id="1330" name="Google Shape;1330;gc6f997233d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1" name="Google Shape;1331;gc6f997233d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8"/>
        <p:cNvGrpSpPr/>
        <p:nvPr/>
      </p:nvGrpSpPr>
      <p:grpSpPr>
        <a:xfrm>
          <a:off x="0" y="0"/>
          <a:ext cx="0" cy="0"/>
          <a:chOff x="0" y="0"/>
          <a:chExt cx="0" cy="0"/>
        </a:xfrm>
      </p:grpSpPr>
      <p:sp>
        <p:nvSpPr>
          <p:cNvPr id="1439" name="Google Shape;1439;g895460ef75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0" name="Google Shape;1440;g895460ef7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5"/>
        <p:cNvGrpSpPr/>
        <p:nvPr/>
      </p:nvGrpSpPr>
      <p:grpSpPr>
        <a:xfrm>
          <a:off x="0" y="0"/>
          <a:ext cx="0" cy="0"/>
          <a:chOff x="0" y="0"/>
          <a:chExt cx="0" cy="0"/>
        </a:xfrm>
      </p:grpSpPr>
      <p:sp>
        <p:nvSpPr>
          <p:cNvPr id="1456" name="Google Shape;1456;g895460ef75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7" name="Google Shape;1457;g895460ef75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
        <p:cNvGrpSpPr/>
        <p:nvPr/>
      </p:nvGrpSpPr>
      <p:grpSpPr>
        <a:xfrm>
          <a:off x="0" y="0"/>
          <a:ext cx="0" cy="0"/>
          <a:chOff x="0" y="0"/>
          <a:chExt cx="0" cy="0"/>
        </a:xfrm>
      </p:grpSpPr>
      <p:sp>
        <p:nvSpPr>
          <p:cNvPr id="1520" name="Google Shape;1520;g86b5b099ff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 name="Google Shape;1521;g86b5b099ff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5"/>
        <p:cNvGrpSpPr/>
        <p:nvPr/>
      </p:nvGrpSpPr>
      <p:grpSpPr>
        <a:xfrm>
          <a:off x="0" y="0"/>
          <a:ext cx="0" cy="0"/>
          <a:chOff x="0" y="0"/>
          <a:chExt cx="0" cy="0"/>
        </a:xfrm>
      </p:grpSpPr>
      <p:sp>
        <p:nvSpPr>
          <p:cNvPr id="1526" name="Google Shape;1526;g895460ef75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7" name="Google Shape;1527;g895460ef75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2"/>
        <p:cNvGrpSpPr/>
        <p:nvPr/>
      </p:nvGrpSpPr>
      <p:grpSpPr>
        <a:xfrm>
          <a:off x="0" y="0"/>
          <a:ext cx="0" cy="0"/>
          <a:chOff x="0" y="0"/>
          <a:chExt cx="0" cy="0"/>
        </a:xfrm>
      </p:grpSpPr>
      <p:sp>
        <p:nvSpPr>
          <p:cNvPr id="1593" name="Google Shape;1593;g895460ef75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4" name="Google Shape;1594;g895460ef75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895460ef75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895460ef7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2"/>
        <p:cNvGrpSpPr/>
        <p:nvPr/>
      </p:nvGrpSpPr>
      <p:grpSpPr>
        <a:xfrm>
          <a:off x="0" y="0"/>
          <a:ext cx="0" cy="0"/>
          <a:chOff x="0" y="0"/>
          <a:chExt cx="0" cy="0"/>
        </a:xfrm>
      </p:grpSpPr>
      <p:sp>
        <p:nvSpPr>
          <p:cNvPr id="1683" name="Google Shape;1683;gc6be5a9a2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4" name="Google Shape;1684;gc6be5a9a2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2"/>
        <p:cNvGrpSpPr/>
        <p:nvPr/>
      </p:nvGrpSpPr>
      <p:grpSpPr>
        <a:xfrm>
          <a:off x="0" y="0"/>
          <a:ext cx="0" cy="0"/>
          <a:chOff x="0" y="0"/>
          <a:chExt cx="0" cy="0"/>
        </a:xfrm>
      </p:grpSpPr>
      <p:sp>
        <p:nvSpPr>
          <p:cNvPr id="1723" name="Google Shape;1723;g895460ef75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4" name="Google Shape;1724;g895460ef75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5"/>
        <p:cNvGrpSpPr/>
        <p:nvPr/>
      </p:nvGrpSpPr>
      <p:grpSpPr>
        <a:xfrm>
          <a:off x="0" y="0"/>
          <a:ext cx="0" cy="0"/>
          <a:chOff x="0" y="0"/>
          <a:chExt cx="0" cy="0"/>
        </a:xfrm>
      </p:grpSpPr>
      <p:sp>
        <p:nvSpPr>
          <p:cNvPr id="1736" name="Google Shape;1736;gc6be5a9a29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7" name="Google Shape;1737;gc6be5a9a29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0"/>
        <p:cNvGrpSpPr/>
        <p:nvPr/>
      </p:nvGrpSpPr>
      <p:grpSpPr>
        <a:xfrm>
          <a:off x="0" y="0"/>
          <a:ext cx="0" cy="0"/>
          <a:chOff x="0" y="0"/>
          <a:chExt cx="0" cy="0"/>
        </a:xfrm>
      </p:grpSpPr>
      <p:sp>
        <p:nvSpPr>
          <p:cNvPr id="1781" name="Google Shape;1781;gc993b435f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2" name="Google Shape;1782;gc993b435f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1"/>
        <p:cNvGrpSpPr/>
        <p:nvPr/>
      </p:nvGrpSpPr>
      <p:grpSpPr>
        <a:xfrm>
          <a:off x="0" y="0"/>
          <a:ext cx="0" cy="0"/>
          <a:chOff x="0" y="0"/>
          <a:chExt cx="0" cy="0"/>
        </a:xfrm>
      </p:grpSpPr>
      <p:sp>
        <p:nvSpPr>
          <p:cNvPr id="1812" name="Google Shape;1812;gc993b435f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3" name="Google Shape;1813;gc993b435f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7"/>
        <p:cNvGrpSpPr/>
        <p:nvPr/>
      </p:nvGrpSpPr>
      <p:grpSpPr>
        <a:xfrm>
          <a:off x="0" y="0"/>
          <a:ext cx="0" cy="0"/>
          <a:chOff x="0" y="0"/>
          <a:chExt cx="0" cy="0"/>
        </a:xfrm>
      </p:grpSpPr>
      <p:sp>
        <p:nvSpPr>
          <p:cNvPr id="1848" name="Google Shape;1848;gc993b435f6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9" name="Google Shape;1849;gc993b435f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5"/>
        <p:cNvGrpSpPr/>
        <p:nvPr/>
      </p:nvGrpSpPr>
      <p:grpSpPr>
        <a:xfrm>
          <a:off x="0" y="0"/>
          <a:ext cx="0" cy="0"/>
          <a:chOff x="0" y="0"/>
          <a:chExt cx="0" cy="0"/>
        </a:xfrm>
      </p:grpSpPr>
      <p:sp>
        <p:nvSpPr>
          <p:cNvPr id="1896" name="Google Shape;1896;gc993b435f6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7" name="Google Shape;1897;gc993b435f6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5"/>
        <p:cNvGrpSpPr/>
        <p:nvPr/>
      </p:nvGrpSpPr>
      <p:grpSpPr>
        <a:xfrm>
          <a:off x="0" y="0"/>
          <a:ext cx="0" cy="0"/>
          <a:chOff x="0" y="0"/>
          <a:chExt cx="0" cy="0"/>
        </a:xfrm>
      </p:grpSpPr>
      <p:sp>
        <p:nvSpPr>
          <p:cNvPr id="1906" name="Google Shape;1906;gc993b435f6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7" name="Google Shape;1907;gc993b435f6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c993b435f6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c993b435f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3"/>
        <p:cNvGrpSpPr/>
        <p:nvPr/>
      </p:nvGrpSpPr>
      <p:grpSpPr>
        <a:xfrm>
          <a:off x="0" y="0"/>
          <a:ext cx="0" cy="0"/>
          <a:chOff x="0" y="0"/>
          <a:chExt cx="0" cy="0"/>
        </a:xfrm>
      </p:grpSpPr>
      <p:sp>
        <p:nvSpPr>
          <p:cNvPr id="1984" name="Google Shape;1984;gc993b435f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5" name="Google Shape;1985;gc993b435f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895460ef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895460ef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8"/>
        <p:cNvGrpSpPr/>
        <p:nvPr/>
      </p:nvGrpSpPr>
      <p:grpSpPr>
        <a:xfrm>
          <a:off x="0" y="0"/>
          <a:ext cx="0" cy="0"/>
          <a:chOff x="0" y="0"/>
          <a:chExt cx="0" cy="0"/>
        </a:xfrm>
      </p:grpSpPr>
      <p:sp>
        <p:nvSpPr>
          <p:cNvPr id="1999" name="Google Shape;1999;g895460ef75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0" name="Google Shape;2000;g895460ef75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6"/>
        <p:cNvGrpSpPr/>
        <p:nvPr/>
      </p:nvGrpSpPr>
      <p:grpSpPr>
        <a:xfrm>
          <a:off x="0" y="0"/>
          <a:ext cx="0" cy="0"/>
          <a:chOff x="0" y="0"/>
          <a:chExt cx="0" cy="0"/>
        </a:xfrm>
      </p:grpSpPr>
      <p:sp>
        <p:nvSpPr>
          <p:cNvPr id="2057" name="Google Shape;2057;gc6be5cc860_0_9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8" name="Google Shape;2058;gc6be5cc860_0_9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5"/>
        <p:cNvGrpSpPr/>
        <p:nvPr/>
      </p:nvGrpSpPr>
      <p:grpSpPr>
        <a:xfrm>
          <a:off x="0" y="0"/>
          <a:ext cx="0" cy="0"/>
          <a:chOff x="0" y="0"/>
          <a:chExt cx="0" cy="0"/>
        </a:xfrm>
      </p:grpSpPr>
      <p:sp>
        <p:nvSpPr>
          <p:cNvPr id="2456" name="Google Shape;2456;gc6f997233d_0_16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7" name="Google Shape;2457;gc6f997233d_0_1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8"/>
        <p:cNvGrpSpPr/>
        <p:nvPr/>
      </p:nvGrpSpPr>
      <p:grpSpPr>
        <a:xfrm>
          <a:off x="0" y="0"/>
          <a:ext cx="0" cy="0"/>
          <a:chOff x="0" y="0"/>
          <a:chExt cx="0" cy="0"/>
        </a:xfrm>
      </p:grpSpPr>
      <p:sp>
        <p:nvSpPr>
          <p:cNvPr id="2649" name="Google Shape;2649;gc993b435f6_0_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0" name="Google Shape;2650;gc993b435f6_0_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4"/>
        <p:cNvGrpSpPr/>
        <p:nvPr/>
      </p:nvGrpSpPr>
      <p:grpSpPr>
        <a:xfrm>
          <a:off x="0" y="0"/>
          <a:ext cx="0" cy="0"/>
          <a:chOff x="0" y="0"/>
          <a:chExt cx="0" cy="0"/>
        </a:xfrm>
      </p:grpSpPr>
      <p:sp>
        <p:nvSpPr>
          <p:cNvPr id="2655" name="Google Shape;2655;gc6f997233d_0_17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6" name="Google Shape;2656;gc6f997233d_0_1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0"/>
        <p:cNvGrpSpPr/>
        <p:nvPr/>
      </p:nvGrpSpPr>
      <p:grpSpPr>
        <a:xfrm>
          <a:off x="0" y="0"/>
          <a:ext cx="0" cy="0"/>
          <a:chOff x="0" y="0"/>
          <a:chExt cx="0" cy="0"/>
        </a:xfrm>
      </p:grpSpPr>
      <p:sp>
        <p:nvSpPr>
          <p:cNvPr id="2661" name="Google Shape;2661;gc6f997233d_0_173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2" name="Google Shape;2662;gc6f997233d_0_17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7"/>
        <p:cNvGrpSpPr/>
        <p:nvPr/>
      </p:nvGrpSpPr>
      <p:grpSpPr>
        <a:xfrm>
          <a:off x="0" y="0"/>
          <a:ext cx="0" cy="0"/>
          <a:chOff x="0" y="0"/>
          <a:chExt cx="0" cy="0"/>
        </a:xfrm>
      </p:grpSpPr>
      <p:sp>
        <p:nvSpPr>
          <p:cNvPr id="2668" name="Google Shape;2668;gc6f997233d_0_17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9" name="Google Shape;2669;gc6f997233d_0_17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4"/>
        <p:cNvGrpSpPr/>
        <p:nvPr/>
      </p:nvGrpSpPr>
      <p:grpSpPr>
        <a:xfrm>
          <a:off x="0" y="0"/>
          <a:ext cx="0" cy="0"/>
          <a:chOff x="0" y="0"/>
          <a:chExt cx="0" cy="0"/>
        </a:xfrm>
      </p:grpSpPr>
      <p:sp>
        <p:nvSpPr>
          <p:cNvPr id="2695" name="Google Shape;2695;gc6f997233d_0_17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6" name="Google Shape;2696;gc6f997233d_0_17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0"/>
        <p:cNvGrpSpPr/>
        <p:nvPr/>
      </p:nvGrpSpPr>
      <p:grpSpPr>
        <a:xfrm>
          <a:off x="0" y="0"/>
          <a:ext cx="0" cy="0"/>
          <a:chOff x="0" y="0"/>
          <a:chExt cx="0" cy="0"/>
        </a:xfrm>
      </p:grpSpPr>
      <p:sp>
        <p:nvSpPr>
          <p:cNvPr id="2711" name="Google Shape;2711;gc6f997233d_0_174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2" name="Google Shape;2712;gc6f997233d_0_174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7"/>
        <p:cNvGrpSpPr/>
        <p:nvPr/>
      </p:nvGrpSpPr>
      <p:grpSpPr>
        <a:xfrm>
          <a:off x="0" y="0"/>
          <a:ext cx="0" cy="0"/>
          <a:chOff x="0" y="0"/>
          <a:chExt cx="0" cy="0"/>
        </a:xfrm>
      </p:grpSpPr>
      <p:sp>
        <p:nvSpPr>
          <p:cNvPr id="3048" name="Google Shape;3048;gc6f997233d_0_177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9" name="Google Shape;3049;gc6f997233d_0_177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86b5b099ff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86b5b099ff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01103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4"/>
        <p:cNvGrpSpPr/>
        <p:nvPr/>
      </p:nvGrpSpPr>
      <p:grpSpPr>
        <a:xfrm>
          <a:off x="0" y="0"/>
          <a:ext cx="0" cy="0"/>
          <a:chOff x="0" y="0"/>
          <a:chExt cx="0" cy="0"/>
        </a:xfrm>
      </p:grpSpPr>
      <p:sp>
        <p:nvSpPr>
          <p:cNvPr id="5835" name="Google Shape;5835;gc6f997233d_0_205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6" name="Google Shape;5836;gc6f997233d_0_20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53"/>
        <p:cNvGrpSpPr/>
        <p:nvPr/>
      </p:nvGrpSpPr>
      <p:grpSpPr>
        <a:xfrm>
          <a:off x="0" y="0"/>
          <a:ext cx="0" cy="0"/>
          <a:chOff x="0" y="0"/>
          <a:chExt cx="0" cy="0"/>
        </a:xfrm>
      </p:grpSpPr>
      <p:sp>
        <p:nvSpPr>
          <p:cNvPr id="6254" name="Google Shape;6254;gc6f997233d_0_209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5" name="Google Shape;6255;gc6f997233d_0_209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3"/>
        <p:cNvGrpSpPr/>
        <p:nvPr/>
      </p:nvGrpSpPr>
      <p:grpSpPr>
        <a:xfrm>
          <a:off x="0" y="0"/>
          <a:ext cx="0" cy="0"/>
          <a:chOff x="0" y="0"/>
          <a:chExt cx="0" cy="0"/>
        </a:xfrm>
      </p:grpSpPr>
      <p:sp>
        <p:nvSpPr>
          <p:cNvPr id="6424" name="Google Shape;6424;gc6f997233d_0_21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5" name="Google Shape;6425;gc6f997233d_0_21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8"/>
        <p:cNvGrpSpPr/>
        <p:nvPr/>
      </p:nvGrpSpPr>
      <p:grpSpPr>
        <a:xfrm>
          <a:off x="0" y="0"/>
          <a:ext cx="0" cy="0"/>
          <a:chOff x="0" y="0"/>
          <a:chExt cx="0" cy="0"/>
        </a:xfrm>
      </p:grpSpPr>
      <p:sp>
        <p:nvSpPr>
          <p:cNvPr id="6829" name="Google Shape;6829;gc6f997233d_0_215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0" name="Google Shape;6830;gc6f997233d_0_21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8"/>
        <p:cNvGrpSpPr/>
        <p:nvPr/>
      </p:nvGrpSpPr>
      <p:grpSpPr>
        <a:xfrm>
          <a:off x="0" y="0"/>
          <a:ext cx="0" cy="0"/>
          <a:chOff x="0" y="0"/>
          <a:chExt cx="0" cy="0"/>
        </a:xfrm>
      </p:grpSpPr>
      <p:sp>
        <p:nvSpPr>
          <p:cNvPr id="7209" name="Google Shape;7209;gc6f997233d_0_218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0" name="Google Shape;7210;gc6f997233d_0_218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7"/>
        <p:cNvGrpSpPr/>
        <p:nvPr/>
      </p:nvGrpSpPr>
      <p:grpSpPr>
        <a:xfrm>
          <a:off x="0" y="0"/>
          <a:ext cx="0" cy="0"/>
          <a:chOff x="0" y="0"/>
          <a:chExt cx="0" cy="0"/>
        </a:xfrm>
      </p:grpSpPr>
      <p:sp>
        <p:nvSpPr>
          <p:cNvPr id="7978" name="Google Shape;7978;gc6f997233d_0_226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79" name="Google Shape;7979;gc6f997233d_0_226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4"/>
        <p:cNvGrpSpPr/>
        <p:nvPr/>
      </p:nvGrpSpPr>
      <p:grpSpPr>
        <a:xfrm>
          <a:off x="0" y="0"/>
          <a:ext cx="0" cy="0"/>
          <a:chOff x="0" y="0"/>
          <a:chExt cx="0" cy="0"/>
        </a:xfrm>
      </p:grpSpPr>
      <p:sp>
        <p:nvSpPr>
          <p:cNvPr id="9385" name="Google Shape;9385;gc6f997233d_0_24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86" name="Google Shape;9386;gc6f997233d_0_24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8"/>
        <p:cNvGrpSpPr/>
        <p:nvPr/>
      </p:nvGrpSpPr>
      <p:grpSpPr>
        <a:xfrm>
          <a:off x="0" y="0"/>
          <a:ext cx="0" cy="0"/>
          <a:chOff x="0" y="0"/>
          <a:chExt cx="0" cy="0"/>
        </a:xfrm>
      </p:grpSpPr>
      <p:sp>
        <p:nvSpPr>
          <p:cNvPr id="11779" name="Google Shape;11779;gc6f997233d_0_264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0" name="Google Shape;11780;gc6f997233d_0_264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4"/>
        <p:cNvGrpSpPr/>
        <p:nvPr/>
      </p:nvGrpSpPr>
      <p:grpSpPr>
        <a:xfrm>
          <a:off x="0" y="0"/>
          <a:ext cx="0" cy="0"/>
          <a:chOff x="0" y="0"/>
          <a:chExt cx="0" cy="0"/>
        </a:xfrm>
      </p:grpSpPr>
      <p:sp>
        <p:nvSpPr>
          <p:cNvPr id="13795" name="Google Shape;13795;gc6f997233d_0_284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96" name="Google Shape;13796;gc6f997233d_0_28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30"/>
        <p:cNvGrpSpPr/>
        <p:nvPr/>
      </p:nvGrpSpPr>
      <p:grpSpPr>
        <a:xfrm>
          <a:off x="0" y="0"/>
          <a:ext cx="0" cy="0"/>
          <a:chOff x="0" y="0"/>
          <a:chExt cx="0" cy="0"/>
        </a:xfrm>
      </p:grpSpPr>
      <p:sp>
        <p:nvSpPr>
          <p:cNvPr id="15431" name="Google Shape;15431;gc6f997233d_0_30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32" name="Google Shape;15432;gc6f997233d_0_30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86b5b099ff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86b5b099ff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117728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2"/>
        <p:cNvGrpSpPr/>
        <p:nvPr/>
      </p:nvGrpSpPr>
      <p:grpSpPr>
        <a:xfrm>
          <a:off x="0" y="0"/>
          <a:ext cx="0" cy="0"/>
          <a:chOff x="0" y="0"/>
          <a:chExt cx="0" cy="0"/>
        </a:xfrm>
      </p:grpSpPr>
      <p:sp>
        <p:nvSpPr>
          <p:cNvPr id="16473" name="Google Shape;16473;gc6f997233d_0_311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4" name="Google Shape;16474;gc6f997233d_0_31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07"/>
        <p:cNvGrpSpPr/>
        <p:nvPr/>
      </p:nvGrpSpPr>
      <p:grpSpPr>
        <a:xfrm>
          <a:off x="0" y="0"/>
          <a:ext cx="0" cy="0"/>
          <a:chOff x="0" y="0"/>
          <a:chExt cx="0" cy="0"/>
        </a:xfrm>
      </p:grpSpPr>
      <p:sp>
        <p:nvSpPr>
          <p:cNvPr id="18008" name="Google Shape;18008;gc6f997233d_0_3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09" name="Google Shape;18009;gc6f997233d_0_3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
        <p:cNvGrpSpPr/>
        <p:nvPr/>
      </p:nvGrpSpPr>
      <p:grpSpPr>
        <a:xfrm>
          <a:off x="0" y="0"/>
          <a:ext cx="0" cy="0"/>
          <a:chOff x="0" y="0"/>
          <a:chExt cx="0" cy="0"/>
        </a:xfrm>
      </p:grpSpPr>
      <p:sp>
        <p:nvSpPr>
          <p:cNvPr id="1172" name="Google Shape;1172;g895460ef75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3" name="Google Shape;1173;g895460ef7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8"/>
        <p:cNvGrpSpPr/>
        <p:nvPr/>
      </p:nvGrpSpPr>
      <p:grpSpPr>
        <a:xfrm>
          <a:off x="0" y="0"/>
          <a:ext cx="0" cy="0"/>
          <a:chOff x="0" y="0"/>
          <a:chExt cx="0" cy="0"/>
        </a:xfrm>
      </p:grpSpPr>
      <p:sp>
        <p:nvSpPr>
          <p:cNvPr id="1239" name="Google Shape;1239;gc30578362d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0" name="Google Shape;1240;gc30578362d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1"/>
        <p:cNvGrpSpPr/>
        <p:nvPr/>
      </p:nvGrpSpPr>
      <p:grpSpPr>
        <a:xfrm>
          <a:off x="0" y="0"/>
          <a:ext cx="0" cy="0"/>
          <a:chOff x="0" y="0"/>
          <a:chExt cx="0" cy="0"/>
        </a:xfrm>
      </p:grpSpPr>
      <p:sp>
        <p:nvSpPr>
          <p:cNvPr id="1652" name="Google Shape;1652;gc30578362d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3" name="Google Shape;1653;gc30578362d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2"/>
        <p:cNvGrpSpPr/>
        <p:nvPr/>
      </p:nvGrpSpPr>
      <p:grpSpPr>
        <a:xfrm>
          <a:off x="0" y="0"/>
          <a:ext cx="0" cy="0"/>
          <a:chOff x="0" y="0"/>
          <a:chExt cx="0" cy="0"/>
        </a:xfrm>
      </p:grpSpPr>
      <p:sp>
        <p:nvSpPr>
          <p:cNvPr id="1213" name="Google Shape;1213;g86b5b099ff_1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4" name="Google Shape;1214;g86b5b099ff_1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533400"/>
            <a:ext cx="4449300" cy="20121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225" y="2469250"/>
            <a:ext cx="2951700" cy="767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2000">
                <a:solidFill>
                  <a:schemeClr val="accent2"/>
                </a:solidFill>
                <a:latin typeface="Kanit Light"/>
                <a:ea typeface="Kanit Light"/>
                <a:cs typeface="Kanit Light"/>
                <a:sym typeface="Kanit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36"/>
        <p:cNvGrpSpPr/>
        <p:nvPr/>
      </p:nvGrpSpPr>
      <p:grpSpPr>
        <a:xfrm>
          <a:off x="0" y="0"/>
          <a:ext cx="0" cy="0"/>
          <a:chOff x="0" y="0"/>
          <a:chExt cx="0" cy="0"/>
        </a:xfrm>
      </p:grpSpPr>
      <p:grpSp>
        <p:nvGrpSpPr>
          <p:cNvPr id="337" name="Google Shape;337;p13"/>
          <p:cNvGrpSpPr/>
          <p:nvPr/>
        </p:nvGrpSpPr>
        <p:grpSpPr>
          <a:xfrm>
            <a:off x="8223695" y="2124157"/>
            <a:ext cx="1457115" cy="2468198"/>
            <a:chOff x="70293" y="1615974"/>
            <a:chExt cx="1758527" cy="2978398"/>
          </a:xfrm>
        </p:grpSpPr>
        <p:sp>
          <p:nvSpPr>
            <p:cNvPr id="338" name="Google Shape;338;p13"/>
            <p:cNvSpPr/>
            <p:nvPr/>
          </p:nvSpPr>
          <p:spPr>
            <a:xfrm>
              <a:off x="70293" y="1615974"/>
              <a:ext cx="1758527" cy="1755514"/>
            </a:xfrm>
            <a:custGeom>
              <a:avLst/>
              <a:gdLst/>
              <a:ahLst/>
              <a:cxnLst/>
              <a:rect l="l" t="t" r="r" b="b"/>
              <a:pathLst>
                <a:path w="17265" h="17235" extrusionOk="0">
                  <a:moveTo>
                    <a:pt x="8632" y="0"/>
                  </a:moveTo>
                  <a:cubicBezTo>
                    <a:pt x="3860" y="0"/>
                    <a:pt x="0" y="3861"/>
                    <a:pt x="0" y="8602"/>
                  </a:cubicBezTo>
                  <a:cubicBezTo>
                    <a:pt x="0" y="13374"/>
                    <a:pt x="3860" y="17235"/>
                    <a:pt x="8632" y="17235"/>
                  </a:cubicBezTo>
                  <a:cubicBezTo>
                    <a:pt x="13405" y="17235"/>
                    <a:pt x="17265" y="13374"/>
                    <a:pt x="17265" y="8602"/>
                  </a:cubicBezTo>
                  <a:cubicBezTo>
                    <a:pt x="17265" y="3861"/>
                    <a:pt x="13405" y="0"/>
                    <a:pt x="8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3"/>
            <p:cNvSpPr/>
            <p:nvPr/>
          </p:nvSpPr>
          <p:spPr>
            <a:xfrm>
              <a:off x="949506" y="2625263"/>
              <a:ext cx="102" cy="1969109"/>
            </a:xfrm>
            <a:custGeom>
              <a:avLst/>
              <a:gdLst/>
              <a:ahLst/>
              <a:cxnLst/>
              <a:rect l="l" t="t" r="r" b="b"/>
              <a:pathLst>
                <a:path w="1" h="19332" fill="none" extrusionOk="0">
                  <a:moveTo>
                    <a:pt x="0" y="0"/>
                  </a:moveTo>
                  <a:lnTo>
                    <a:pt x="0" y="1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689470" y="4594237"/>
              <a:ext cx="495423" cy="102"/>
            </a:xfrm>
            <a:custGeom>
              <a:avLst/>
              <a:gdLst/>
              <a:ahLst/>
              <a:cxnLst/>
              <a:rect l="l" t="t" r="r" b="b"/>
              <a:pathLst>
                <a:path w="4864" h="1" fill="none" extrusionOk="0">
                  <a:moveTo>
                    <a:pt x="0" y="1"/>
                  </a:moveTo>
                  <a:lnTo>
                    <a:pt x="4863"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503686" y="2547853"/>
              <a:ext cx="102" cy="10847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1181735" y="2761444"/>
              <a:ext cx="3158" cy="105423"/>
            </a:xfrm>
            <a:custGeom>
              <a:avLst/>
              <a:gdLst/>
              <a:ahLst/>
              <a:cxnLst/>
              <a:rect l="l" t="t" r="r" b="b"/>
              <a:pathLst>
                <a:path w="31" h="1035" fill="none" extrusionOk="0">
                  <a:moveTo>
                    <a:pt x="0" y="1"/>
                  </a:moveTo>
                  <a:lnTo>
                    <a:pt x="3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1382899" y="2414727"/>
              <a:ext cx="3259" cy="108478"/>
            </a:xfrm>
            <a:custGeom>
              <a:avLst/>
              <a:gdLst/>
              <a:ahLst/>
              <a:cxnLst/>
              <a:rect l="l" t="t" r="r" b="b"/>
              <a:pathLst>
                <a:path w="32" h="1065" fill="none" extrusionOk="0">
                  <a:moveTo>
                    <a:pt x="1" y="0"/>
                  </a:moveTo>
                  <a:lnTo>
                    <a:pt x="3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664719" y="2894570"/>
              <a:ext cx="3158" cy="108478"/>
            </a:xfrm>
            <a:custGeom>
              <a:avLst/>
              <a:gdLst/>
              <a:ahLst/>
              <a:cxnLst/>
              <a:rect l="l" t="t" r="r" b="b"/>
              <a:pathLst>
                <a:path w="31" h="1065" fill="none" extrusionOk="0">
                  <a:moveTo>
                    <a:pt x="0" y="1"/>
                  </a:moveTo>
                  <a:lnTo>
                    <a:pt x="3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a:off x="949506" y="2625263"/>
              <a:ext cx="102" cy="1969109"/>
            </a:xfrm>
            <a:custGeom>
              <a:avLst/>
              <a:gdLst/>
              <a:ahLst/>
              <a:cxnLst/>
              <a:rect l="l" t="t" r="r" b="b"/>
              <a:pathLst>
                <a:path w="1" h="19332" fill="none" extrusionOk="0">
                  <a:moveTo>
                    <a:pt x="0" y="0"/>
                  </a:moveTo>
                  <a:lnTo>
                    <a:pt x="0" y="1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689470" y="4594237"/>
              <a:ext cx="495423" cy="102"/>
            </a:xfrm>
            <a:custGeom>
              <a:avLst/>
              <a:gdLst/>
              <a:ahLst/>
              <a:cxnLst/>
              <a:rect l="l" t="t" r="r" b="b"/>
              <a:pathLst>
                <a:path w="4864" h="1" fill="none" extrusionOk="0">
                  <a:moveTo>
                    <a:pt x="0" y="1"/>
                  </a:moveTo>
                  <a:lnTo>
                    <a:pt x="4863"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a:off x="503686" y="2547853"/>
              <a:ext cx="102" cy="10847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3"/>
            <p:cNvSpPr/>
            <p:nvPr/>
          </p:nvSpPr>
          <p:spPr>
            <a:xfrm>
              <a:off x="1181735" y="2761444"/>
              <a:ext cx="3158" cy="105423"/>
            </a:xfrm>
            <a:custGeom>
              <a:avLst/>
              <a:gdLst/>
              <a:ahLst/>
              <a:cxnLst/>
              <a:rect l="l" t="t" r="r" b="b"/>
              <a:pathLst>
                <a:path w="31" h="1035" fill="none" extrusionOk="0">
                  <a:moveTo>
                    <a:pt x="0" y="1"/>
                  </a:moveTo>
                  <a:lnTo>
                    <a:pt x="3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a:off x="1382899" y="2414727"/>
              <a:ext cx="3259" cy="108478"/>
            </a:xfrm>
            <a:custGeom>
              <a:avLst/>
              <a:gdLst/>
              <a:ahLst/>
              <a:cxnLst/>
              <a:rect l="l" t="t" r="r" b="b"/>
              <a:pathLst>
                <a:path w="32" h="1065" fill="none" extrusionOk="0">
                  <a:moveTo>
                    <a:pt x="1" y="0"/>
                  </a:moveTo>
                  <a:lnTo>
                    <a:pt x="3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a:off x="664719" y="2894570"/>
              <a:ext cx="3158" cy="108478"/>
            </a:xfrm>
            <a:custGeom>
              <a:avLst/>
              <a:gdLst/>
              <a:ahLst/>
              <a:cxnLst/>
              <a:rect l="l" t="t" r="r" b="b"/>
              <a:pathLst>
                <a:path w="31" h="1065" fill="none" extrusionOk="0">
                  <a:moveTo>
                    <a:pt x="0" y="1"/>
                  </a:moveTo>
                  <a:lnTo>
                    <a:pt x="3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351;p13"/>
          <p:cNvSpPr/>
          <p:nvPr/>
        </p:nvSpPr>
        <p:spPr>
          <a:xfrm>
            <a:off x="8859701" y="161925"/>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3"/>
          <p:cNvSpPr/>
          <p:nvPr/>
        </p:nvSpPr>
        <p:spPr>
          <a:xfrm>
            <a:off x="7402376" y="0"/>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3"/>
          <p:cNvSpPr/>
          <p:nvPr/>
        </p:nvSpPr>
        <p:spPr>
          <a:xfrm>
            <a:off x="7065835" y="1037126"/>
            <a:ext cx="1528472" cy="478203"/>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402077" y="850609"/>
            <a:ext cx="622307" cy="178668"/>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1024377" y="2195234"/>
            <a:ext cx="622307" cy="178668"/>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3"/>
          <p:cNvSpPr txBox="1">
            <a:spLocks noGrp="1"/>
          </p:cNvSpPr>
          <p:nvPr>
            <p:ph type="subTitle" idx="1"/>
          </p:nvPr>
        </p:nvSpPr>
        <p:spPr>
          <a:xfrm>
            <a:off x="3084950" y="1202875"/>
            <a:ext cx="3775500" cy="47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Font typeface="Bree Serif"/>
              <a:buNone/>
              <a:defRPr sz="2200">
                <a:solidFill>
                  <a:schemeClr val="accent2"/>
                </a:solidFill>
                <a:latin typeface="Bree Serif"/>
                <a:ea typeface="Bree Serif"/>
                <a:cs typeface="Bree Serif"/>
                <a:sym typeface="Bree Serif"/>
              </a:defRPr>
            </a:lvl1pPr>
            <a:lvl2pPr lvl="1">
              <a:spcBef>
                <a:spcPts val="0"/>
              </a:spcBef>
              <a:spcAft>
                <a:spcPts val="0"/>
              </a:spcAft>
              <a:buSzPts val="2400"/>
              <a:buFont typeface="Bree Serif"/>
              <a:buNone/>
              <a:defRPr sz="2400">
                <a:latin typeface="Bree Serif"/>
                <a:ea typeface="Bree Serif"/>
                <a:cs typeface="Bree Serif"/>
                <a:sym typeface="Bree Serif"/>
              </a:defRPr>
            </a:lvl2pPr>
            <a:lvl3pPr lvl="2">
              <a:spcBef>
                <a:spcPts val="1600"/>
              </a:spcBef>
              <a:spcAft>
                <a:spcPts val="0"/>
              </a:spcAft>
              <a:buSzPts val="2400"/>
              <a:buFont typeface="Bree Serif"/>
              <a:buNone/>
              <a:defRPr sz="2400">
                <a:latin typeface="Bree Serif"/>
                <a:ea typeface="Bree Serif"/>
                <a:cs typeface="Bree Serif"/>
                <a:sym typeface="Bree Serif"/>
              </a:defRPr>
            </a:lvl3pPr>
            <a:lvl4pPr lvl="3">
              <a:spcBef>
                <a:spcPts val="1600"/>
              </a:spcBef>
              <a:spcAft>
                <a:spcPts val="0"/>
              </a:spcAft>
              <a:buSzPts val="2400"/>
              <a:buFont typeface="Bree Serif"/>
              <a:buNone/>
              <a:defRPr sz="2400">
                <a:latin typeface="Bree Serif"/>
                <a:ea typeface="Bree Serif"/>
                <a:cs typeface="Bree Serif"/>
                <a:sym typeface="Bree Serif"/>
              </a:defRPr>
            </a:lvl4pPr>
            <a:lvl5pPr lvl="4">
              <a:spcBef>
                <a:spcPts val="1600"/>
              </a:spcBef>
              <a:spcAft>
                <a:spcPts val="0"/>
              </a:spcAft>
              <a:buSzPts val="2400"/>
              <a:buFont typeface="Bree Serif"/>
              <a:buNone/>
              <a:defRPr sz="2400">
                <a:latin typeface="Bree Serif"/>
                <a:ea typeface="Bree Serif"/>
                <a:cs typeface="Bree Serif"/>
                <a:sym typeface="Bree Serif"/>
              </a:defRPr>
            </a:lvl5pPr>
            <a:lvl6pPr lvl="5">
              <a:spcBef>
                <a:spcPts val="1600"/>
              </a:spcBef>
              <a:spcAft>
                <a:spcPts val="0"/>
              </a:spcAft>
              <a:buSzPts val="2400"/>
              <a:buFont typeface="Bree Serif"/>
              <a:buNone/>
              <a:defRPr sz="2400">
                <a:latin typeface="Bree Serif"/>
                <a:ea typeface="Bree Serif"/>
                <a:cs typeface="Bree Serif"/>
                <a:sym typeface="Bree Serif"/>
              </a:defRPr>
            </a:lvl6pPr>
            <a:lvl7pPr lvl="6">
              <a:spcBef>
                <a:spcPts val="1600"/>
              </a:spcBef>
              <a:spcAft>
                <a:spcPts val="0"/>
              </a:spcAft>
              <a:buSzPts val="2400"/>
              <a:buFont typeface="Bree Serif"/>
              <a:buNone/>
              <a:defRPr sz="2400">
                <a:latin typeface="Bree Serif"/>
                <a:ea typeface="Bree Serif"/>
                <a:cs typeface="Bree Serif"/>
                <a:sym typeface="Bree Serif"/>
              </a:defRPr>
            </a:lvl7pPr>
            <a:lvl8pPr lvl="7">
              <a:spcBef>
                <a:spcPts val="1600"/>
              </a:spcBef>
              <a:spcAft>
                <a:spcPts val="0"/>
              </a:spcAft>
              <a:buSzPts val="2400"/>
              <a:buFont typeface="Bree Serif"/>
              <a:buNone/>
              <a:defRPr sz="2400">
                <a:latin typeface="Bree Serif"/>
                <a:ea typeface="Bree Serif"/>
                <a:cs typeface="Bree Serif"/>
                <a:sym typeface="Bree Serif"/>
              </a:defRPr>
            </a:lvl8pPr>
            <a:lvl9pPr lvl="8">
              <a:spcBef>
                <a:spcPts val="1600"/>
              </a:spcBef>
              <a:spcAft>
                <a:spcPts val="1600"/>
              </a:spcAft>
              <a:buSzPts val="2400"/>
              <a:buFont typeface="Bree Serif"/>
              <a:buNone/>
              <a:defRPr sz="2400">
                <a:latin typeface="Bree Serif"/>
                <a:ea typeface="Bree Serif"/>
                <a:cs typeface="Bree Serif"/>
                <a:sym typeface="Bree Serif"/>
              </a:defRPr>
            </a:lvl9pPr>
          </a:lstStyle>
          <a:p>
            <a:endParaRPr/>
          </a:p>
        </p:txBody>
      </p:sp>
      <p:sp>
        <p:nvSpPr>
          <p:cNvPr id="357" name="Google Shape;357;p13"/>
          <p:cNvSpPr txBox="1">
            <a:spLocks noGrp="1"/>
          </p:cNvSpPr>
          <p:nvPr>
            <p:ph type="title" hasCustomPrompt="1"/>
          </p:nvPr>
        </p:nvSpPr>
        <p:spPr>
          <a:xfrm>
            <a:off x="2172998" y="1342350"/>
            <a:ext cx="705000" cy="78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b="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58" name="Google Shape;358;p13"/>
          <p:cNvSpPr txBox="1">
            <a:spLocks noGrp="1"/>
          </p:cNvSpPr>
          <p:nvPr>
            <p:ph type="subTitle" idx="2"/>
          </p:nvPr>
        </p:nvSpPr>
        <p:spPr>
          <a:xfrm>
            <a:off x="3084962" y="1528675"/>
            <a:ext cx="3287100" cy="579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59" name="Google Shape;359;p13"/>
          <p:cNvSpPr txBox="1">
            <a:spLocks noGrp="1"/>
          </p:cNvSpPr>
          <p:nvPr>
            <p:ph type="title" idx="3"/>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360" name="Google Shape;360;p13"/>
          <p:cNvSpPr txBox="1">
            <a:spLocks noGrp="1"/>
          </p:cNvSpPr>
          <p:nvPr>
            <p:ph type="subTitle" idx="4"/>
          </p:nvPr>
        </p:nvSpPr>
        <p:spPr>
          <a:xfrm>
            <a:off x="3084950" y="2281650"/>
            <a:ext cx="3775500" cy="47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ree Serif"/>
              <a:buNone/>
              <a:defRPr sz="2200">
                <a:solidFill>
                  <a:schemeClr val="accent2"/>
                </a:solidFill>
                <a:latin typeface="Bree Serif"/>
                <a:ea typeface="Bree Serif"/>
                <a:cs typeface="Bree Serif"/>
                <a:sym typeface="Bree Serif"/>
              </a:defRPr>
            </a:lvl1pPr>
            <a:lvl2pPr lvl="1" rtl="0">
              <a:spcBef>
                <a:spcPts val="0"/>
              </a:spcBef>
              <a:spcAft>
                <a:spcPts val="0"/>
              </a:spcAft>
              <a:buSzPts val="2400"/>
              <a:buFont typeface="Bree Serif"/>
              <a:buNone/>
              <a:defRPr sz="2400">
                <a:latin typeface="Bree Serif"/>
                <a:ea typeface="Bree Serif"/>
                <a:cs typeface="Bree Serif"/>
                <a:sym typeface="Bree Serif"/>
              </a:defRPr>
            </a:lvl2pPr>
            <a:lvl3pPr lvl="2" rtl="0">
              <a:spcBef>
                <a:spcPts val="1600"/>
              </a:spcBef>
              <a:spcAft>
                <a:spcPts val="0"/>
              </a:spcAft>
              <a:buSzPts val="2400"/>
              <a:buFont typeface="Bree Serif"/>
              <a:buNone/>
              <a:defRPr sz="2400">
                <a:latin typeface="Bree Serif"/>
                <a:ea typeface="Bree Serif"/>
                <a:cs typeface="Bree Serif"/>
                <a:sym typeface="Bree Serif"/>
              </a:defRPr>
            </a:lvl3pPr>
            <a:lvl4pPr lvl="3" rtl="0">
              <a:spcBef>
                <a:spcPts val="1600"/>
              </a:spcBef>
              <a:spcAft>
                <a:spcPts val="0"/>
              </a:spcAft>
              <a:buSzPts val="2400"/>
              <a:buFont typeface="Bree Serif"/>
              <a:buNone/>
              <a:defRPr sz="2400">
                <a:latin typeface="Bree Serif"/>
                <a:ea typeface="Bree Serif"/>
                <a:cs typeface="Bree Serif"/>
                <a:sym typeface="Bree Serif"/>
              </a:defRPr>
            </a:lvl4pPr>
            <a:lvl5pPr lvl="4" rtl="0">
              <a:spcBef>
                <a:spcPts val="1600"/>
              </a:spcBef>
              <a:spcAft>
                <a:spcPts val="0"/>
              </a:spcAft>
              <a:buSzPts val="2400"/>
              <a:buFont typeface="Bree Serif"/>
              <a:buNone/>
              <a:defRPr sz="2400">
                <a:latin typeface="Bree Serif"/>
                <a:ea typeface="Bree Serif"/>
                <a:cs typeface="Bree Serif"/>
                <a:sym typeface="Bree Serif"/>
              </a:defRPr>
            </a:lvl5pPr>
            <a:lvl6pPr lvl="5" rtl="0">
              <a:spcBef>
                <a:spcPts val="1600"/>
              </a:spcBef>
              <a:spcAft>
                <a:spcPts val="0"/>
              </a:spcAft>
              <a:buSzPts val="2400"/>
              <a:buFont typeface="Bree Serif"/>
              <a:buNone/>
              <a:defRPr sz="2400">
                <a:latin typeface="Bree Serif"/>
                <a:ea typeface="Bree Serif"/>
                <a:cs typeface="Bree Serif"/>
                <a:sym typeface="Bree Serif"/>
              </a:defRPr>
            </a:lvl6pPr>
            <a:lvl7pPr lvl="6" rtl="0">
              <a:spcBef>
                <a:spcPts val="1600"/>
              </a:spcBef>
              <a:spcAft>
                <a:spcPts val="0"/>
              </a:spcAft>
              <a:buSzPts val="2400"/>
              <a:buFont typeface="Bree Serif"/>
              <a:buNone/>
              <a:defRPr sz="2400">
                <a:latin typeface="Bree Serif"/>
                <a:ea typeface="Bree Serif"/>
                <a:cs typeface="Bree Serif"/>
                <a:sym typeface="Bree Serif"/>
              </a:defRPr>
            </a:lvl7pPr>
            <a:lvl8pPr lvl="7" rtl="0">
              <a:spcBef>
                <a:spcPts val="1600"/>
              </a:spcBef>
              <a:spcAft>
                <a:spcPts val="0"/>
              </a:spcAft>
              <a:buSzPts val="2400"/>
              <a:buFont typeface="Bree Serif"/>
              <a:buNone/>
              <a:defRPr sz="2400">
                <a:latin typeface="Bree Serif"/>
                <a:ea typeface="Bree Serif"/>
                <a:cs typeface="Bree Serif"/>
                <a:sym typeface="Bree Serif"/>
              </a:defRPr>
            </a:lvl8pPr>
            <a:lvl9pPr lvl="8" rtl="0">
              <a:spcBef>
                <a:spcPts val="1600"/>
              </a:spcBef>
              <a:spcAft>
                <a:spcPts val="1600"/>
              </a:spcAft>
              <a:buSzPts val="2400"/>
              <a:buFont typeface="Bree Serif"/>
              <a:buNone/>
              <a:defRPr sz="2400">
                <a:latin typeface="Bree Serif"/>
                <a:ea typeface="Bree Serif"/>
                <a:cs typeface="Bree Serif"/>
                <a:sym typeface="Bree Serif"/>
              </a:defRPr>
            </a:lvl9pPr>
          </a:lstStyle>
          <a:p>
            <a:endParaRPr/>
          </a:p>
        </p:txBody>
      </p:sp>
      <p:sp>
        <p:nvSpPr>
          <p:cNvPr id="361" name="Google Shape;361;p13"/>
          <p:cNvSpPr txBox="1">
            <a:spLocks noGrp="1"/>
          </p:cNvSpPr>
          <p:nvPr>
            <p:ph type="title" idx="5" hasCustomPrompt="1"/>
          </p:nvPr>
        </p:nvSpPr>
        <p:spPr>
          <a:xfrm>
            <a:off x="2172998" y="2373900"/>
            <a:ext cx="705000" cy="78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b="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62" name="Google Shape;362;p13"/>
          <p:cNvSpPr txBox="1">
            <a:spLocks noGrp="1"/>
          </p:cNvSpPr>
          <p:nvPr>
            <p:ph type="subTitle" idx="6"/>
          </p:nvPr>
        </p:nvSpPr>
        <p:spPr>
          <a:xfrm>
            <a:off x="3084962" y="2607450"/>
            <a:ext cx="3287100" cy="579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63" name="Google Shape;363;p13"/>
          <p:cNvSpPr txBox="1">
            <a:spLocks noGrp="1"/>
          </p:cNvSpPr>
          <p:nvPr>
            <p:ph type="subTitle" idx="7"/>
          </p:nvPr>
        </p:nvSpPr>
        <p:spPr>
          <a:xfrm>
            <a:off x="3084992" y="3360425"/>
            <a:ext cx="3775500" cy="47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ree Serif"/>
              <a:buNone/>
              <a:defRPr sz="2200">
                <a:solidFill>
                  <a:schemeClr val="accent2"/>
                </a:solidFill>
                <a:latin typeface="Bree Serif"/>
                <a:ea typeface="Bree Serif"/>
                <a:cs typeface="Bree Serif"/>
                <a:sym typeface="Bree Serif"/>
              </a:defRPr>
            </a:lvl1pPr>
            <a:lvl2pPr lvl="1" rtl="0">
              <a:spcBef>
                <a:spcPts val="0"/>
              </a:spcBef>
              <a:spcAft>
                <a:spcPts val="0"/>
              </a:spcAft>
              <a:buSzPts val="2400"/>
              <a:buFont typeface="Bree Serif"/>
              <a:buNone/>
              <a:defRPr sz="2400">
                <a:latin typeface="Bree Serif"/>
                <a:ea typeface="Bree Serif"/>
                <a:cs typeface="Bree Serif"/>
                <a:sym typeface="Bree Serif"/>
              </a:defRPr>
            </a:lvl2pPr>
            <a:lvl3pPr lvl="2" rtl="0">
              <a:spcBef>
                <a:spcPts val="1600"/>
              </a:spcBef>
              <a:spcAft>
                <a:spcPts val="0"/>
              </a:spcAft>
              <a:buSzPts val="2400"/>
              <a:buFont typeface="Bree Serif"/>
              <a:buNone/>
              <a:defRPr sz="2400">
                <a:latin typeface="Bree Serif"/>
                <a:ea typeface="Bree Serif"/>
                <a:cs typeface="Bree Serif"/>
                <a:sym typeface="Bree Serif"/>
              </a:defRPr>
            </a:lvl3pPr>
            <a:lvl4pPr lvl="3" rtl="0">
              <a:spcBef>
                <a:spcPts val="1600"/>
              </a:spcBef>
              <a:spcAft>
                <a:spcPts val="0"/>
              </a:spcAft>
              <a:buSzPts val="2400"/>
              <a:buFont typeface="Bree Serif"/>
              <a:buNone/>
              <a:defRPr sz="2400">
                <a:latin typeface="Bree Serif"/>
                <a:ea typeface="Bree Serif"/>
                <a:cs typeface="Bree Serif"/>
                <a:sym typeface="Bree Serif"/>
              </a:defRPr>
            </a:lvl4pPr>
            <a:lvl5pPr lvl="4" rtl="0">
              <a:spcBef>
                <a:spcPts val="1600"/>
              </a:spcBef>
              <a:spcAft>
                <a:spcPts val="0"/>
              </a:spcAft>
              <a:buSzPts val="2400"/>
              <a:buFont typeface="Bree Serif"/>
              <a:buNone/>
              <a:defRPr sz="2400">
                <a:latin typeface="Bree Serif"/>
                <a:ea typeface="Bree Serif"/>
                <a:cs typeface="Bree Serif"/>
                <a:sym typeface="Bree Serif"/>
              </a:defRPr>
            </a:lvl5pPr>
            <a:lvl6pPr lvl="5" rtl="0">
              <a:spcBef>
                <a:spcPts val="1600"/>
              </a:spcBef>
              <a:spcAft>
                <a:spcPts val="0"/>
              </a:spcAft>
              <a:buSzPts val="2400"/>
              <a:buFont typeface="Bree Serif"/>
              <a:buNone/>
              <a:defRPr sz="2400">
                <a:latin typeface="Bree Serif"/>
                <a:ea typeface="Bree Serif"/>
                <a:cs typeface="Bree Serif"/>
                <a:sym typeface="Bree Serif"/>
              </a:defRPr>
            </a:lvl6pPr>
            <a:lvl7pPr lvl="6" rtl="0">
              <a:spcBef>
                <a:spcPts val="1600"/>
              </a:spcBef>
              <a:spcAft>
                <a:spcPts val="0"/>
              </a:spcAft>
              <a:buSzPts val="2400"/>
              <a:buFont typeface="Bree Serif"/>
              <a:buNone/>
              <a:defRPr sz="2400">
                <a:latin typeface="Bree Serif"/>
                <a:ea typeface="Bree Serif"/>
                <a:cs typeface="Bree Serif"/>
                <a:sym typeface="Bree Serif"/>
              </a:defRPr>
            </a:lvl7pPr>
            <a:lvl8pPr lvl="7" rtl="0">
              <a:spcBef>
                <a:spcPts val="1600"/>
              </a:spcBef>
              <a:spcAft>
                <a:spcPts val="0"/>
              </a:spcAft>
              <a:buSzPts val="2400"/>
              <a:buFont typeface="Bree Serif"/>
              <a:buNone/>
              <a:defRPr sz="2400">
                <a:latin typeface="Bree Serif"/>
                <a:ea typeface="Bree Serif"/>
                <a:cs typeface="Bree Serif"/>
                <a:sym typeface="Bree Serif"/>
              </a:defRPr>
            </a:lvl8pPr>
            <a:lvl9pPr lvl="8" rtl="0">
              <a:spcBef>
                <a:spcPts val="1600"/>
              </a:spcBef>
              <a:spcAft>
                <a:spcPts val="1600"/>
              </a:spcAft>
              <a:buSzPts val="2400"/>
              <a:buFont typeface="Bree Serif"/>
              <a:buNone/>
              <a:defRPr sz="2400">
                <a:latin typeface="Bree Serif"/>
                <a:ea typeface="Bree Serif"/>
                <a:cs typeface="Bree Serif"/>
                <a:sym typeface="Bree Serif"/>
              </a:defRPr>
            </a:lvl9pPr>
          </a:lstStyle>
          <a:p>
            <a:endParaRPr/>
          </a:p>
        </p:txBody>
      </p:sp>
      <p:sp>
        <p:nvSpPr>
          <p:cNvPr id="364" name="Google Shape;364;p13"/>
          <p:cNvSpPr txBox="1">
            <a:spLocks noGrp="1"/>
          </p:cNvSpPr>
          <p:nvPr>
            <p:ph type="title" idx="8" hasCustomPrompt="1"/>
          </p:nvPr>
        </p:nvSpPr>
        <p:spPr>
          <a:xfrm>
            <a:off x="2172998" y="3483425"/>
            <a:ext cx="705000" cy="78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2400" b="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365" name="Google Shape;365;p13"/>
          <p:cNvSpPr txBox="1">
            <a:spLocks noGrp="1"/>
          </p:cNvSpPr>
          <p:nvPr>
            <p:ph type="subTitle" idx="9"/>
          </p:nvPr>
        </p:nvSpPr>
        <p:spPr>
          <a:xfrm>
            <a:off x="3084925" y="3686225"/>
            <a:ext cx="3287100" cy="579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grpSp>
        <p:nvGrpSpPr>
          <p:cNvPr id="366" name="Google Shape;366;p13"/>
          <p:cNvGrpSpPr/>
          <p:nvPr/>
        </p:nvGrpSpPr>
        <p:grpSpPr>
          <a:xfrm>
            <a:off x="-1066499" y="3894420"/>
            <a:ext cx="2325243" cy="705000"/>
            <a:chOff x="-1066499" y="3894420"/>
            <a:chExt cx="2325243" cy="705000"/>
          </a:xfrm>
        </p:grpSpPr>
        <p:sp>
          <p:nvSpPr>
            <p:cNvPr id="367" name="Google Shape;367;p13"/>
            <p:cNvSpPr/>
            <p:nvPr/>
          </p:nvSpPr>
          <p:spPr>
            <a:xfrm>
              <a:off x="-915680" y="3894420"/>
              <a:ext cx="2048357" cy="704998"/>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3"/>
            <p:cNvSpPr/>
            <p:nvPr/>
          </p:nvSpPr>
          <p:spPr>
            <a:xfrm>
              <a:off x="-1066499" y="4599352"/>
              <a:ext cx="2325243" cy="68"/>
            </a:xfrm>
            <a:custGeom>
              <a:avLst/>
              <a:gdLst/>
              <a:ahLst/>
              <a:cxnLst/>
              <a:rect l="l" t="t" r="r" b="b"/>
              <a:pathLst>
                <a:path w="34196" h="1" fill="none" extrusionOk="0">
                  <a:moveTo>
                    <a:pt x="0" y="1"/>
                  </a:moveTo>
                  <a:lnTo>
                    <a:pt x="34195"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2">
  <p:cSld name="CUSTOM_25">
    <p:spTree>
      <p:nvGrpSpPr>
        <p:cNvPr id="1" name="Shape 388"/>
        <p:cNvGrpSpPr/>
        <p:nvPr/>
      </p:nvGrpSpPr>
      <p:grpSpPr>
        <a:xfrm>
          <a:off x="0" y="0"/>
          <a:ext cx="0" cy="0"/>
          <a:chOff x="0" y="0"/>
          <a:chExt cx="0" cy="0"/>
        </a:xfrm>
      </p:grpSpPr>
      <p:sp>
        <p:nvSpPr>
          <p:cNvPr id="389" name="Google Shape;389;p15"/>
          <p:cNvSpPr txBox="1">
            <a:spLocks noGrp="1"/>
          </p:cNvSpPr>
          <p:nvPr>
            <p:ph type="subTitle" idx="1"/>
          </p:nvPr>
        </p:nvSpPr>
        <p:spPr>
          <a:xfrm>
            <a:off x="1751850" y="1550250"/>
            <a:ext cx="2096400" cy="1623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90" name="Google Shape;390;p15"/>
          <p:cNvSpPr txBox="1">
            <a:spLocks noGrp="1"/>
          </p:cNvSpPr>
          <p:nvPr>
            <p:ph type="title"/>
          </p:nvPr>
        </p:nvSpPr>
        <p:spPr>
          <a:xfrm>
            <a:off x="1238250" y="931600"/>
            <a:ext cx="2610000" cy="478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grpSp>
        <p:nvGrpSpPr>
          <p:cNvPr id="391" name="Google Shape;391;p15"/>
          <p:cNvGrpSpPr/>
          <p:nvPr/>
        </p:nvGrpSpPr>
        <p:grpSpPr>
          <a:xfrm>
            <a:off x="-1105970" y="537036"/>
            <a:ext cx="2188681" cy="4059897"/>
            <a:chOff x="218005" y="537036"/>
            <a:chExt cx="2188681" cy="4059897"/>
          </a:xfrm>
        </p:grpSpPr>
        <p:sp>
          <p:nvSpPr>
            <p:cNvPr id="392" name="Google Shape;392;p15"/>
            <p:cNvSpPr/>
            <p:nvPr/>
          </p:nvSpPr>
          <p:spPr>
            <a:xfrm>
              <a:off x="218005" y="537036"/>
              <a:ext cx="2188681" cy="3290034"/>
            </a:xfrm>
            <a:custGeom>
              <a:avLst/>
              <a:gdLst/>
              <a:ahLst/>
              <a:cxnLst/>
              <a:rect l="l" t="t" r="r" b="b"/>
              <a:pathLst>
                <a:path w="18664" h="28057" extrusionOk="0">
                  <a:moveTo>
                    <a:pt x="9302" y="1"/>
                  </a:moveTo>
                  <a:cubicBezTo>
                    <a:pt x="3040" y="1"/>
                    <a:pt x="5958" y="8937"/>
                    <a:pt x="5958" y="8937"/>
                  </a:cubicBezTo>
                  <a:cubicBezTo>
                    <a:pt x="1308" y="13314"/>
                    <a:pt x="4651" y="19120"/>
                    <a:pt x="4651" y="19120"/>
                  </a:cubicBezTo>
                  <a:cubicBezTo>
                    <a:pt x="1" y="24135"/>
                    <a:pt x="4256" y="28056"/>
                    <a:pt x="9271" y="28056"/>
                  </a:cubicBezTo>
                  <a:cubicBezTo>
                    <a:pt x="14287" y="28056"/>
                    <a:pt x="18664" y="24135"/>
                    <a:pt x="13983" y="19120"/>
                  </a:cubicBezTo>
                  <a:cubicBezTo>
                    <a:pt x="13983" y="19120"/>
                    <a:pt x="17326" y="13345"/>
                    <a:pt x="12645" y="8937"/>
                  </a:cubicBezTo>
                  <a:cubicBezTo>
                    <a:pt x="12645" y="8937"/>
                    <a:pt x="15594" y="1"/>
                    <a:pt x="93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5"/>
            <p:cNvSpPr/>
            <p:nvPr/>
          </p:nvSpPr>
          <p:spPr>
            <a:xfrm>
              <a:off x="1315840" y="946989"/>
              <a:ext cx="117" cy="3649913"/>
            </a:xfrm>
            <a:custGeom>
              <a:avLst/>
              <a:gdLst/>
              <a:ahLst/>
              <a:cxnLst/>
              <a:rect l="l" t="t" r="r" b="b"/>
              <a:pathLst>
                <a:path w="1" h="31126" fill="none" extrusionOk="0">
                  <a:moveTo>
                    <a:pt x="0" y="0"/>
                  </a:moveTo>
                  <a:lnTo>
                    <a:pt x="0" y="3112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5"/>
            <p:cNvSpPr/>
            <p:nvPr/>
          </p:nvSpPr>
          <p:spPr>
            <a:xfrm>
              <a:off x="1315840" y="946989"/>
              <a:ext cx="135561" cy="285300"/>
            </a:xfrm>
            <a:custGeom>
              <a:avLst/>
              <a:gdLst/>
              <a:ahLst/>
              <a:cxnLst/>
              <a:rect l="l" t="t" r="r" b="b"/>
              <a:pathLst>
                <a:path w="1156" h="2433" fill="none" extrusionOk="0">
                  <a:moveTo>
                    <a:pt x="1156" y="0"/>
                  </a:moveTo>
                  <a:lnTo>
                    <a:pt x="0" y="24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5"/>
            <p:cNvSpPr/>
            <p:nvPr/>
          </p:nvSpPr>
          <p:spPr>
            <a:xfrm>
              <a:off x="987967" y="1748954"/>
              <a:ext cx="327997" cy="481245"/>
            </a:xfrm>
            <a:custGeom>
              <a:avLst/>
              <a:gdLst/>
              <a:ahLst/>
              <a:cxnLst/>
              <a:rect l="l" t="t" r="r" b="b"/>
              <a:pathLst>
                <a:path w="2797" h="4104" fill="none" extrusionOk="0">
                  <a:moveTo>
                    <a:pt x="0" y="0"/>
                  </a:moveTo>
                  <a:lnTo>
                    <a:pt x="2796" y="41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5"/>
            <p:cNvSpPr/>
            <p:nvPr/>
          </p:nvSpPr>
          <p:spPr>
            <a:xfrm>
              <a:off x="1315840" y="2518789"/>
              <a:ext cx="413602" cy="670272"/>
            </a:xfrm>
            <a:custGeom>
              <a:avLst/>
              <a:gdLst/>
              <a:ahLst/>
              <a:cxnLst/>
              <a:rect l="l" t="t" r="r" b="b"/>
              <a:pathLst>
                <a:path w="3527" h="5716" fill="none" extrusionOk="0">
                  <a:moveTo>
                    <a:pt x="3526" y="1"/>
                  </a:moveTo>
                  <a:lnTo>
                    <a:pt x="0" y="571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5"/>
            <p:cNvSpPr/>
            <p:nvPr/>
          </p:nvSpPr>
          <p:spPr>
            <a:xfrm>
              <a:off x="1522578" y="1902218"/>
              <a:ext cx="117" cy="117732"/>
            </a:xfrm>
            <a:custGeom>
              <a:avLst/>
              <a:gdLst/>
              <a:ahLst/>
              <a:cxnLst/>
              <a:rect l="l" t="t" r="r" b="b"/>
              <a:pathLst>
                <a:path w="1" h="1004" fill="none" extrusionOk="0">
                  <a:moveTo>
                    <a:pt x="0" y="0"/>
                  </a:moveTo>
                  <a:lnTo>
                    <a:pt x="0"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5"/>
            <p:cNvSpPr/>
            <p:nvPr/>
          </p:nvSpPr>
          <p:spPr>
            <a:xfrm>
              <a:off x="1055629" y="832892"/>
              <a:ext cx="117" cy="114214"/>
            </a:xfrm>
            <a:custGeom>
              <a:avLst/>
              <a:gdLst/>
              <a:ahLst/>
              <a:cxnLst/>
              <a:rect l="l" t="t" r="r" b="b"/>
              <a:pathLst>
                <a:path w="1" h="974" fill="none" extrusionOk="0">
                  <a:moveTo>
                    <a:pt x="1" y="1"/>
                  </a:moveTo>
                  <a:lnTo>
                    <a:pt x="1"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5"/>
            <p:cNvSpPr/>
            <p:nvPr/>
          </p:nvSpPr>
          <p:spPr>
            <a:xfrm>
              <a:off x="1576050" y="1175067"/>
              <a:ext cx="117" cy="114214"/>
            </a:xfrm>
            <a:custGeom>
              <a:avLst/>
              <a:gdLst/>
              <a:ahLst/>
              <a:cxnLst/>
              <a:rect l="l" t="t" r="r" b="b"/>
              <a:pathLst>
                <a:path w="1" h="974" fill="none" extrusionOk="0">
                  <a:moveTo>
                    <a:pt x="0" y="1"/>
                  </a:moveTo>
                  <a:lnTo>
                    <a:pt x="0"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5"/>
            <p:cNvSpPr/>
            <p:nvPr/>
          </p:nvSpPr>
          <p:spPr>
            <a:xfrm>
              <a:off x="1076971" y="3053511"/>
              <a:ext cx="117" cy="121249"/>
            </a:xfrm>
            <a:custGeom>
              <a:avLst/>
              <a:gdLst/>
              <a:ahLst/>
              <a:cxnLst/>
              <a:rect l="l" t="t" r="r" b="b"/>
              <a:pathLst>
                <a:path w="1" h="1034" fill="none" extrusionOk="0">
                  <a:moveTo>
                    <a:pt x="1" y="0"/>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5"/>
            <p:cNvSpPr/>
            <p:nvPr/>
          </p:nvSpPr>
          <p:spPr>
            <a:xfrm>
              <a:off x="1112619" y="1517241"/>
              <a:ext cx="117" cy="117732"/>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5"/>
            <p:cNvSpPr/>
            <p:nvPr/>
          </p:nvSpPr>
          <p:spPr>
            <a:xfrm>
              <a:off x="1754293" y="2066152"/>
              <a:ext cx="117" cy="114214"/>
            </a:xfrm>
            <a:custGeom>
              <a:avLst/>
              <a:gdLst/>
              <a:ahLst/>
              <a:cxnLst/>
              <a:rect l="l" t="t" r="r" b="b"/>
              <a:pathLst>
                <a:path w="1" h="974" fill="none" extrusionOk="0">
                  <a:moveTo>
                    <a:pt x="0" y="1"/>
                  </a:moveTo>
                  <a:lnTo>
                    <a:pt x="0"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5"/>
            <p:cNvSpPr/>
            <p:nvPr/>
          </p:nvSpPr>
          <p:spPr>
            <a:xfrm>
              <a:off x="1576050" y="3053511"/>
              <a:ext cx="117" cy="121249"/>
            </a:xfrm>
            <a:custGeom>
              <a:avLst/>
              <a:gdLst/>
              <a:ahLst/>
              <a:cxnLst/>
              <a:rect l="l" t="t" r="r" b="b"/>
              <a:pathLst>
                <a:path w="1" h="1034" fill="none" extrusionOk="0">
                  <a:moveTo>
                    <a:pt x="0" y="0"/>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5"/>
            <p:cNvSpPr/>
            <p:nvPr/>
          </p:nvSpPr>
          <p:spPr>
            <a:xfrm>
              <a:off x="877386" y="2151754"/>
              <a:ext cx="117" cy="114096"/>
            </a:xfrm>
            <a:custGeom>
              <a:avLst/>
              <a:gdLst/>
              <a:ahLst/>
              <a:cxnLst/>
              <a:rect l="l" t="t" r="r" b="b"/>
              <a:pathLst>
                <a:path w="1" h="973" fill="none" extrusionOk="0">
                  <a:moveTo>
                    <a:pt x="1" y="0"/>
                  </a:moveTo>
                  <a:lnTo>
                    <a:pt x="1"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5"/>
            <p:cNvSpPr/>
            <p:nvPr/>
          </p:nvSpPr>
          <p:spPr>
            <a:xfrm>
              <a:off x="1522578" y="2258699"/>
              <a:ext cx="117" cy="114096"/>
            </a:xfrm>
            <a:custGeom>
              <a:avLst/>
              <a:gdLst/>
              <a:ahLst/>
              <a:cxnLst/>
              <a:rect l="l" t="t" r="r" b="b"/>
              <a:pathLst>
                <a:path w="1" h="973" fill="none" extrusionOk="0">
                  <a:moveTo>
                    <a:pt x="0" y="0"/>
                  </a:moveTo>
                  <a:lnTo>
                    <a:pt x="0"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15"/>
            <p:cNvSpPr/>
            <p:nvPr/>
          </p:nvSpPr>
          <p:spPr>
            <a:xfrm>
              <a:off x="1832626" y="3185315"/>
              <a:ext cx="117" cy="117732"/>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5"/>
            <p:cNvSpPr/>
            <p:nvPr/>
          </p:nvSpPr>
          <p:spPr>
            <a:xfrm>
              <a:off x="1148268" y="2479623"/>
              <a:ext cx="117" cy="114214"/>
            </a:xfrm>
            <a:custGeom>
              <a:avLst/>
              <a:gdLst/>
              <a:ahLst/>
              <a:cxnLst/>
              <a:rect l="l" t="t" r="r" b="b"/>
              <a:pathLst>
                <a:path w="1" h="974" fill="none" extrusionOk="0">
                  <a:moveTo>
                    <a:pt x="1" y="1"/>
                  </a:moveTo>
                  <a:lnTo>
                    <a:pt x="1"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5"/>
            <p:cNvSpPr/>
            <p:nvPr/>
          </p:nvSpPr>
          <p:spPr>
            <a:xfrm>
              <a:off x="741945" y="3185315"/>
              <a:ext cx="117" cy="117732"/>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5"/>
            <p:cNvSpPr/>
            <p:nvPr/>
          </p:nvSpPr>
          <p:spPr>
            <a:xfrm>
              <a:off x="959354" y="2689877"/>
              <a:ext cx="117" cy="114214"/>
            </a:xfrm>
            <a:custGeom>
              <a:avLst/>
              <a:gdLst/>
              <a:ahLst/>
              <a:cxnLst/>
              <a:rect l="l" t="t" r="r" b="b"/>
              <a:pathLst>
                <a:path w="1" h="974" fill="none" extrusionOk="0">
                  <a:moveTo>
                    <a:pt x="1" y="1"/>
                  </a:moveTo>
                  <a:lnTo>
                    <a:pt x="1" y="97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5"/>
            <p:cNvSpPr/>
            <p:nvPr/>
          </p:nvSpPr>
          <p:spPr>
            <a:xfrm>
              <a:off x="1522578" y="3477653"/>
              <a:ext cx="117" cy="117732"/>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5"/>
            <p:cNvSpPr/>
            <p:nvPr/>
          </p:nvSpPr>
          <p:spPr>
            <a:xfrm>
              <a:off x="1048476" y="4596816"/>
              <a:ext cx="527704" cy="117"/>
            </a:xfrm>
            <a:custGeom>
              <a:avLst/>
              <a:gdLst/>
              <a:ahLst/>
              <a:cxnLst/>
              <a:rect l="l" t="t" r="r" b="b"/>
              <a:pathLst>
                <a:path w="4500" h="1" fill="none" extrusionOk="0">
                  <a:moveTo>
                    <a:pt x="1" y="1"/>
                  </a:moveTo>
                  <a:lnTo>
                    <a:pt x="4499"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5">
  <p:cSld name="CUSTOM_34">
    <p:spTree>
      <p:nvGrpSpPr>
        <p:cNvPr id="1" name="Shape 467"/>
        <p:cNvGrpSpPr/>
        <p:nvPr/>
      </p:nvGrpSpPr>
      <p:grpSpPr>
        <a:xfrm>
          <a:off x="0" y="0"/>
          <a:ext cx="0" cy="0"/>
          <a:chOff x="0" y="0"/>
          <a:chExt cx="0" cy="0"/>
        </a:xfrm>
      </p:grpSpPr>
      <p:sp>
        <p:nvSpPr>
          <p:cNvPr id="468" name="Google Shape;468;p18"/>
          <p:cNvSpPr/>
          <p:nvPr/>
        </p:nvSpPr>
        <p:spPr>
          <a:xfrm>
            <a:off x="6498550" y="3741523"/>
            <a:ext cx="2523487" cy="868579"/>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8"/>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grpSp>
        <p:nvGrpSpPr>
          <p:cNvPr id="470" name="Google Shape;470;p18"/>
          <p:cNvGrpSpPr/>
          <p:nvPr/>
        </p:nvGrpSpPr>
        <p:grpSpPr>
          <a:xfrm>
            <a:off x="-536275" y="1221422"/>
            <a:ext cx="1029421" cy="3382103"/>
            <a:chOff x="7407575" y="1221422"/>
            <a:chExt cx="1029421" cy="3382103"/>
          </a:xfrm>
        </p:grpSpPr>
        <p:sp>
          <p:nvSpPr>
            <p:cNvPr id="471" name="Google Shape;471;p18"/>
            <p:cNvSpPr/>
            <p:nvPr/>
          </p:nvSpPr>
          <p:spPr>
            <a:xfrm>
              <a:off x="8069339" y="2198974"/>
              <a:ext cx="90" cy="92720"/>
            </a:xfrm>
            <a:custGeom>
              <a:avLst/>
              <a:gdLst/>
              <a:ahLst/>
              <a:cxnLst/>
              <a:rect l="l" t="t" r="r" b="b"/>
              <a:pathLst>
                <a:path w="1" h="1035" fill="none" extrusionOk="0">
                  <a:moveTo>
                    <a:pt x="0" y="1"/>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8"/>
            <p:cNvSpPr/>
            <p:nvPr/>
          </p:nvSpPr>
          <p:spPr>
            <a:xfrm>
              <a:off x="8200044" y="2866113"/>
              <a:ext cx="0" cy="95408"/>
            </a:xfrm>
            <a:custGeom>
              <a:avLst/>
              <a:gdLst/>
              <a:ahLst/>
              <a:cxnLst/>
              <a:rect l="l" t="t" r="r" b="b"/>
              <a:pathLst>
                <a:path h="1065" fill="none" extrusionOk="0">
                  <a:moveTo>
                    <a:pt x="0" y="1"/>
                  </a:moveTo>
                  <a:lnTo>
                    <a:pt x="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8"/>
            <p:cNvSpPr/>
            <p:nvPr/>
          </p:nvSpPr>
          <p:spPr>
            <a:xfrm>
              <a:off x="8023024" y="2484929"/>
              <a:ext cx="90" cy="9540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8"/>
            <p:cNvSpPr/>
            <p:nvPr/>
          </p:nvSpPr>
          <p:spPr>
            <a:xfrm>
              <a:off x="7666297" y="1526459"/>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8"/>
            <p:cNvSpPr/>
            <p:nvPr/>
          </p:nvSpPr>
          <p:spPr>
            <a:xfrm>
              <a:off x="8200044" y="2016579"/>
              <a:ext cx="0" cy="95408"/>
            </a:xfrm>
            <a:custGeom>
              <a:avLst/>
              <a:gdLst/>
              <a:ahLst/>
              <a:cxnLst/>
              <a:rect l="l" t="t" r="r" b="b"/>
              <a:pathLst>
                <a:path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8"/>
            <p:cNvSpPr/>
            <p:nvPr/>
          </p:nvSpPr>
          <p:spPr>
            <a:xfrm>
              <a:off x="8150951" y="3181990"/>
              <a:ext cx="90" cy="92720"/>
            </a:xfrm>
            <a:custGeom>
              <a:avLst/>
              <a:gdLst/>
              <a:ahLst/>
              <a:cxnLst/>
              <a:rect l="l" t="t" r="r" b="b"/>
              <a:pathLst>
                <a:path w="1" h="1035"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8"/>
            <p:cNvSpPr/>
            <p:nvPr/>
          </p:nvSpPr>
          <p:spPr>
            <a:xfrm>
              <a:off x="7570978" y="1967576"/>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8"/>
            <p:cNvSpPr/>
            <p:nvPr/>
          </p:nvSpPr>
          <p:spPr>
            <a:xfrm>
              <a:off x="7407575" y="1221422"/>
              <a:ext cx="1029421" cy="2388157"/>
            </a:xfrm>
            <a:custGeom>
              <a:avLst/>
              <a:gdLst/>
              <a:ahLst/>
              <a:cxnLst/>
              <a:rect l="l" t="t" r="r" b="b"/>
              <a:pathLst>
                <a:path w="11491" h="26658" extrusionOk="0">
                  <a:moveTo>
                    <a:pt x="5746" y="1"/>
                  </a:moveTo>
                  <a:cubicBezTo>
                    <a:pt x="2584" y="1"/>
                    <a:pt x="1" y="2615"/>
                    <a:pt x="1" y="5746"/>
                  </a:cubicBezTo>
                  <a:lnTo>
                    <a:pt x="1" y="20913"/>
                  </a:lnTo>
                  <a:cubicBezTo>
                    <a:pt x="1" y="24074"/>
                    <a:pt x="2584" y="26658"/>
                    <a:pt x="5746" y="26658"/>
                  </a:cubicBezTo>
                  <a:cubicBezTo>
                    <a:pt x="8907" y="26658"/>
                    <a:pt x="11490" y="24074"/>
                    <a:pt x="11490" y="20913"/>
                  </a:cubicBezTo>
                  <a:lnTo>
                    <a:pt x="11490" y="5746"/>
                  </a:lnTo>
                  <a:cubicBezTo>
                    <a:pt x="11490" y="2615"/>
                    <a:pt x="8907" y="1"/>
                    <a:pt x="57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8"/>
            <p:cNvSpPr/>
            <p:nvPr/>
          </p:nvSpPr>
          <p:spPr>
            <a:xfrm>
              <a:off x="7922241" y="1719784"/>
              <a:ext cx="90" cy="2883741"/>
            </a:xfrm>
            <a:custGeom>
              <a:avLst/>
              <a:gdLst/>
              <a:ahLst/>
              <a:cxnLst/>
              <a:rect l="l" t="t" r="r" b="b"/>
              <a:pathLst>
                <a:path w="1" h="32190" fill="none" extrusionOk="0">
                  <a:moveTo>
                    <a:pt x="1" y="0"/>
                  </a:moveTo>
                  <a:lnTo>
                    <a:pt x="1" y="3218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8"/>
            <p:cNvSpPr/>
            <p:nvPr/>
          </p:nvSpPr>
          <p:spPr>
            <a:xfrm>
              <a:off x="7622758" y="4603435"/>
              <a:ext cx="637218" cy="90"/>
            </a:xfrm>
            <a:custGeom>
              <a:avLst/>
              <a:gdLst/>
              <a:ahLst/>
              <a:cxnLst/>
              <a:rect l="l" t="t" r="r" b="b"/>
              <a:pathLst>
                <a:path w="7113" h="1" fill="none" extrusionOk="0">
                  <a:moveTo>
                    <a:pt x="0" y="0"/>
                  </a:moveTo>
                  <a:lnTo>
                    <a:pt x="7113"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8"/>
            <p:cNvSpPr/>
            <p:nvPr/>
          </p:nvSpPr>
          <p:spPr>
            <a:xfrm>
              <a:off x="7922241" y="1572685"/>
              <a:ext cx="147188" cy="514755"/>
            </a:xfrm>
            <a:custGeom>
              <a:avLst/>
              <a:gdLst/>
              <a:ahLst/>
              <a:cxnLst/>
              <a:rect l="l" t="t" r="r" b="b"/>
              <a:pathLst>
                <a:path w="1643" h="5746" fill="none" extrusionOk="0">
                  <a:moveTo>
                    <a:pt x="1642" y="1"/>
                  </a:moveTo>
                  <a:lnTo>
                    <a:pt x="1" y="574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8"/>
            <p:cNvSpPr/>
            <p:nvPr/>
          </p:nvSpPr>
          <p:spPr>
            <a:xfrm>
              <a:off x="7707147" y="1828719"/>
              <a:ext cx="215183" cy="887787"/>
            </a:xfrm>
            <a:custGeom>
              <a:avLst/>
              <a:gdLst/>
              <a:ahLst/>
              <a:cxnLst/>
              <a:rect l="l" t="t" r="r" b="b"/>
              <a:pathLst>
                <a:path w="2402" h="9910" fill="none" extrusionOk="0">
                  <a:moveTo>
                    <a:pt x="0" y="0"/>
                  </a:moveTo>
                  <a:lnTo>
                    <a:pt x="2402" y="990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8"/>
            <p:cNvSpPr/>
            <p:nvPr/>
          </p:nvSpPr>
          <p:spPr>
            <a:xfrm>
              <a:off x="7922241" y="2414157"/>
              <a:ext cx="305037" cy="1002098"/>
            </a:xfrm>
            <a:custGeom>
              <a:avLst/>
              <a:gdLst/>
              <a:ahLst/>
              <a:cxnLst/>
              <a:rect l="l" t="t" r="r" b="b"/>
              <a:pathLst>
                <a:path w="3405" h="11186" fill="none" extrusionOk="0">
                  <a:moveTo>
                    <a:pt x="3405" y="0"/>
                  </a:moveTo>
                  <a:lnTo>
                    <a:pt x="1" y="1118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8"/>
            <p:cNvSpPr/>
            <p:nvPr/>
          </p:nvSpPr>
          <p:spPr>
            <a:xfrm>
              <a:off x="7750686" y="2915116"/>
              <a:ext cx="90" cy="95408"/>
            </a:xfrm>
            <a:custGeom>
              <a:avLst/>
              <a:gdLst/>
              <a:ahLst/>
              <a:cxnLst/>
              <a:rect l="l" t="t" r="r" b="b"/>
              <a:pathLst>
                <a:path w="1" h="1065" fill="none" extrusionOk="0">
                  <a:moveTo>
                    <a:pt x="1" y="1"/>
                  </a:moveTo>
                  <a:lnTo>
                    <a:pt x="1"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8"/>
            <p:cNvSpPr/>
            <p:nvPr/>
          </p:nvSpPr>
          <p:spPr>
            <a:xfrm>
              <a:off x="7816083" y="3274621"/>
              <a:ext cx="90" cy="95318"/>
            </a:xfrm>
            <a:custGeom>
              <a:avLst/>
              <a:gdLst/>
              <a:ahLst/>
              <a:cxnLst/>
              <a:rect l="l" t="t" r="r" b="b"/>
              <a:pathLst>
                <a:path w="1" h="1064"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8"/>
            <p:cNvSpPr/>
            <p:nvPr/>
          </p:nvSpPr>
          <p:spPr>
            <a:xfrm>
              <a:off x="7636375" y="2395075"/>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8"/>
            <p:cNvSpPr/>
            <p:nvPr/>
          </p:nvSpPr>
          <p:spPr>
            <a:xfrm>
              <a:off x="7570978" y="2822575"/>
              <a:ext cx="90" cy="92631"/>
            </a:xfrm>
            <a:custGeom>
              <a:avLst/>
              <a:gdLst/>
              <a:ahLst/>
              <a:cxnLst/>
              <a:rect l="l" t="t" r="r" b="b"/>
              <a:pathLst>
                <a:path w="1" h="1034"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8"/>
            <p:cNvSpPr/>
            <p:nvPr/>
          </p:nvSpPr>
          <p:spPr>
            <a:xfrm>
              <a:off x="7886855" y="1409372"/>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8"/>
            <p:cNvSpPr/>
            <p:nvPr/>
          </p:nvSpPr>
          <p:spPr>
            <a:xfrm>
              <a:off x="8227188" y="1605384"/>
              <a:ext cx="90" cy="89943"/>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 name="Google Shape;490;p18"/>
          <p:cNvSpPr/>
          <p:nvPr/>
        </p:nvSpPr>
        <p:spPr>
          <a:xfrm>
            <a:off x="232202" y="850609"/>
            <a:ext cx="622307" cy="178668"/>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8"/>
          <p:cNvSpPr/>
          <p:nvPr/>
        </p:nvSpPr>
        <p:spPr>
          <a:xfrm>
            <a:off x="7314576" y="1187450"/>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8"/>
          <p:cNvSpPr txBox="1">
            <a:spLocks noGrp="1"/>
          </p:cNvSpPr>
          <p:nvPr>
            <p:ph type="subTitle" idx="1"/>
          </p:nvPr>
        </p:nvSpPr>
        <p:spPr>
          <a:xfrm>
            <a:off x="3892438" y="1552650"/>
            <a:ext cx="3009900" cy="19620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Char char="❏"/>
              <a:defRPr>
                <a:latin typeface="Kanit Light"/>
                <a:ea typeface="Kanit Light"/>
                <a:cs typeface="Kanit Light"/>
                <a:sym typeface="Kanit Light"/>
              </a:defRPr>
            </a:lvl1pPr>
            <a:lvl2pPr lvl="1" rtl="0">
              <a:spcBef>
                <a:spcPts val="0"/>
              </a:spcBef>
              <a:spcAft>
                <a:spcPts val="0"/>
              </a:spcAft>
              <a:buSzPts val="1600"/>
              <a:buChar char="❏"/>
              <a:defRPr/>
            </a:lvl2pPr>
            <a:lvl3pPr lvl="2" rtl="0">
              <a:spcBef>
                <a:spcPts val="1600"/>
              </a:spcBef>
              <a:spcAft>
                <a:spcPts val="0"/>
              </a:spcAft>
              <a:buSzPts val="1600"/>
              <a:buChar char="❏"/>
              <a:defRPr/>
            </a:lvl3pPr>
            <a:lvl4pPr lvl="3" rtl="0">
              <a:spcBef>
                <a:spcPts val="1600"/>
              </a:spcBef>
              <a:spcAft>
                <a:spcPts val="0"/>
              </a:spcAft>
              <a:buSzPts val="1600"/>
              <a:buChar char="❏"/>
              <a:defRPr/>
            </a:lvl4pPr>
            <a:lvl5pPr lvl="4" rtl="0">
              <a:spcBef>
                <a:spcPts val="1600"/>
              </a:spcBef>
              <a:spcAft>
                <a:spcPts val="0"/>
              </a:spcAft>
              <a:buSzPts val="1600"/>
              <a:buChar char="❏"/>
              <a:defRPr/>
            </a:lvl5pPr>
            <a:lvl6pPr lvl="5" rtl="0">
              <a:spcBef>
                <a:spcPts val="1600"/>
              </a:spcBef>
              <a:spcAft>
                <a:spcPts val="0"/>
              </a:spcAft>
              <a:buSzPts val="1600"/>
              <a:buChar char="❏"/>
              <a:defRPr/>
            </a:lvl6pPr>
            <a:lvl7pPr lvl="6" rtl="0">
              <a:spcBef>
                <a:spcPts val="1600"/>
              </a:spcBef>
              <a:spcAft>
                <a:spcPts val="0"/>
              </a:spcAft>
              <a:buSzPts val="1600"/>
              <a:buChar char="❏"/>
              <a:defRPr/>
            </a:lvl7pPr>
            <a:lvl8pPr lvl="7" rtl="0">
              <a:spcBef>
                <a:spcPts val="1600"/>
              </a:spcBef>
              <a:spcAft>
                <a:spcPts val="0"/>
              </a:spcAft>
              <a:buSzPts val="1600"/>
              <a:buChar char="❏"/>
              <a:defRPr/>
            </a:lvl8pPr>
            <a:lvl9pPr lvl="8" rtl="0">
              <a:spcBef>
                <a:spcPts val="1600"/>
              </a:spcBef>
              <a:spcAft>
                <a:spcPts val="1600"/>
              </a:spcAft>
              <a:buSzPts val="1600"/>
              <a:buChar char="❏"/>
              <a:defRPr/>
            </a:lvl9pPr>
          </a:lstStyle>
          <a:p>
            <a:endParaRPr/>
          </a:p>
        </p:txBody>
      </p:sp>
      <p:grpSp>
        <p:nvGrpSpPr>
          <p:cNvPr id="493" name="Google Shape;493;p18"/>
          <p:cNvGrpSpPr/>
          <p:nvPr/>
        </p:nvGrpSpPr>
        <p:grpSpPr>
          <a:xfrm>
            <a:off x="20900" y="3570386"/>
            <a:ext cx="2031212" cy="1033143"/>
            <a:chOff x="1189475" y="3564161"/>
            <a:chExt cx="2031212" cy="1033143"/>
          </a:xfrm>
        </p:grpSpPr>
        <p:sp>
          <p:nvSpPr>
            <p:cNvPr id="494" name="Google Shape;494;p18"/>
            <p:cNvSpPr/>
            <p:nvPr/>
          </p:nvSpPr>
          <p:spPr>
            <a:xfrm>
              <a:off x="1354391" y="3564161"/>
              <a:ext cx="1708613" cy="1031717"/>
            </a:xfrm>
            <a:custGeom>
              <a:avLst/>
              <a:gdLst/>
              <a:ahLst/>
              <a:cxnLst/>
              <a:rect l="l" t="t" r="r" b="b"/>
              <a:pathLst>
                <a:path w="35899" h="21677" extrusionOk="0">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8"/>
            <p:cNvSpPr/>
            <p:nvPr/>
          </p:nvSpPr>
          <p:spPr>
            <a:xfrm>
              <a:off x="2216617" y="3633791"/>
              <a:ext cx="33317" cy="963513"/>
            </a:xfrm>
            <a:custGeom>
              <a:avLst/>
              <a:gdLst/>
              <a:ahLst/>
              <a:cxnLst/>
              <a:rect l="l" t="t" r="r" b="b"/>
              <a:pathLst>
                <a:path w="700" h="20244" fill="none" extrusionOk="0">
                  <a:moveTo>
                    <a:pt x="700" y="0"/>
                  </a:moveTo>
                  <a:lnTo>
                    <a:pt x="1" y="2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8"/>
            <p:cNvSpPr/>
            <p:nvPr/>
          </p:nvSpPr>
          <p:spPr>
            <a:xfrm>
              <a:off x="2232513" y="3791471"/>
              <a:ext cx="215605" cy="358819"/>
            </a:xfrm>
            <a:custGeom>
              <a:avLst/>
              <a:gdLst/>
              <a:ahLst/>
              <a:cxnLst/>
              <a:rect l="l" t="t" r="r" b="b"/>
              <a:pathLst>
                <a:path w="4530" h="7539" fill="none" extrusionOk="0">
                  <a:moveTo>
                    <a:pt x="4530" y="0"/>
                  </a:moveTo>
                  <a:lnTo>
                    <a:pt x="1" y="753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8"/>
            <p:cNvSpPr/>
            <p:nvPr/>
          </p:nvSpPr>
          <p:spPr>
            <a:xfrm>
              <a:off x="1849185" y="3849345"/>
              <a:ext cx="376143" cy="502032"/>
            </a:xfrm>
            <a:custGeom>
              <a:avLst/>
              <a:gdLst/>
              <a:ahLst/>
              <a:cxnLst/>
              <a:rect l="l" t="t" r="r" b="b"/>
              <a:pathLst>
                <a:path w="7903" h="10548" fill="none" extrusionOk="0">
                  <a:moveTo>
                    <a:pt x="0" y="0"/>
                  </a:moveTo>
                  <a:lnTo>
                    <a:pt x="7903" y="105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8"/>
            <p:cNvSpPr/>
            <p:nvPr/>
          </p:nvSpPr>
          <p:spPr>
            <a:xfrm>
              <a:off x="2607227" y="4150235"/>
              <a:ext cx="111420" cy="444204"/>
            </a:xfrm>
            <a:custGeom>
              <a:avLst/>
              <a:gdLst/>
              <a:ahLst/>
              <a:cxnLst/>
              <a:rect l="l" t="t" r="r" b="b"/>
              <a:pathLst>
                <a:path w="2341" h="9333" fill="none" extrusionOk="0">
                  <a:moveTo>
                    <a:pt x="2341" y="1"/>
                  </a:moveTo>
                  <a:lnTo>
                    <a:pt x="0" y="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8"/>
            <p:cNvSpPr/>
            <p:nvPr/>
          </p:nvSpPr>
          <p:spPr>
            <a:xfrm>
              <a:off x="2672336" y="4238474"/>
              <a:ext cx="114323" cy="96999"/>
            </a:xfrm>
            <a:custGeom>
              <a:avLst/>
              <a:gdLst/>
              <a:ahLst/>
              <a:cxnLst/>
              <a:rect l="l" t="t" r="r" b="b"/>
              <a:pathLst>
                <a:path w="2402" h="2038" fill="none" extrusionOk="0">
                  <a:moveTo>
                    <a:pt x="2401" y="1"/>
                  </a:moveTo>
                  <a:lnTo>
                    <a:pt x="0" y="203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8"/>
            <p:cNvSpPr/>
            <p:nvPr/>
          </p:nvSpPr>
          <p:spPr>
            <a:xfrm>
              <a:off x="2505945" y="4106829"/>
              <a:ext cx="136027" cy="355963"/>
            </a:xfrm>
            <a:custGeom>
              <a:avLst/>
              <a:gdLst/>
              <a:ahLst/>
              <a:cxnLst/>
              <a:rect l="l" t="t" r="r" b="b"/>
              <a:pathLst>
                <a:path w="2858" h="7479" fill="none" extrusionOk="0">
                  <a:moveTo>
                    <a:pt x="1" y="1"/>
                  </a:moveTo>
                  <a:lnTo>
                    <a:pt x="2858" y="74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8"/>
            <p:cNvSpPr/>
            <p:nvPr/>
          </p:nvSpPr>
          <p:spPr>
            <a:xfrm>
              <a:off x="1656760" y="4312245"/>
              <a:ext cx="76723" cy="279287"/>
            </a:xfrm>
            <a:custGeom>
              <a:avLst/>
              <a:gdLst/>
              <a:ahLst/>
              <a:cxnLst/>
              <a:rect l="l" t="t" r="r" b="b"/>
              <a:pathLst>
                <a:path w="1612" h="5868" fill="none" extrusionOk="0">
                  <a:moveTo>
                    <a:pt x="0" y="1"/>
                  </a:moveTo>
                  <a:lnTo>
                    <a:pt x="1611" y="586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8"/>
            <p:cNvSpPr/>
            <p:nvPr/>
          </p:nvSpPr>
          <p:spPr>
            <a:xfrm>
              <a:off x="1695835" y="4180600"/>
              <a:ext cx="89717" cy="282191"/>
            </a:xfrm>
            <a:custGeom>
              <a:avLst/>
              <a:gdLst/>
              <a:ahLst/>
              <a:cxnLst/>
              <a:rect l="l" t="t" r="r" b="b"/>
              <a:pathLst>
                <a:path w="1885" h="5929" fill="none" extrusionOk="0">
                  <a:moveTo>
                    <a:pt x="1885" y="1"/>
                  </a:moveTo>
                  <a:lnTo>
                    <a:pt x="0" y="592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8"/>
            <p:cNvSpPr/>
            <p:nvPr/>
          </p:nvSpPr>
          <p:spPr>
            <a:xfrm>
              <a:off x="1189475" y="4594383"/>
              <a:ext cx="2031212" cy="48"/>
            </a:xfrm>
            <a:custGeom>
              <a:avLst/>
              <a:gdLst/>
              <a:ahLst/>
              <a:cxnLst/>
              <a:rect l="l" t="t" r="r" b="b"/>
              <a:pathLst>
                <a:path w="42677" h="1" fill="none" extrusionOk="0">
                  <a:moveTo>
                    <a:pt x="1" y="0"/>
                  </a:moveTo>
                  <a:lnTo>
                    <a:pt x="42676"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5">
  <p:cSld name="CUSTOM_31">
    <p:spTree>
      <p:nvGrpSpPr>
        <p:cNvPr id="1" name="Shape 504"/>
        <p:cNvGrpSpPr/>
        <p:nvPr/>
      </p:nvGrpSpPr>
      <p:grpSpPr>
        <a:xfrm>
          <a:off x="0" y="0"/>
          <a:ext cx="0" cy="0"/>
          <a:chOff x="0" y="0"/>
          <a:chExt cx="0" cy="0"/>
        </a:xfrm>
      </p:grpSpPr>
      <p:sp>
        <p:nvSpPr>
          <p:cNvPr id="505" name="Google Shape;505;p19"/>
          <p:cNvSpPr/>
          <p:nvPr/>
        </p:nvSpPr>
        <p:spPr>
          <a:xfrm>
            <a:off x="7566623" y="3505202"/>
            <a:ext cx="3179136" cy="1094213"/>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9"/>
          <p:cNvSpPr txBox="1">
            <a:spLocks noGrp="1"/>
          </p:cNvSpPr>
          <p:nvPr>
            <p:ph type="subTitle" idx="1"/>
          </p:nvPr>
        </p:nvSpPr>
        <p:spPr>
          <a:xfrm>
            <a:off x="1238250" y="1550250"/>
            <a:ext cx="2895600" cy="1002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507" name="Google Shape;507;p19"/>
          <p:cNvSpPr txBox="1">
            <a:spLocks noGrp="1"/>
          </p:cNvSpPr>
          <p:nvPr>
            <p:ph type="title"/>
          </p:nvPr>
        </p:nvSpPr>
        <p:spPr>
          <a:xfrm>
            <a:off x="1238250" y="931600"/>
            <a:ext cx="2895600" cy="4782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508" name="Google Shape;508;p19"/>
          <p:cNvSpPr/>
          <p:nvPr/>
        </p:nvSpPr>
        <p:spPr>
          <a:xfrm flipH="1">
            <a:off x="8084025" y="381490"/>
            <a:ext cx="693690" cy="199253"/>
          </a:xfrm>
          <a:custGeom>
            <a:avLst/>
            <a:gdLst/>
            <a:ahLst/>
            <a:cxnLst/>
            <a:rect l="l" t="t" r="r" b="b"/>
            <a:pathLst>
              <a:path w="7600" h="2183" extrusionOk="0">
                <a:moveTo>
                  <a:pt x="2020" y="1"/>
                </a:moveTo>
                <a:cubicBezTo>
                  <a:pt x="678" y="1"/>
                  <a:pt x="1" y="1210"/>
                  <a:pt x="1" y="1210"/>
                </a:cubicBezTo>
                <a:cubicBezTo>
                  <a:pt x="610" y="891"/>
                  <a:pt x="1139" y="768"/>
                  <a:pt x="1592" y="768"/>
                </a:cubicBezTo>
                <a:cubicBezTo>
                  <a:pt x="3129" y="768"/>
                  <a:pt x="3800" y="2182"/>
                  <a:pt x="3800" y="2182"/>
                </a:cubicBezTo>
                <a:cubicBezTo>
                  <a:pt x="3800" y="2182"/>
                  <a:pt x="4456" y="781"/>
                  <a:pt x="6006" y="781"/>
                </a:cubicBezTo>
                <a:cubicBezTo>
                  <a:pt x="6459" y="781"/>
                  <a:pt x="6988" y="900"/>
                  <a:pt x="7600" y="1210"/>
                </a:cubicBezTo>
                <a:cubicBezTo>
                  <a:pt x="7600" y="1210"/>
                  <a:pt x="6907" y="1"/>
                  <a:pt x="5568" y="1"/>
                </a:cubicBezTo>
                <a:cubicBezTo>
                  <a:pt x="5068" y="1"/>
                  <a:pt x="4478" y="169"/>
                  <a:pt x="3800" y="632"/>
                </a:cubicBezTo>
                <a:cubicBezTo>
                  <a:pt x="3114" y="169"/>
                  <a:pt x="2521" y="1"/>
                  <a:pt x="20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 name="Google Shape;509;p19"/>
          <p:cNvGrpSpPr/>
          <p:nvPr/>
        </p:nvGrpSpPr>
        <p:grpSpPr>
          <a:xfrm>
            <a:off x="4419840" y="926043"/>
            <a:ext cx="4163741" cy="3673378"/>
            <a:chOff x="4419840" y="926043"/>
            <a:chExt cx="4163741" cy="3673378"/>
          </a:xfrm>
        </p:grpSpPr>
        <p:sp>
          <p:nvSpPr>
            <p:cNvPr id="510" name="Google Shape;510;p19"/>
            <p:cNvSpPr/>
            <p:nvPr/>
          </p:nvSpPr>
          <p:spPr>
            <a:xfrm>
              <a:off x="6253113" y="3797300"/>
              <a:ext cx="2330468" cy="802120"/>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9"/>
            <p:cNvSpPr/>
            <p:nvPr/>
          </p:nvSpPr>
          <p:spPr>
            <a:xfrm rot="10800000" flipH="1">
              <a:off x="5671128" y="3065079"/>
              <a:ext cx="0" cy="113820"/>
            </a:xfrm>
            <a:custGeom>
              <a:avLst/>
              <a:gdLst/>
              <a:ahLst/>
              <a:cxnLst/>
              <a:rect l="l" t="t" r="r" b="b"/>
              <a:pathLst>
                <a:path h="1247" fill="none" extrusionOk="0">
                  <a:moveTo>
                    <a:pt x="0" y="0"/>
                  </a:moveTo>
                  <a:lnTo>
                    <a:pt x="0" y="1247"/>
                  </a:lnTo>
                </a:path>
              </a:pathLst>
            </a:custGeom>
            <a:noFill/>
            <a:ln w="6850" cap="flat" cmpd="sng">
              <a:solidFill>
                <a:srgbClr val="C76C1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9"/>
            <p:cNvSpPr/>
            <p:nvPr/>
          </p:nvSpPr>
          <p:spPr>
            <a:xfrm flipH="1">
              <a:off x="5637813" y="2651693"/>
              <a:ext cx="91" cy="113820"/>
            </a:xfrm>
            <a:custGeom>
              <a:avLst/>
              <a:gdLst/>
              <a:ahLst/>
              <a:cxnLst/>
              <a:rect l="l" t="t" r="r" b="b"/>
              <a:pathLst>
                <a:path w="1" h="1247" fill="none" extrusionOk="0">
                  <a:moveTo>
                    <a:pt x="1" y="1"/>
                  </a:moveTo>
                  <a:lnTo>
                    <a:pt x="1" y="1247"/>
                  </a:lnTo>
                </a:path>
              </a:pathLst>
            </a:custGeom>
            <a:noFill/>
            <a:ln w="6850" cap="flat" cmpd="sng">
              <a:solidFill>
                <a:srgbClr val="C76C1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flipH="1">
              <a:off x="4419840" y="926043"/>
              <a:ext cx="1586998" cy="2782792"/>
            </a:xfrm>
            <a:custGeom>
              <a:avLst/>
              <a:gdLst/>
              <a:ahLst/>
              <a:cxnLst/>
              <a:rect l="l" t="t" r="r" b="b"/>
              <a:pathLst>
                <a:path w="17387" h="30488" extrusionOk="0">
                  <a:moveTo>
                    <a:pt x="8693" y="1"/>
                  </a:moveTo>
                  <a:cubicBezTo>
                    <a:pt x="6110" y="548"/>
                    <a:pt x="5380" y="5532"/>
                    <a:pt x="5228" y="7022"/>
                  </a:cubicBezTo>
                  <a:cubicBezTo>
                    <a:pt x="5198" y="7295"/>
                    <a:pt x="5107" y="7539"/>
                    <a:pt x="4955" y="7782"/>
                  </a:cubicBezTo>
                  <a:cubicBezTo>
                    <a:pt x="2584" y="11399"/>
                    <a:pt x="2584" y="15715"/>
                    <a:pt x="2797" y="17964"/>
                  </a:cubicBezTo>
                  <a:cubicBezTo>
                    <a:pt x="2888" y="18937"/>
                    <a:pt x="2797" y="19910"/>
                    <a:pt x="2493" y="20852"/>
                  </a:cubicBezTo>
                  <a:cubicBezTo>
                    <a:pt x="0" y="28724"/>
                    <a:pt x="5836" y="30487"/>
                    <a:pt x="8693" y="30487"/>
                  </a:cubicBezTo>
                  <a:cubicBezTo>
                    <a:pt x="11550" y="30487"/>
                    <a:pt x="17386" y="28664"/>
                    <a:pt x="14894" y="20852"/>
                  </a:cubicBezTo>
                  <a:cubicBezTo>
                    <a:pt x="14560" y="19940"/>
                    <a:pt x="14499" y="18937"/>
                    <a:pt x="14560" y="17964"/>
                  </a:cubicBezTo>
                  <a:cubicBezTo>
                    <a:pt x="14772" y="15715"/>
                    <a:pt x="14772" y="11338"/>
                    <a:pt x="12402" y="7782"/>
                  </a:cubicBezTo>
                  <a:cubicBezTo>
                    <a:pt x="12250" y="7539"/>
                    <a:pt x="12158" y="7295"/>
                    <a:pt x="12158" y="7022"/>
                  </a:cubicBezTo>
                  <a:cubicBezTo>
                    <a:pt x="12006" y="5532"/>
                    <a:pt x="11277" y="548"/>
                    <a:pt x="8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9"/>
            <p:cNvSpPr/>
            <p:nvPr/>
          </p:nvSpPr>
          <p:spPr>
            <a:xfrm flipH="1">
              <a:off x="5213292" y="1458725"/>
              <a:ext cx="91" cy="3140681"/>
            </a:xfrm>
            <a:custGeom>
              <a:avLst/>
              <a:gdLst/>
              <a:ahLst/>
              <a:cxnLst/>
              <a:rect l="l" t="t" r="r" b="b"/>
              <a:pathLst>
                <a:path w="1" h="34409" fill="none" extrusionOk="0">
                  <a:moveTo>
                    <a:pt x="0" y="0"/>
                  </a:moveTo>
                  <a:lnTo>
                    <a:pt x="0" y="3440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9"/>
            <p:cNvSpPr/>
            <p:nvPr/>
          </p:nvSpPr>
          <p:spPr>
            <a:xfrm flipH="1">
              <a:off x="4727801" y="4599325"/>
              <a:ext cx="954463" cy="91"/>
            </a:xfrm>
            <a:custGeom>
              <a:avLst/>
              <a:gdLst/>
              <a:ahLst/>
              <a:cxnLst/>
              <a:rect l="l" t="t" r="r" b="b"/>
              <a:pathLst>
                <a:path w="10457" h="1" fill="none" extrusionOk="0">
                  <a:moveTo>
                    <a:pt x="0" y="0"/>
                  </a:moveTo>
                  <a:lnTo>
                    <a:pt x="10457"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9"/>
            <p:cNvSpPr/>
            <p:nvPr/>
          </p:nvSpPr>
          <p:spPr>
            <a:xfrm flipH="1">
              <a:off x="5049636" y="1849931"/>
              <a:ext cx="163747" cy="557690"/>
            </a:xfrm>
            <a:custGeom>
              <a:avLst/>
              <a:gdLst/>
              <a:ahLst/>
              <a:cxnLst/>
              <a:rect l="l" t="t" r="r" b="b"/>
              <a:pathLst>
                <a:path w="1794" h="6110" fill="none" extrusionOk="0">
                  <a:moveTo>
                    <a:pt x="1794" y="0"/>
                  </a:moveTo>
                  <a:lnTo>
                    <a:pt x="0" y="611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9"/>
            <p:cNvSpPr/>
            <p:nvPr/>
          </p:nvSpPr>
          <p:spPr>
            <a:xfrm flipH="1">
              <a:off x="5213293" y="2407532"/>
              <a:ext cx="330233" cy="713132"/>
            </a:xfrm>
            <a:custGeom>
              <a:avLst/>
              <a:gdLst/>
              <a:ahLst/>
              <a:cxnLst/>
              <a:rect l="l" t="t" r="r" b="b"/>
              <a:pathLst>
                <a:path w="3618" h="7813" fill="none" extrusionOk="0">
                  <a:moveTo>
                    <a:pt x="0" y="1"/>
                  </a:moveTo>
                  <a:lnTo>
                    <a:pt x="3617" y="781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9"/>
            <p:cNvSpPr/>
            <p:nvPr/>
          </p:nvSpPr>
          <p:spPr>
            <a:xfrm flipH="1">
              <a:off x="4935907" y="3120574"/>
              <a:ext cx="277476" cy="413476"/>
            </a:xfrm>
            <a:custGeom>
              <a:avLst/>
              <a:gdLst/>
              <a:ahLst/>
              <a:cxnLst/>
              <a:rect l="l" t="t" r="r" b="b"/>
              <a:pathLst>
                <a:path w="3040" h="4530" fill="none" extrusionOk="0">
                  <a:moveTo>
                    <a:pt x="3040" y="0"/>
                  </a:moveTo>
                  <a:lnTo>
                    <a:pt x="0" y="452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9"/>
            <p:cNvSpPr/>
            <p:nvPr/>
          </p:nvSpPr>
          <p:spPr>
            <a:xfrm flipH="1">
              <a:off x="4996878" y="2407532"/>
              <a:ext cx="91" cy="119388"/>
            </a:xfrm>
            <a:custGeom>
              <a:avLst/>
              <a:gdLst/>
              <a:ahLst/>
              <a:cxnLst/>
              <a:rect l="l" t="t" r="r" b="b"/>
              <a:pathLst>
                <a:path w="1" h="1308" fill="none" extrusionOk="0">
                  <a:moveTo>
                    <a:pt x="0" y="1"/>
                  </a:moveTo>
                  <a:lnTo>
                    <a:pt x="0" y="130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9"/>
            <p:cNvSpPr/>
            <p:nvPr/>
          </p:nvSpPr>
          <p:spPr>
            <a:xfrm flipH="1">
              <a:off x="4833222" y="2820918"/>
              <a:ext cx="91" cy="113820"/>
            </a:xfrm>
            <a:custGeom>
              <a:avLst/>
              <a:gdLst/>
              <a:ahLst/>
              <a:cxnLst/>
              <a:rect l="l" t="t" r="r" b="b"/>
              <a:pathLst>
                <a:path w="1" h="1247" fill="none" extrusionOk="0">
                  <a:moveTo>
                    <a:pt x="1" y="1"/>
                  </a:moveTo>
                  <a:lnTo>
                    <a:pt x="1"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9"/>
            <p:cNvSpPr/>
            <p:nvPr/>
          </p:nvSpPr>
          <p:spPr>
            <a:xfrm flipH="1">
              <a:off x="4877582" y="2071821"/>
              <a:ext cx="91" cy="116649"/>
            </a:xfrm>
            <a:custGeom>
              <a:avLst/>
              <a:gdLst/>
              <a:ahLst/>
              <a:cxnLst/>
              <a:rect l="l" t="t" r="r" b="b"/>
              <a:pathLst>
                <a:path w="1" h="1278" fill="none" extrusionOk="0">
                  <a:moveTo>
                    <a:pt x="0" y="1"/>
                  </a:moveTo>
                  <a:lnTo>
                    <a:pt x="0" y="127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9"/>
            <p:cNvSpPr/>
            <p:nvPr/>
          </p:nvSpPr>
          <p:spPr>
            <a:xfrm flipH="1">
              <a:off x="5049636" y="1600202"/>
              <a:ext cx="91" cy="113820"/>
            </a:xfrm>
            <a:custGeom>
              <a:avLst/>
              <a:gdLst/>
              <a:ahLst/>
              <a:cxnLst/>
              <a:rect l="l" t="t" r="r" b="b"/>
              <a:pathLst>
                <a:path w="1" h="1247" fill="none" extrusionOk="0">
                  <a:moveTo>
                    <a:pt x="1" y="1"/>
                  </a:moveTo>
                  <a:lnTo>
                    <a:pt x="1"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9"/>
            <p:cNvSpPr/>
            <p:nvPr/>
          </p:nvSpPr>
          <p:spPr>
            <a:xfrm flipH="1">
              <a:off x="5587885" y="1883155"/>
              <a:ext cx="91" cy="113911"/>
            </a:xfrm>
            <a:custGeom>
              <a:avLst/>
              <a:gdLst/>
              <a:ahLst/>
              <a:cxnLst/>
              <a:rect l="l" t="t" r="r" b="b"/>
              <a:pathLst>
                <a:path w="1" h="1248" fill="none" extrusionOk="0">
                  <a:moveTo>
                    <a:pt x="1" y="1"/>
                  </a:moveTo>
                  <a:lnTo>
                    <a:pt x="1"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9"/>
            <p:cNvSpPr/>
            <p:nvPr/>
          </p:nvSpPr>
          <p:spPr>
            <a:xfrm flipH="1">
              <a:off x="5346462" y="1713931"/>
              <a:ext cx="91" cy="116649"/>
            </a:xfrm>
            <a:custGeom>
              <a:avLst/>
              <a:gdLst/>
              <a:ahLst/>
              <a:cxnLst/>
              <a:rect l="l" t="t" r="r" b="b"/>
              <a:pathLst>
                <a:path w="1" h="1278" fill="none" extrusionOk="0">
                  <a:moveTo>
                    <a:pt x="0" y="1"/>
                  </a:moveTo>
                  <a:lnTo>
                    <a:pt x="0" y="127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9"/>
            <p:cNvSpPr/>
            <p:nvPr/>
          </p:nvSpPr>
          <p:spPr>
            <a:xfrm flipH="1">
              <a:off x="5346462" y="2407532"/>
              <a:ext cx="91" cy="119388"/>
            </a:xfrm>
            <a:custGeom>
              <a:avLst/>
              <a:gdLst/>
              <a:ahLst/>
              <a:cxnLst/>
              <a:rect l="l" t="t" r="r" b="b"/>
              <a:pathLst>
                <a:path w="1" h="1308" fill="none" extrusionOk="0">
                  <a:moveTo>
                    <a:pt x="0" y="1"/>
                  </a:moveTo>
                  <a:lnTo>
                    <a:pt x="0" y="130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9"/>
            <p:cNvSpPr/>
            <p:nvPr/>
          </p:nvSpPr>
          <p:spPr>
            <a:xfrm flipH="1">
              <a:off x="5501813" y="2820918"/>
              <a:ext cx="91" cy="113820"/>
            </a:xfrm>
            <a:custGeom>
              <a:avLst/>
              <a:gdLst/>
              <a:ahLst/>
              <a:cxnLst/>
              <a:rect l="l" t="t" r="r" b="b"/>
              <a:pathLst>
                <a:path w="1" h="1247" fill="none" extrusionOk="0">
                  <a:moveTo>
                    <a:pt x="0" y="1"/>
                  </a:moveTo>
                  <a:lnTo>
                    <a:pt x="0"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9"/>
            <p:cNvSpPr/>
            <p:nvPr/>
          </p:nvSpPr>
          <p:spPr>
            <a:xfrm flipH="1">
              <a:off x="5415832" y="2071821"/>
              <a:ext cx="91" cy="116649"/>
            </a:xfrm>
            <a:custGeom>
              <a:avLst/>
              <a:gdLst/>
              <a:ahLst/>
              <a:cxnLst/>
              <a:rect l="l" t="t" r="r" b="b"/>
              <a:pathLst>
                <a:path w="1" h="1278" fill="none" extrusionOk="0">
                  <a:moveTo>
                    <a:pt x="0" y="1"/>
                  </a:moveTo>
                  <a:lnTo>
                    <a:pt x="0" y="127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9"/>
            <p:cNvSpPr/>
            <p:nvPr/>
          </p:nvSpPr>
          <p:spPr>
            <a:xfrm flipH="1">
              <a:off x="5171670" y="1100835"/>
              <a:ext cx="91" cy="116649"/>
            </a:xfrm>
            <a:custGeom>
              <a:avLst/>
              <a:gdLst/>
              <a:ahLst/>
              <a:cxnLst/>
              <a:rect l="l" t="t" r="r" b="b"/>
              <a:pathLst>
                <a:path w="1" h="1278" fill="none" extrusionOk="0">
                  <a:moveTo>
                    <a:pt x="0" y="0"/>
                  </a:moveTo>
                  <a:lnTo>
                    <a:pt x="0" y="127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9"/>
            <p:cNvSpPr/>
            <p:nvPr/>
          </p:nvSpPr>
          <p:spPr>
            <a:xfrm flipH="1">
              <a:off x="4791601" y="3223259"/>
              <a:ext cx="91" cy="116558"/>
            </a:xfrm>
            <a:custGeom>
              <a:avLst/>
              <a:gdLst/>
              <a:ahLst/>
              <a:cxnLst/>
              <a:rect l="l" t="t" r="r" b="b"/>
              <a:pathLst>
                <a:path w="1" h="1277" fill="none" extrusionOk="0">
                  <a:moveTo>
                    <a:pt x="0" y="0"/>
                  </a:moveTo>
                  <a:lnTo>
                    <a:pt x="0" y="127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9"/>
            <p:cNvSpPr/>
            <p:nvPr/>
          </p:nvSpPr>
          <p:spPr>
            <a:xfrm flipH="1">
              <a:off x="4996878" y="3381348"/>
              <a:ext cx="91" cy="113820"/>
            </a:xfrm>
            <a:custGeom>
              <a:avLst/>
              <a:gdLst/>
              <a:ahLst/>
              <a:cxnLst/>
              <a:rect l="l" t="t" r="r" b="b"/>
              <a:pathLst>
                <a:path w="1" h="1247" fill="none" extrusionOk="0">
                  <a:moveTo>
                    <a:pt x="0" y="1"/>
                  </a:moveTo>
                  <a:lnTo>
                    <a:pt x="0"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9"/>
            <p:cNvSpPr/>
            <p:nvPr/>
          </p:nvSpPr>
          <p:spPr>
            <a:xfrm flipH="1">
              <a:off x="5024626" y="2707189"/>
              <a:ext cx="91" cy="113820"/>
            </a:xfrm>
            <a:custGeom>
              <a:avLst/>
              <a:gdLst/>
              <a:ahLst/>
              <a:cxnLst/>
              <a:rect l="l" t="t" r="r" b="b"/>
              <a:pathLst>
                <a:path w="1" h="1247" fill="none" extrusionOk="0">
                  <a:moveTo>
                    <a:pt x="0" y="0"/>
                  </a:moveTo>
                  <a:lnTo>
                    <a:pt x="0"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9"/>
            <p:cNvSpPr/>
            <p:nvPr/>
          </p:nvSpPr>
          <p:spPr>
            <a:xfrm flipH="1">
              <a:off x="5471327" y="3164934"/>
              <a:ext cx="91" cy="113820"/>
            </a:xfrm>
            <a:custGeom>
              <a:avLst/>
              <a:gdLst/>
              <a:ahLst/>
              <a:cxnLst/>
              <a:rect l="l" t="t" r="r" b="b"/>
              <a:pathLst>
                <a:path w="1" h="1247" fill="none" extrusionOk="0">
                  <a:moveTo>
                    <a:pt x="0" y="1"/>
                  </a:moveTo>
                  <a:lnTo>
                    <a:pt x="0"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9"/>
            <p:cNvSpPr/>
            <p:nvPr/>
          </p:nvSpPr>
          <p:spPr>
            <a:xfrm flipH="1">
              <a:off x="6068911" y="4599292"/>
              <a:ext cx="390207" cy="102"/>
            </a:xfrm>
            <a:custGeom>
              <a:avLst/>
              <a:gdLst/>
              <a:ahLst/>
              <a:cxnLst/>
              <a:rect l="l" t="t" r="r" b="b"/>
              <a:pathLst>
                <a:path w="3831" h="1" fill="none" extrusionOk="0">
                  <a:moveTo>
                    <a:pt x="1" y="0"/>
                  </a:moveTo>
                  <a:lnTo>
                    <a:pt x="3830" y="0"/>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9"/>
            <p:cNvSpPr/>
            <p:nvPr/>
          </p:nvSpPr>
          <p:spPr>
            <a:xfrm flipH="1">
              <a:off x="5620037" y="4599292"/>
              <a:ext cx="2049628" cy="102"/>
            </a:xfrm>
            <a:custGeom>
              <a:avLst/>
              <a:gdLst/>
              <a:ahLst/>
              <a:cxnLst/>
              <a:rect l="l" t="t" r="r" b="b"/>
              <a:pathLst>
                <a:path w="20123" h="1" fill="none" extrusionOk="0">
                  <a:moveTo>
                    <a:pt x="1" y="0"/>
                  </a:moveTo>
                  <a:lnTo>
                    <a:pt x="20123"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9"/>
            <p:cNvSpPr/>
            <p:nvPr/>
          </p:nvSpPr>
          <p:spPr>
            <a:xfrm flipH="1">
              <a:off x="5483755" y="2229211"/>
              <a:ext cx="1541881" cy="1392494"/>
            </a:xfrm>
            <a:custGeom>
              <a:avLst/>
              <a:gdLst/>
              <a:ahLst/>
              <a:cxnLst/>
              <a:rect l="l" t="t" r="r" b="b"/>
              <a:pathLst>
                <a:path w="15138" h="13671" extrusionOk="0">
                  <a:moveTo>
                    <a:pt x="7586" y="0"/>
                  </a:moveTo>
                  <a:cubicBezTo>
                    <a:pt x="7009" y="0"/>
                    <a:pt x="6422" y="74"/>
                    <a:pt x="5836" y="229"/>
                  </a:cubicBezTo>
                  <a:cubicBezTo>
                    <a:pt x="2189" y="1172"/>
                    <a:pt x="0" y="4910"/>
                    <a:pt x="942" y="8558"/>
                  </a:cubicBezTo>
                  <a:cubicBezTo>
                    <a:pt x="1737" y="11632"/>
                    <a:pt x="4518" y="13670"/>
                    <a:pt x="7556" y="13670"/>
                  </a:cubicBezTo>
                  <a:cubicBezTo>
                    <a:pt x="8123" y="13670"/>
                    <a:pt x="8698" y="13599"/>
                    <a:pt x="9271" y="13451"/>
                  </a:cubicBezTo>
                  <a:cubicBezTo>
                    <a:pt x="12918" y="12509"/>
                    <a:pt x="15137" y="8770"/>
                    <a:pt x="14195" y="5123"/>
                  </a:cubicBezTo>
                  <a:cubicBezTo>
                    <a:pt x="13377" y="2057"/>
                    <a:pt x="10627" y="0"/>
                    <a:pt x="7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9"/>
            <p:cNvSpPr/>
            <p:nvPr/>
          </p:nvSpPr>
          <p:spPr>
            <a:xfrm flipH="1">
              <a:off x="6254695" y="3029593"/>
              <a:ext cx="102" cy="1569828"/>
            </a:xfrm>
            <a:custGeom>
              <a:avLst/>
              <a:gdLst/>
              <a:ahLst/>
              <a:cxnLst/>
              <a:rect l="l" t="t" r="r" b="b"/>
              <a:pathLst>
                <a:path w="1" h="15412" fill="none" extrusionOk="0">
                  <a:moveTo>
                    <a:pt x="1" y="1"/>
                  </a:moveTo>
                  <a:lnTo>
                    <a:pt x="1" y="1541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9"/>
            <p:cNvSpPr/>
            <p:nvPr/>
          </p:nvSpPr>
          <p:spPr>
            <a:xfrm flipH="1">
              <a:off x="6493036" y="2518786"/>
              <a:ext cx="6315" cy="83727"/>
            </a:xfrm>
            <a:custGeom>
              <a:avLst/>
              <a:gdLst/>
              <a:ahLst/>
              <a:cxnLst/>
              <a:rect l="l" t="t" r="r" b="b"/>
              <a:pathLst>
                <a:path w="62" h="822" fill="none" extrusionOk="0">
                  <a:moveTo>
                    <a:pt x="0" y="0"/>
                  </a:moveTo>
                  <a:lnTo>
                    <a:pt x="61" y="82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9"/>
            <p:cNvSpPr/>
            <p:nvPr/>
          </p:nvSpPr>
          <p:spPr>
            <a:xfrm flipH="1">
              <a:off x="6133895" y="2642643"/>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9"/>
            <p:cNvSpPr/>
            <p:nvPr/>
          </p:nvSpPr>
          <p:spPr>
            <a:xfrm flipH="1">
              <a:off x="5972964" y="2562075"/>
              <a:ext cx="102" cy="80671"/>
            </a:xfrm>
            <a:custGeom>
              <a:avLst/>
              <a:gdLst/>
              <a:ahLst/>
              <a:cxnLst/>
              <a:rect l="l" t="t" r="r" b="b"/>
              <a:pathLst>
                <a:path w="1" h="792" fill="none" extrusionOk="0">
                  <a:moveTo>
                    <a:pt x="1" y="1"/>
                  </a:moveTo>
                  <a:lnTo>
                    <a:pt x="1" y="79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9"/>
            <p:cNvSpPr/>
            <p:nvPr/>
          </p:nvSpPr>
          <p:spPr>
            <a:xfrm flipH="1">
              <a:off x="6409514" y="2797362"/>
              <a:ext cx="102" cy="86884"/>
            </a:xfrm>
            <a:custGeom>
              <a:avLst/>
              <a:gdLst/>
              <a:ahLst/>
              <a:cxnLst/>
              <a:rect l="l" t="t" r="r" b="b"/>
              <a:pathLst>
                <a:path w="1" h="853" fill="none" extrusionOk="0">
                  <a:moveTo>
                    <a:pt x="1" y="1"/>
                  </a:moveTo>
                  <a:lnTo>
                    <a:pt x="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9"/>
            <p:cNvSpPr/>
            <p:nvPr/>
          </p:nvSpPr>
          <p:spPr>
            <a:xfrm flipH="1">
              <a:off x="6607622" y="2967665"/>
              <a:ext cx="3158" cy="86783"/>
            </a:xfrm>
            <a:custGeom>
              <a:avLst/>
              <a:gdLst/>
              <a:ahLst/>
              <a:cxnLst/>
              <a:rect l="l" t="t" r="r" b="b"/>
              <a:pathLst>
                <a:path w="31" h="852" fill="none" extrusionOk="0">
                  <a:moveTo>
                    <a:pt x="0" y="1"/>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9"/>
            <p:cNvSpPr/>
            <p:nvPr/>
          </p:nvSpPr>
          <p:spPr>
            <a:xfrm flipH="1">
              <a:off x="6068911" y="3137968"/>
              <a:ext cx="3259" cy="86783"/>
            </a:xfrm>
            <a:custGeom>
              <a:avLst/>
              <a:gdLst/>
              <a:ahLst/>
              <a:cxnLst/>
              <a:rect l="l" t="t" r="r" b="b"/>
              <a:pathLst>
                <a:path w="32" h="852" fill="none" extrusionOk="0">
                  <a:moveTo>
                    <a:pt x="1" y="0"/>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9"/>
            <p:cNvSpPr/>
            <p:nvPr/>
          </p:nvSpPr>
          <p:spPr>
            <a:xfrm flipH="1">
              <a:off x="5907980" y="2862448"/>
              <a:ext cx="3158" cy="86783"/>
            </a:xfrm>
            <a:custGeom>
              <a:avLst/>
              <a:gdLst/>
              <a:ahLst/>
              <a:cxnLst/>
              <a:rect l="l" t="t" r="r" b="b"/>
              <a:pathLst>
                <a:path w="31" h="852" fill="none" extrusionOk="0">
                  <a:moveTo>
                    <a:pt x="1" y="0"/>
                  </a:moveTo>
                  <a:lnTo>
                    <a:pt x="3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9"/>
            <p:cNvSpPr/>
            <p:nvPr/>
          </p:nvSpPr>
          <p:spPr>
            <a:xfrm flipH="1">
              <a:off x="6477554" y="3246342"/>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9"/>
            <p:cNvSpPr/>
            <p:nvPr/>
          </p:nvSpPr>
          <p:spPr>
            <a:xfrm flipH="1">
              <a:off x="6254695" y="3029593"/>
              <a:ext cx="102" cy="1569828"/>
            </a:xfrm>
            <a:custGeom>
              <a:avLst/>
              <a:gdLst/>
              <a:ahLst/>
              <a:cxnLst/>
              <a:rect l="l" t="t" r="r" b="b"/>
              <a:pathLst>
                <a:path w="1" h="15412" fill="none" extrusionOk="0">
                  <a:moveTo>
                    <a:pt x="1" y="1"/>
                  </a:moveTo>
                  <a:lnTo>
                    <a:pt x="1" y="1541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9"/>
            <p:cNvSpPr/>
            <p:nvPr/>
          </p:nvSpPr>
          <p:spPr>
            <a:xfrm flipH="1">
              <a:off x="6493036" y="2518786"/>
              <a:ext cx="6315" cy="83727"/>
            </a:xfrm>
            <a:custGeom>
              <a:avLst/>
              <a:gdLst/>
              <a:ahLst/>
              <a:cxnLst/>
              <a:rect l="l" t="t" r="r" b="b"/>
              <a:pathLst>
                <a:path w="62" h="822" fill="none" extrusionOk="0">
                  <a:moveTo>
                    <a:pt x="0" y="0"/>
                  </a:moveTo>
                  <a:lnTo>
                    <a:pt x="61" y="82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9"/>
            <p:cNvSpPr/>
            <p:nvPr/>
          </p:nvSpPr>
          <p:spPr>
            <a:xfrm flipH="1">
              <a:off x="6133895" y="2642643"/>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9"/>
            <p:cNvSpPr/>
            <p:nvPr/>
          </p:nvSpPr>
          <p:spPr>
            <a:xfrm flipH="1">
              <a:off x="5972964" y="2562075"/>
              <a:ext cx="102" cy="80671"/>
            </a:xfrm>
            <a:custGeom>
              <a:avLst/>
              <a:gdLst/>
              <a:ahLst/>
              <a:cxnLst/>
              <a:rect l="l" t="t" r="r" b="b"/>
              <a:pathLst>
                <a:path w="1" h="792" fill="none" extrusionOk="0">
                  <a:moveTo>
                    <a:pt x="1" y="1"/>
                  </a:moveTo>
                  <a:lnTo>
                    <a:pt x="1" y="79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9"/>
            <p:cNvSpPr/>
            <p:nvPr/>
          </p:nvSpPr>
          <p:spPr>
            <a:xfrm flipH="1">
              <a:off x="6409514" y="2797362"/>
              <a:ext cx="102" cy="86884"/>
            </a:xfrm>
            <a:custGeom>
              <a:avLst/>
              <a:gdLst/>
              <a:ahLst/>
              <a:cxnLst/>
              <a:rect l="l" t="t" r="r" b="b"/>
              <a:pathLst>
                <a:path w="1" h="853" fill="none" extrusionOk="0">
                  <a:moveTo>
                    <a:pt x="1" y="1"/>
                  </a:moveTo>
                  <a:lnTo>
                    <a:pt x="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9"/>
            <p:cNvSpPr/>
            <p:nvPr/>
          </p:nvSpPr>
          <p:spPr>
            <a:xfrm flipH="1">
              <a:off x="6607622" y="2967665"/>
              <a:ext cx="3158" cy="86783"/>
            </a:xfrm>
            <a:custGeom>
              <a:avLst/>
              <a:gdLst/>
              <a:ahLst/>
              <a:cxnLst/>
              <a:rect l="l" t="t" r="r" b="b"/>
              <a:pathLst>
                <a:path w="31" h="852" fill="none" extrusionOk="0">
                  <a:moveTo>
                    <a:pt x="0" y="1"/>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9"/>
            <p:cNvSpPr/>
            <p:nvPr/>
          </p:nvSpPr>
          <p:spPr>
            <a:xfrm flipH="1">
              <a:off x="6068911" y="3137968"/>
              <a:ext cx="3259" cy="86783"/>
            </a:xfrm>
            <a:custGeom>
              <a:avLst/>
              <a:gdLst/>
              <a:ahLst/>
              <a:cxnLst/>
              <a:rect l="l" t="t" r="r" b="b"/>
              <a:pathLst>
                <a:path w="32" h="852" fill="none" extrusionOk="0">
                  <a:moveTo>
                    <a:pt x="1" y="0"/>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9"/>
            <p:cNvSpPr/>
            <p:nvPr/>
          </p:nvSpPr>
          <p:spPr>
            <a:xfrm flipH="1">
              <a:off x="5907980" y="2862448"/>
              <a:ext cx="3158" cy="86783"/>
            </a:xfrm>
            <a:custGeom>
              <a:avLst/>
              <a:gdLst/>
              <a:ahLst/>
              <a:cxnLst/>
              <a:rect l="l" t="t" r="r" b="b"/>
              <a:pathLst>
                <a:path w="31" h="852" fill="none" extrusionOk="0">
                  <a:moveTo>
                    <a:pt x="1" y="0"/>
                  </a:moveTo>
                  <a:lnTo>
                    <a:pt x="3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9"/>
            <p:cNvSpPr/>
            <p:nvPr/>
          </p:nvSpPr>
          <p:spPr>
            <a:xfrm flipH="1">
              <a:off x="6477554" y="3246342"/>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CUSTOM_22">
    <p:spTree>
      <p:nvGrpSpPr>
        <p:cNvPr id="1" name="Shape 554"/>
        <p:cNvGrpSpPr/>
        <p:nvPr/>
      </p:nvGrpSpPr>
      <p:grpSpPr>
        <a:xfrm>
          <a:off x="0" y="0"/>
          <a:ext cx="0" cy="0"/>
          <a:chOff x="0" y="0"/>
          <a:chExt cx="0" cy="0"/>
        </a:xfrm>
      </p:grpSpPr>
      <p:grpSp>
        <p:nvGrpSpPr>
          <p:cNvPr id="555" name="Google Shape;555;p20"/>
          <p:cNvGrpSpPr/>
          <p:nvPr/>
        </p:nvGrpSpPr>
        <p:grpSpPr>
          <a:xfrm>
            <a:off x="4495802" y="610125"/>
            <a:ext cx="6847216" cy="3989243"/>
            <a:chOff x="4495802" y="610125"/>
            <a:chExt cx="6847216" cy="3989243"/>
          </a:xfrm>
        </p:grpSpPr>
        <p:sp>
          <p:nvSpPr>
            <p:cNvPr id="556" name="Google Shape;556;p20"/>
            <p:cNvSpPr/>
            <p:nvPr/>
          </p:nvSpPr>
          <p:spPr>
            <a:xfrm>
              <a:off x="4495802" y="1360100"/>
              <a:ext cx="2455330" cy="768201"/>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0"/>
            <p:cNvSpPr/>
            <p:nvPr/>
          </p:nvSpPr>
          <p:spPr>
            <a:xfrm>
              <a:off x="6315075" y="610125"/>
              <a:ext cx="1781160" cy="557278"/>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0"/>
            <p:cNvSpPr/>
            <p:nvPr/>
          </p:nvSpPr>
          <p:spPr>
            <a:xfrm>
              <a:off x="4810125" y="3635998"/>
              <a:ext cx="2736706" cy="963061"/>
            </a:xfrm>
            <a:custGeom>
              <a:avLst/>
              <a:gdLst/>
              <a:ahLst/>
              <a:cxnLst/>
              <a:rect l="l" t="t" r="r" b="b"/>
              <a:pathLst>
                <a:path w="32828" h="11552" extrusionOk="0">
                  <a:moveTo>
                    <a:pt x="21126" y="1"/>
                  </a:moveTo>
                  <a:cubicBezTo>
                    <a:pt x="15624" y="1"/>
                    <a:pt x="14256" y="4803"/>
                    <a:pt x="14256" y="4803"/>
                  </a:cubicBezTo>
                  <a:cubicBezTo>
                    <a:pt x="14256" y="4803"/>
                    <a:pt x="13647" y="4650"/>
                    <a:pt x="12793" y="4650"/>
                  </a:cubicBezTo>
                  <a:cubicBezTo>
                    <a:pt x="11270" y="4650"/>
                    <a:pt x="8966" y="5137"/>
                    <a:pt x="7934" y="7843"/>
                  </a:cubicBezTo>
                  <a:cubicBezTo>
                    <a:pt x="7934" y="7843"/>
                    <a:pt x="1216" y="8177"/>
                    <a:pt x="1" y="11551"/>
                  </a:cubicBezTo>
                  <a:lnTo>
                    <a:pt x="32828" y="11551"/>
                  </a:lnTo>
                  <a:cubicBezTo>
                    <a:pt x="32828" y="11551"/>
                    <a:pt x="32372" y="5715"/>
                    <a:pt x="27053" y="5259"/>
                  </a:cubicBezTo>
                  <a:cubicBezTo>
                    <a:pt x="27053" y="5259"/>
                    <a:pt x="26627" y="1"/>
                    <a:pt x="2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0"/>
            <p:cNvSpPr/>
            <p:nvPr/>
          </p:nvSpPr>
          <p:spPr>
            <a:xfrm>
              <a:off x="8509630" y="2523503"/>
              <a:ext cx="2833388" cy="975188"/>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rgbClr val="CFB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0"/>
            <p:cNvSpPr/>
            <p:nvPr/>
          </p:nvSpPr>
          <p:spPr>
            <a:xfrm>
              <a:off x="6336819" y="1600201"/>
              <a:ext cx="1532479" cy="2999117"/>
            </a:xfrm>
            <a:custGeom>
              <a:avLst/>
              <a:gdLst/>
              <a:ahLst/>
              <a:cxnLst/>
              <a:rect l="l" t="t" r="r" b="b"/>
              <a:pathLst>
                <a:path w="16293" h="31886" extrusionOk="0">
                  <a:moveTo>
                    <a:pt x="8177" y="1"/>
                  </a:moveTo>
                  <a:lnTo>
                    <a:pt x="0" y="7357"/>
                  </a:lnTo>
                  <a:lnTo>
                    <a:pt x="0" y="31886"/>
                  </a:lnTo>
                  <a:lnTo>
                    <a:pt x="16292" y="31886"/>
                  </a:lnTo>
                  <a:lnTo>
                    <a:pt x="16292" y="7357"/>
                  </a:lnTo>
                  <a:lnTo>
                    <a:pt x="81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0"/>
            <p:cNvSpPr/>
            <p:nvPr/>
          </p:nvSpPr>
          <p:spPr>
            <a:xfrm>
              <a:off x="7869262" y="2292113"/>
              <a:ext cx="2024211" cy="2307230"/>
            </a:xfrm>
            <a:custGeom>
              <a:avLst/>
              <a:gdLst/>
              <a:ahLst/>
              <a:cxnLst/>
              <a:rect l="l" t="t" r="r" b="b"/>
              <a:pathLst>
                <a:path w="21521" h="24530" extrusionOk="0">
                  <a:moveTo>
                    <a:pt x="0" y="1"/>
                  </a:moveTo>
                  <a:lnTo>
                    <a:pt x="0" y="24530"/>
                  </a:lnTo>
                  <a:lnTo>
                    <a:pt x="21520" y="24530"/>
                  </a:lnTo>
                  <a:lnTo>
                    <a:pt x="215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0"/>
            <p:cNvSpPr/>
            <p:nvPr/>
          </p:nvSpPr>
          <p:spPr>
            <a:xfrm>
              <a:off x="7114422" y="1600201"/>
              <a:ext cx="2781845" cy="691981"/>
            </a:xfrm>
            <a:custGeom>
              <a:avLst/>
              <a:gdLst/>
              <a:ahLst/>
              <a:cxnLst/>
              <a:rect l="l" t="t" r="r" b="b"/>
              <a:pathLst>
                <a:path w="29576" h="7357" extrusionOk="0">
                  <a:moveTo>
                    <a:pt x="1" y="1"/>
                  </a:moveTo>
                  <a:lnTo>
                    <a:pt x="8025" y="7357"/>
                  </a:lnTo>
                  <a:lnTo>
                    <a:pt x="29576" y="7357"/>
                  </a:lnTo>
                  <a:lnTo>
                    <a:pt x="215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0"/>
            <p:cNvSpPr/>
            <p:nvPr/>
          </p:nvSpPr>
          <p:spPr>
            <a:xfrm>
              <a:off x="8260932" y="2958252"/>
              <a:ext cx="417521" cy="414700"/>
            </a:xfrm>
            <a:custGeom>
              <a:avLst/>
              <a:gdLst/>
              <a:ahLst/>
              <a:cxnLst/>
              <a:rect l="l" t="t" r="r" b="b"/>
              <a:pathLst>
                <a:path w="4439" h="4409" extrusionOk="0">
                  <a:moveTo>
                    <a:pt x="2219" y="1"/>
                  </a:moveTo>
                  <a:cubicBezTo>
                    <a:pt x="1004" y="1"/>
                    <a:pt x="1" y="1004"/>
                    <a:pt x="1" y="2220"/>
                  </a:cubicBezTo>
                  <a:cubicBezTo>
                    <a:pt x="1" y="3436"/>
                    <a:pt x="1004" y="4408"/>
                    <a:pt x="2219" y="4408"/>
                  </a:cubicBezTo>
                  <a:cubicBezTo>
                    <a:pt x="3435" y="4408"/>
                    <a:pt x="4438" y="3436"/>
                    <a:pt x="4438" y="2220"/>
                  </a:cubicBezTo>
                  <a:cubicBezTo>
                    <a:pt x="4438" y="1004"/>
                    <a:pt x="3435" y="1"/>
                    <a:pt x="2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0"/>
            <p:cNvSpPr/>
            <p:nvPr/>
          </p:nvSpPr>
          <p:spPr>
            <a:xfrm>
              <a:off x="9087165" y="2958252"/>
              <a:ext cx="414700" cy="414700"/>
            </a:xfrm>
            <a:custGeom>
              <a:avLst/>
              <a:gdLst/>
              <a:ahLst/>
              <a:cxnLst/>
              <a:rect l="l" t="t" r="r" b="b"/>
              <a:pathLst>
                <a:path w="4409" h="4409" extrusionOk="0">
                  <a:moveTo>
                    <a:pt x="2220" y="1"/>
                  </a:moveTo>
                  <a:cubicBezTo>
                    <a:pt x="1004" y="1"/>
                    <a:pt x="1" y="1004"/>
                    <a:pt x="1" y="2220"/>
                  </a:cubicBezTo>
                  <a:cubicBezTo>
                    <a:pt x="1" y="3436"/>
                    <a:pt x="1004" y="4408"/>
                    <a:pt x="2220" y="4408"/>
                  </a:cubicBezTo>
                  <a:cubicBezTo>
                    <a:pt x="3436" y="4408"/>
                    <a:pt x="4408" y="3436"/>
                    <a:pt x="4408" y="2220"/>
                  </a:cubicBezTo>
                  <a:cubicBezTo>
                    <a:pt x="4408" y="1004"/>
                    <a:pt x="3436" y="1"/>
                    <a:pt x="2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0"/>
            <p:cNvSpPr/>
            <p:nvPr/>
          </p:nvSpPr>
          <p:spPr>
            <a:xfrm>
              <a:off x="6336819" y="1600201"/>
              <a:ext cx="1532479" cy="1049400"/>
            </a:xfrm>
            <a:custGeom>
              <a:avLst/>
              <a:gdLst/>
              <a:ahLst/>
              <a:cxnLst/>
              <a:rect l="l" t="t" r="r" b="b"/>
              <a:pathLst>
                <a:path w="16293" h="11157" extrusionOk="0">
                  <a:moveTo>
                    <a:pt x="8177" y="1"/>
                  </a:moveTo>
                  <a:lnTo>
                    <a:pt x="0" y="7357"/>
                  </a:lnTo>
                  <a:lnTo>
                    <a:pt x="0" y="11156"/>
                  </a:lnTo>
                  <a:lnTo>
                    <a:pt x="16292" y="11156"/>
                  </a:lnTo>
                  <a:lnTo>
                    <a:pt x="16292" y="7357"/>
                  </a:lnTo>
                  <a:lnTo>
                    <a:pt x="8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0"/>
            <p:cNvSpPr/>
            <p:nvPr/>
          </p:nvSpPr>
          <p:spPr>
            <a:xfrm>
              <a:off x="6811357" y="2975465"/>
              <a:ext cx="586166" cy="1623903"/>
            </a:xfrm>
            <a:custGeom>
              <a:avLst/>
              <a:gdLst/>
              <a:ahLst/>
              <a:cxnLst/>
              <a:rect l="l" t="t" r="r" b="b"/>
              <a:pathLst>
                <a:path w="6232" h="17265" extrusionOk="0">
                  <a:moveTo>
                    <a:pt x="1" y="0"/>
                  </a:moveTo>
                  <a:lnTo>
                    <a:pt x="1" y="17265"/>
                  </a:lnTo>
                  <a:lnTo>
                    <a:pt x="6232" y="17265"/>
                  </a:lnTo>
                  <a:lnTo>
                    <a:pt x="62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 name="Google Shape;567;p20"/>
          <p:cNvSpPr txBox="1">
            <a:spLocks noGrp="1"/>
          </p:cNvSpPr>
          <p:nvPr>
            <p:ph type="title" hasCustomPrompt="1"/>
          </p:nvPr>
        </p:nvSpPr>
        <p:spPr>
          <a:xfrm>
            <a:off x="1619250" y="691900"/>
            <a:ext cx="2876700" cy="6279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48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68" name="Google Shape;568;p20"/>
          <p:cNvSpPr txBox="1">
            <a:spLocks noGrp="1"/>
          </p:cNvSpPr>
          <p:nvPr>
            <p:ph type="body" idx="1"/>
          </p:nvPr>
        </p:nvSpPr>
        <p:spPr>
          <a:xfrm>
            <a:off x="1619250" y="1249900"/>
            <a:ext cx="3296700" cy="47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atin typeface="Kanit Light"/>
                <a:ea typeface="Kanit Light"/>
                <a:cs typeface="Kanit Light"/>
                <a:sym typeface="Kanit Light"/>
              </a:defRPr>
            </a:lvl1pPr>
            <a:lvl2pPr marL="914400" lvl="1" indent="-317500" algn="ctr" rtl="0">
              <a:spcBef>
                <a:spcPts val="1600"/>
              </a:spcBef>
              <a:spcAft>
                <a:spcPts val="0"/>
              </a:spcAft>
              <a:buSzPts val="1400"/>
              <a:buChar char="○"/>
              <a:defRPr sz="1400"/>
            </a:lvl2pPr>
            <a:lvl3pPr marL="1371600" lvl="2" indent="-317500" algn="ctr" rtl="0">
              <a:spcBef>
                <a:spcPts val="1600"/>
              </a:spcBef>
              <a:spcAft>
                <a:spcPts val="0"/>
              </a:spcAft>
              <a:buSzPts val="1400"/>
              <a:buChar char="■"/>
              <a:defRPr sz="1400"/>
            </a:lvl3pPr>
            <a:lvl4pPr marL="1828800" lvl="3" indent="-317500" algn="ctr" rtl="0">
              <a:spcBef>
                <a:spcPts val="1600"/>
              </a:spcBef>
              <a:spcAft>
                <a:spcPts val="0"/>
              </a:spcAft>
              <a:buSzPts val="1400"/>
              <a:buChar char="●"/>
              <a:defRPr sz="1400"/>
            </a:lvl4pPr>
            <a:lvl5pPr marL="2286000" lvl="4" indent="-317500" algn="ctr" rtl="0">
              <a:spcBef>
                <a:spcPts val="1600"/>
              </a:spcBef>
              <a:spcAft>
                <a:spcPts val="0"/>
              </a:spcAft>
              <a:buSzPts val="1400"/>
              <a:buChar char="○"/>
              <a:defRPr sz="1400"/>
            </a:lvl5pPr>
            <a:lvl6pPr marL="2743200" lvl="5" indent="-317500" algn="ctr" rtl="0">
              <a:spcBef>
                <a:spcPts val="1600"/>
              </a:spcBef>
              <a:spcAft>
                <a:spcPts val="0"/>
              </a:spcAft>
              <a:buSzPts val="1400"/>
              <a:buChar char="■"/>
              <a:defRPr sz="1400"/>
            </a:lvl6pPr>
            <a:lvl7pPr marL="3200400" lvl="6" indent="-317500" algn="ctr" rtl="0">
              <a:spcBef>
                <a:spcPts val="1600"/>
              </a:spcBef>
              <a:spcAft>
                <a:spcPts val="0"/>
              </a:spcAft>
              <a:buSzPts val="1400"/>
              <a:buChar char="●"/>
              <a:defRPr sz="1400"/>
            </a:lvl7pPr>
            <a:lvl8pPr marL="3657600" lvl="7" indent="-317500" algn="ctr" rtl="0">
              <a:spcBef>
                <a:spcPts val="1600"/>
              </a:spcBef>
              <a:spcAft>
                <a:spcPts val="0"/>
              </a:spcAft>
              <a:buSzPts val="1400"/>
              <a:buChar char="○"/>
              <a:defRPr sz="1400"/>
            </a:lvl8pPr>
            <a:lvl9pPr marL="4114800" lvl="8" indent="-317500" algn="ctr" rtl="0">
              <a:spcBef>
                <a:spcPts val="1600"/>
              </a:spcBef>
              <a:spcAft>
                <a:spcPts val="1600"/>
              </a:spcAft>
              <a:buSzPts val="1400"/>
              <a:buChar char="■"/>
              <a:defRPr sz="1400"/>
            </a:lvl9pPr>
          </a:lstStyle>
          <a:p>
            <a:endParaRPr/>
          </a:p>
        </p:txBody>
      </p:sp>
      <p:sp>
        <p:nvSpPr>
          <p:cNvPr id="569" name="Google Shape;569;p20"/>
          <p:cNvSpPr txBox="1">
            <a:spLocks noGrp="1"/>
          </p:cNvSpPr>
          <p:nvPr>
            <p:ph type="title" idx="2" hasCustomPrompt="1"/>
          </p:nvPr>
        </p:nvSpPr>
        <p:spPr>
          <a:xfrm>
            <a:off x="1619250" y="3234054"/>
            <a:ext cx="2876700" cy="6279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4800"/>
              <a:buNone/>
              <a:defRPr>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70" name="Google Shape;570;p20"/>
          <p:cNvSpPr txBox="1">
            <a:spLocks noGrp="1"/>
          </p:cNvSpPr>
          <p:nvPr>
            <p:ph type="body" idx="3"/>
          </p:nvPr>
        </p:nvSpPr>
        <p:spPr>
          <a:xfrm>
            <a:off x="1619250" y="3792026"/>
            <a:ext cx="3296700" cy="47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atin typeface="Kanit Light"/>
                <a:ea typeface="Kanit Light"/>
                <a:cs typeface="Kanit Light"/>
                <a:sym typeface="Kanit Light"/>
              </a:defRPr>
            </a:lvl1pPr>
            <a:lvl2pPr marL="914400" lvl="1" indent="-317500" algn="ctr" rtl="0">
              <a:spcBef>
                <a:spcPts val="1600"/>
              </a:spcBef>
              <a:spcAft>
                <a:spcPts val="0"/>
              </a:spcAft>
              <a:buSzPts val="1400"/>
              <a:buChar char="○"/>
              <a:defRPr sz="1400"/>
            </a:lvl2pPr>
            <a:lvl3pPr marL="1371600" lvl="2" indent="-317500" algn="ctr" rtl="0">
              <a:spcBef>
                <a:spcPts val="1600"/>
              </a:spcBef>
              <a:spcAft>
                <a:spcPts val="0"/>
              </a:spcAft>
              <a:buSzPts val="1400"/>
              <a:buChar char="■"/>
              <a:defRPr sz="1400"/>
            </a:lvl3pPr>
            <a:lvl4pPr marL="1828800" lvl="3" indent="-317500" algn="ctr" rtl="0">
              <a:spcBef>
                <a:spcPts val="1600"/>
              </a:spcBef>
              <a:spcAft>
                <a:spcPts val="0"/>
              </a:spcAft>
              <a:buSzPts val="1400"/>
              <a:buChar char="●"/>
              <a:defRPr sz="1400"/>
            </a:lvl4pPr>
            <a:lvl5pPr marL="2286000" lvl="4" indent="-317500" algn="ctr" rtl="0">
              <a:spcBef>
                <a:spcPts val="1600"/>
              </a:spcBef>
              <a:spcAft>
                <a:spcPts val="0"/>
              </a:spcAft>
              <a:buSzPts val="1400"/>
              <a:buChar char="○"/>
              <a:defRPr sz="1400"/>
            </a:lvl5pPr>
            <a:lvl6pPr marL="2743200" lvl="5" indent="-317500" algn="ctr" rtl="0">
              <a:spcBef>
                <a:spcPts val="1600"/>
              </a:spcBef>
              <a:spcAft>
                <a:spcPts val="0"/>
              </a:spcAft>
              <a:buSzPts val="1400"/>
              <a:buChar char="■"/>
              <a:defRPr sz="1400"/>
            </a:lvl6pPr>
            <a:lvl7pPr marL="3200400" lvl="6" indent="-317500" algn="ctr" rtl="0">
              <a:spcBef>
                <a:spcPts val="1600"/>
              </a:spcBef>
              <a:spcAft>
                <a:spcPts val="0"/>
              </a:spcAft>
              <a:buSzPts val="1400"/>
              <a:buChar char="●"/>
              <a:defRPr sz="1400"/>
            </a:lvl7pPr>
            <a:lvl8pPr marL="3657600" lvl="7" indent="-317500" algn="ctr" rtl="0">
              <a:spcBef>
                <a:spcPts val="1600"/>
              </a:spcBef>
              <a:spcAft>
                <a:spcPts val="0"/>
              </a:spcAft>
              <a:buSzPts val="1400"/>
              <a:buChar char="○"/>
              <a:defRPr sz="1400"/>
            </a:lvl8pPr>
            <a:lvl9pPr marL="4114800" lvl="8" indent="-317500" algn="ctr" rtl="0">
              <a:spcBef>
                <a:spcPts val="1600"/>
              </a:spcBef>
              <a:spcAft>
                <a:spcPts val="1600"/>
              </a:spcAft>
              <a:buSzPts val="1400"/>
              <a:buChar char="■"/>
              <a:defRPr sz="1400"/>
            </a:lvl9pPr>
          </a:lstStyle>
          <a:p>
            <a:endParaRPr/>
          </a:p>
        </p:txBody>
      </p:sp>
      <p:sp>
        <p:nvSpPr>
          <p:cNvPr id="571" name="Google Shape;571;p20"/>
          <p:cNvSpPr txBox="1">
            <a:spLocks noGrp="1"/>
          </p:cNvSpPr>
          <p:nvPr>
            <p:ph type="title" idx="4" hasCustomPrompt="1"/>
          </p:nvPr>
        </p:nvSpPr>
        <p:spPr>
          <a:xfrm>
            <a:off x="1619250" y="1963002"/>
            <a:ext cx="2876700" cy="6279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48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72" name="Google Shape;572;p20"/>
          <p:cNvSpPr txBox="1">
            <a:spLocks noGrp="1"/>
          </p:cNvSpPr>
          <p:nvPr>
            <p:ph type="body" idx="5"/>
          </p:nvPr>
        </p:nvSpPr>
        <p:spPr>
          <a:xfrm>
            <a:off x="1619250" y="2520975"/>
            <a:ext cx="3296700" cy="47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atin typeface="Kanit Light"/>
                <a:ea typeface="Kanit Light"/>
                <a:cs typeface="Kanit Light"/>
                <a:sym typeface="Kanit Light"/>
              </a:defRPr>
            </a:lvl1pPr>
            <a:lvl2pPr marL="914400" lvl="1" indent="-317500" algn="ctr" rtl="0">
              <a:spcBef>
                <a:spcPts val="1600"/>
              </a:spcBef>
              <a:spcAft>
                <a:spcPts val="0"/>
              </a:spcAft>
              <a:buSzPts val="1400"/>
              <a:buChar char="○"/>
              <a:defRPr sz="1400"/>
            </a:lvl2pPr>
            <a:lvl3pPr marL="1371600" lvl="2" indent="-317500" algn="ctr" rtl="0">
              <a:spcBef>
                <a:spcPts val="1600"/>
              </a:spcBef>
              <a:spcAft>
                <a:spcPts val="0"/>
              </a:spcAft>
              <a:buSzPts val="1400"/>
              <a:buChar char="■"/>
              <a:defRPr sz="1400"/>
            </a:lvl3pPr>
            <a:lvl4pPr marL="1828800" lvl="3" indent="-317500" algn="ctr" rtl="0">
              <a:spcBef>
                <a:spcPts val="1600"/>
              </a:spcBef>
              <a:spcAft>
                <a:spcPts val="0"/>
              </a:spcAft>
              <a:buSzPts val="1400"/>
              <a:buChar char="●"/>
              <a:defRPr sz="1400"/>
            </a:lvl4pPr>
            <a:lvl5pPr marL="2286000" lvl="4" indent="-317500" algn="ctr" rtl="0">
              <a:spcBef>
                <a:spcPts val="1600"/>
              </a:spcBef>
              <a:spcAft>
                <a:spcPts val="0"/>
              </a:spcAft>
              <a:buSzPts val="1400"/>
              <a:buChar char="○"/>
              <a:defRPr sz="1400"/>
            </a:lvl5pPr>
            <a:lvl6pPr marL="2743200" lvl="5" indent="-317500" algn="ctr" rtl="0">
              <a:spcBef>
                <a:spcPts val="1600"/>
              </a:spcBef>
              <a:spcAft>
                <a:spcPts val="0"/>
              </a:spcAft>
              <a:buSzPts val="1400"/>
              <a:buChar char="■"/>
              <a:defRPr sz="1400"/>
            </a:lvl6pPr>
            <a:lvl7pPr marL="3200400" lvl="6" indent="-317500" algn="ctr" rtl="0">
              <a:spcBef>
                <a:spcPts val="1600"/>
              </a:spcBef>
              <a:spcAft>
                <a:spcPts val="0"/>
              </a:spcAft>
              <a:buSzPts val="1400"/>
              <a:buChar char="●"/>
              <a:defRPr sz="1400"/>
            </a:lvl7pPr>
            <a:lvl8pPr marL="3657600" lvl="7" indent="-317500" algn="ctr" rtl="0">
              <a:spcBef>
                <a:spcPts val="1600"/>
              </a:spcBef>
              <a:spcAft>
                <a:spcPts val="0"/>
              </a:spcAft>
              <a:buSzPts val="1400"/>
              <a:buChar char="○"/>
              <a:defRPr sz="1400"/>
            </a:lvl8pPr>
            <a:lvl9pPr marL="4114800" lvl="8" indent="-317500" algn="ctr" rtl="0">
              <a:spcBef>
                <a:spcPts val="1600"/>
              </a:spcBef>
              <a:spcAft>
                <a:spcPts val="1600"/>
              </a:spcAft>
              <a:buSzPts val="1400"/>
              <a:buChar char="■"/>
              <a:defRPr sz="14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21">
    <p:spTree>
      <p:nvGrpSpPr>
        <p:cNvPr id="1" name="Shape 642"/>
        <p:cNvGrpSpPr/>
        <p:nvPr/>
      </p:nvGrpSpPr>
      <p:grpSpPr>
        <a:xfrm>
          <a:off x="0" y="0"/>
          <a:ext cx="0" cy="0"/>
          <a:chOff x="0" y="0"/>
          <a:chExt cx="0" cy="0"/>
        </a:xfrm>
      </p:grpSpPr>
      <p:grpSp>
        <p:nvGrpSpPr>
          <p:cNvPr id="643" name="Google Shape;643;p22"/>
          <p:cNvGrpSpPr/>
          <p:nvPr/>
        </p:nvGrpSpPr>
        <p:grpSpPr>
          <a:xfrm>
            <a:off x="-4648198" y="610125"/>
            <a:ext cx="6847216" cy="3989243"/>
            <a:chOff x="-4648198" y="610125"/>
            <a:chExt cx="6847216" cy="3989243"/>
          </a:xfrm>
        </p:grpSpPr>
        <p:sp>
          <p:nvSpPr>
            <p:cNvPr id="644" name="Google Shape;644;p22"/>
            <p:cNvSpPr/>
            <p:nvPr/>
          </p:nvSpPr>
          <p:spPr>
            <a:xfrm>
              <a:off x="-634370" y="2523503"/>
              <a:ext cx="2833388" cy="975188"/>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rgbClr val="CFB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2"/>
            <p:cNvSpPr/>
            <p:nvPr/>
          </p:nvSpPr>
          <p:spPr>
            <a:xfrm>
              <a:off x="-4648198" y="1360100"/>
              <a:ext cx="2455330" cy="768201"/>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2"/>
            <p:cNvSpPr/>
            <p:nvPr/>
          </p:nvSpPr>
          <p:spPr>
            <a:xfrm>
              <a:off x="-2828925" y="610125"/>
              <a:ext cx="1781160" cy="557278"/>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2"/>
            <p:cNvSpPr/>
            <p:nvPr/>
          </p:nvSpPr>
          <p:spPr>
            <a:xfrm>
              <a:off x="-4333875" y="3635998"/>
              <a:ext cx="2736706" cy="963061"/>
            </a:xfrm>
            <a:custGeom>
              <a:avLst/>
              <a:gdLst/>
              <a:ahLst/>
              <a:cxnLst/>
              <a:rect l="l" t="t" r="r" b="b"/>
              <a:pathLst>
                <a:path w="32828" h="11552" extrusionOk="0">
                  <a:moveTo>
                    <a:pt x="21126" y="1"/>
                  </a:moveTo>
                  <a:cubicBezTo>
                    <a:pt x="15624" y="1"/>
                    <a:pt x="14256" y="4803"/>
                    <a:pt x="14256" y="4803"/>
                  </a:cubicBezTo>
                  <a:cubicBezTo>
                    <a:pt x="14256" y="4803"/>
                    <a:pt x="13647" y="4650"/>
                    <a:pt x="12793" y="4650"/>
                  </a:cubicBezTo>
                  <a:cubicBezTo>
                    <a:pt x="11270" y="4650"/>
                    <a:pt x="8966" y="5137"/>
                    <a:pt x="7934" y="7843"/>
                  </a:cubicBezTo>
                  <a:cubicBezTo>
                    <a:pt x="7934" y="7843"/>
                    <a:pt x="1216" y="8177"/>
                    <a:pt x="1" y="11551"/>
                  </a:cubicBezTo>
                  <a:lnTo>
                    <a:pt x="32828" y="11551"/>
                  </a:lnTo>
                  <a:cubicBezTo>
                    <a:pt x="32828" y="11551"/>
                    <a:pt x="32372" y="5715"/>
                    <a:pt x="27053" y="5259"/>
                  </a:cubicBezTo>
                  <a:cubicBezTo>
                    <a:pt x="27053" y="5259"/>
                    <a:pt x="26627" y="1"/>
                    <a:pt x="2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2"/>
            <p:cNvSpPr/>
            <p:nvPr/>
          </p:nvSpPr>
          <p:spPr>
            <a:xfrm>
              <a:off x="-2807181" y="1600201"/>
              <a:ext cx="1532479" cy="2999117"/>
            </a:xfrm>
            <a:custGeom>
              <a:avLst/>
              <a:gdLst/>
              <a:ahLst/>
              <a:cxnLst/>
              <a:rect l="l" t="t" r="r" b="b"/>
              <a:pathLst>
                <a:path w="16293" h="31886" extrusionOk="0">
                  <a:moveTo>
                    <a:pt x="8177" y="1"/>
                  </a:moveTo>
                  <a:lnTo>
                    <a:pt x="0" y="7357"/>
                  </a:lnTo>
                  <a:lnTo>
                    <a:pt x="0" y="31886"/>
                  </a:lnTo>
                  <a:lnTo>
                    <a:pt x="16292" y="31886"/>
                  </a:lnTo>
                  <a:lnTo>
                    <a:pt x="16292" y="7357"/>
                  </a:lnTo>
                  <a:lnTo>
                    <a:pt x="81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2"/>
            <p:cNvSpPr/>
            <p:nvPr/>
          </p:nvSpPr>
          <p:spPr>
            <a:xfrm>
              <a:off x="-1274738" y="2292113"/>
              <a:ext cx="2024211" cy="2307230"/>
            </a:xfrm>
            <a:custGeom>
              <a:avLst/>
              <a:gdLst/>
              <a:ahLst/>
              <a:cxnLst/>
              <a:rect l="l" t="t" r="r" b="b"/>
              <a:pathLst>
                <a:path w="21521" h="24530" extrusionOk="0">
                  <a:moveTo>
                    <a:pt x="0" y="1"/>
                  </a:moveTo>
                  <a:lnTo>
                    <a:pt x="0" y="24530"/>
                  </a:lnTo>
                  <a:lnTo>
                    <a:pt x="21520" y="24530"/>
                  </a:lnTo>
                  <a:lnTo>
                    <a:pt x="215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2"/>
            <p:cNvSpPr/>
            <p:nvPr/>
          </p:nvSpPr>
          <p:spPr>
            <a:xfrm>
              <a:off x="-2029578" y="1600201"/>
              <a:ext cx="2781845" cy="691981"/>
            </a:xfrm>
            <a:custGeom>
              <a:avLst/>
              <a:gdLst/>
              <a:ahLst/>
              <a:cxnLst/>
              <a:rect l="l" t="t" r="r" b="b"/>
              <a:pathLst>
                <a:path w="29576" h="7357" extrusionOk="0">
                  <a:moveTo>
                    <a:pt x="1" y="1"/>
                  </a:moveTo>
                  <a:lnTo>
                    <a:pt x="8025" y="7357"/>
                  </a:lnTo>
                  <a:lnTo>
                    <a:pt x="29576" y="7357"/>
                  </a:lnTo>
                  <a:lnTo>
                    <a:pt x="215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2"/>
            <p:cNvSpPr/>
            <p:nvPr/>
          </p:nvSpPr>
          <p:spPr>
            <a:xfrm>
              <a:off x="-883068" y="2958252"/>
              <a:ext cx="417521" cy="414700"/>
            </a:xfrm>
            <a:custGeom>
              <a:avLst/>
              <a:gdLst/>
              <a:ahLst/>
              <a:cxnLst/>
              <a:rect l="l" t="t" r="r" b="b"/>
              <a:pathLst>
                <a:path w="4439" h="4409" extrusionOk="0">
                  <a:moveTo>
                    <a:pt x="2219" y="1"/>
                  </a:moveTo>
                  <a:cubicBezTo>
                    <a:pt x="1004" y="1"/>
                    <a:pt x="1" y="1004"/>
                    <a:pt x="1" y="2220"/>
                  </a:cubicBezTo>
                  <a:cubicBezTo>
                    <a:pt x="1" y="3436"/>
                    <a:pt x="1004" y="4408"/>
                    <a:pt x="2219" y="4408"/>
                  </a:cubicBezTo>
                  <a:cubicBezTo>
                    <a:pt x="3435" y="4408"/>
                    <a:pt x="4438" y="3436"/>
                    <a:pt x="4438" y="2220"/>
                  </a:cubicBezTo>
                  <a:cubicBezTo>
                    <a:pt x="4438" y="1004"/>
                    <a:pt x="3435" y="1"/>
                    <a:pt x="2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2"/>
            <p:cNvSpPr/>
            <p:nvPr/>
          </p:nvSpPr>
          <p:spPr>
            <a:xfrm>
              <a:off x="-56835" y="2958252"/>
              <a:ext cx="414700" cy="414700"/>
            </a:xfrm>
            <a:custGeom>
              <a:avLst/>
              <a:gdLst/>
              <a:ahLst/>
              <a:cxnLst/>
              <a:rect l="l" t="t" r="r" b="b"/>
              <a:pathLst>
                <a:path w="4409" h="4409" extrusionOk="0">
                  <a:moveTo>
                    <a:pt x="2220" y="1"/>
                  </a:moveTo>
                  <a:cubicBezTo>
                    <a:pt x="1004" y="1"/>
                    <a:pt x="1" y="1004"/>
                    <a:pt x="1" y="2220"/>
                  </a:cubicBezTo>
                  <a:cubicBezTo>
                    <a:pt x="1" y="3436"/>
                    <a:pt x="1004" y="4408"/>
                    <a:pt x="2220" y="4408"/>
                  </a:cubicBezTo>
                  <a:cubicBezTo>
                    <a:pt x="3436" y="4408"/>
                    <a:pt x="4408" y="3436"/>
                    <a:pt x="4408" y="2220"/>
                  </a:cubicBezTo>
                  <a:cubicBezTo>
                    <a:pt x="4408" y="1004"/>
                    <a:pt x="3436" y="1"/>
                    <a:pt x="22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2"/>
            <p:cNvSpPr/>
            <p:nvPr/>
          </p:nvSpPr>
          <p:spPr>
            <a:xfrm>
              <a:off x="-2807181" y="1600201"/>
              <a:ext cx="1532479" cy="1049400"/>
            </a:xfrm>
            <a:custGeom>
              <a:avLst/>
              <a:gdLst/>
              <a:ahLst/>
              <a:cxnLst/>
              <a:rect l="l" t="t" r="r" b="b"/>
              <a:pathLst>
                <a:path w="16293" h="11157" extrusionOk="0">
                  <a:moveTo>
                    <a:pt x="8177" y="1"/>
                  </a:moveTo>
                  <a:lnTo>
                    <a:pt x="0" y="7357"/>
                  </a:lnTo>
                  <a:lnTo>
                    <a:pt x="0" y="11156"/>
                  </a:lnTo>
                  <a:lnTo>
                    <a:pt x="16292" y="11156"/>
                  </a:lnTo>
                  <a:lnTo>
                    <a:pt x="16292" y="7357"/>
                  </a:lnTo>
                  <a:lnTo>
                    <a:pt x="8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2"/>
            <p:cNvSpPr/>
            <p:nvPr/>
          </p:nvSpPr>
          <p:spPr>
            <a:xfrm>
              <a:off x="-2332643" y="2975465"/>
              <a:ext cx="586166" cy="1623903"/>
            </a:xfrm>
            <a:custGeom>
              <a:avLst/>
              <a:gdLst/>
              <a:ahLst/>
              <a:cxnLst/>
              <a:rect l="l" t="t" r="r" b="b"/>
              <a:pathLst>
                <a:path w="6232" h="17265" extrusionOk="0">
                  <a:moveTo>
                    <a:pt x="1" y="0"/>
                  </a:moveTo>
                  <a:lnTo>
                    <a:pt x="1" y="17265"/>
                  </a:lnTo>
                  <a:lnTo>
                    <a:pt x="6232" y="17265"/>
                  </a:lnTo>
                  <a:lnTo>
                    <a:pt x="62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 name="Google Shape;655;p22"/>
          <p:cNvGrpSpPr/>
          <p:nvPr/>
        </p:nvGrpSpPr>
        <p:grpSpPr>
          <a:xfrm>
            <a:off x="8057080" y="537036"/>
            <a:ext cx="2188681" cy="4059897"/>
            <a:chOff x="218005" y="537036"/>
            <a:chExt cx="2188681" cy="4059897"/>
          </a:xfrm>
        </p:grpSpPr>
        <p:sp>
          <p:nvSpPr>
            <p:cNvPr id="656" name="Google Shape;656;p22"/>
            <p:cNvSpPr/>
            <p:nvPr/>
          </p:nvSpPr>
          <p:spPr>
            <a:xfrm>
              <a:off x="218005" y="537036"/>
              <a:ext cx="2188681" cy="3290034"/>
            </a:xfrm>
            <a:custGeom>
              <a:avLst/>
              <a:gdLst/>
              <a:ahLst/>
              <a:cxnLst/>
              <a:rect l="l" t="t" r="r" b="b"/>
              <a:pathLst>
                <a:path w="18664" h="28057" extrusionOk="0">
                  <a:moveTo>
                    <a:pt x="9302" y="1"/>
                  </a:moveTo>
                  <a:cubicBezTo>
                    <a:pt x="3040" y="1"/>
                    <a:pt x="5958" y="8937"/>
                    <a:pt x="5958" y="8937"/>
                  </a:cubicBezTo>
                  <a:cubicBezTo>
                    <a:pt x="1308" y="13314"/>
                    <a:pt x="4651" y="19120"/>
                    <a:pt x="4651" y="19120"/>
                  </a:cubicBezTo>
                  <a:cubicBezTo>
                    <a:pt x="1" y="24135"/>
                    <a:pt x="4256" y="28056"/>
                    <a:pt x="9271" y="28056"/>
                  </a:cubicBezTo>
                  <a:cubicBezTo>
                    <a:pt x="14287" y="28056"/>
                    <a:pt x="18664" y="24135"/>
                    <a:pt x="13983" y="19120"/>
                  </a:cubicBezTo>
                  <a:cubicBezTo>
                    <a:pt x="13983" y="19120"/>
                    <a:pt x="17326" y="13345"/>
                    <a:pt x="12645" y="8937"/>
                  </a:cubicBezTo>
                  <a:cubicBezTo>
                    <a:pt x="12645" y="8937"/>
                    <a:pt x="15594" y="1"/>
                    <a:pt x="93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2"/>
            <p:cNvSpPr/>
            <p:nvPr/>
          </p:nvSpPr>
          <p:spPr>
            <a:xfrm>
              <a:off x="1315840" y="946989"/>
              <a:ext cx="117" cy="3649913"/>
            </a:xfrm>
            <a:custGeom>
              <a:avLst/>
              <a:gdLst/>
              <a:ahLst/>
              <a:cxnLst/>
              <a:rect l="l" t="t" r="r" b="b"/>
              <a:pathLst>
                <a:path w="1" h="31126" fill="none" extrusionOk="0">
                  <a:moveTo>
                    <a:pt x="0" y="0"/>
                  </a:moveTo>
                  <a:lnTo>
                    <a:pt x="0" y="3112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2"/>
            <p:cNvSpPr/>
            <p:nvPr/>
          </p:nvSpPr>
          <p:spPr>
            <a:xfrm>
              <a:off x="1315840" y="946989"/>
              <a:ext cx="135561" cy="285300"/>
            </a:xfrm>
            <a:custGeom>
              <a:avLst/>
              <a:gdLst/>
              <a:ahLst/>
              <a:cxnLst/>
              <a:rect l="l" t="t" r="r" b="b"/>
              <a:pathLst>
                <a:path w="1156" h="2433" fill="none" extrusionOk="0">
                  <a:moveTo>
                    <a:pt x="1156" y="0"/>
                  </a:moveTo>
                  <a:lnTo>
                    <a:pt x="0" y="24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2"/>
            <p:cNvSpPr/>
            <p:nvPr/>
          </p:nvSpPr>
          <p:spPr>
            <a:xfrm>
              <a:off x="987967" y="1748954"/>
              <a:ext cx="327997" cy="481245"/>
            </a:xfrm>
            <a:custGeom>
              <a:avLst/>
              <a:gdLst/>
              <a:ahLst/>
              <a:cxnLst/>
              <a:rect l="l" t="t" r="r" b="b"/>
              <a:pathLst>
                <a:path w="2797" h="4104" fill="none" extrusionOk="0">
                  <a:moveTo>
                    <a:pt x="0" y="0"/>
                  </a:moveTo>
                  <a:lnTo>
                    <a:pt x="2796" y="41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2"/>
            <p:cNvSpPr/>
            <p:nvPr/>
          </p:nvSpPr>
          <p:spPr>
            <a:xfrm>
              <a:off x="1315840" y="2518789"/>
              <a:ext cx="413602" cy="670272"/>
            </a:xfrm>
            <a:custGeom>
              <a:avLst/>
              <a:gdLst/>
              <a:ahLst/>
              <a:cxnLst/>
              <a:rect l="l" t="t" r="r" b="b"/>
              <a:pathLst>
                <a:path w="3527" h="5716" fill="none" extrusionOk="0">
                  <a:moveTo>
                    <a:pt x="3526" y="1"/>
                  </a:moveTo>
                  <a:lnTo>
                    <a:pt x="0" y="571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2"/>
            <p:cNvSpPr/>
            <p:nvPr/>
          </p:nvSpPr>
          <p:spPr>
            <a:xfrm>
              <a:off x="1522578" y="1902218"/>
              <a:ext cx="117" cy="117732"/>
            </a:xfrm>
            <a:custGeom>
              <a:avLst/>
              <a:gdLst/>
              <a:ahLst/>
              <a:cxnLst/>
              <a:rect l="l" t="t" r="r" b="b"/>
              <a:pathLst>
                <a:path w="1" h="1004" fill="none" extrusionOk="0">
                  <a:moveTo>
                    <a:pt x="0" y="0"/>
                  </a:moveTo>
                  <a:lnTo>
                    <a:pt x="0"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2"/>
            <p:cNvSpPr/>
            <p:nvPr/>
          </p:nvSpPr>
          <p:spPr>
            <a:xfrm>
              <a:off x="1055629" y="832892"/>
              <a:ext cx="117" cy="114214"/>
            </a:xfrm>
            <a:custGeom>
              <a:avLst/>
              <a:gdLst/>
              <a:ahLst/>
              <a:cxnLst/>
              <a:rect l="l" t="t" r="r" b="b"/>
              <a:pathLst>
                <a:path w="1" h="974" fill="none" extrusionOk="0">
                  <a:moveTo>
                    <a:pt x="1" y="1"/>
                  </a:moveTo>
                  <a:lnTo>
                    <a:pt x="1"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2"/>
            <p:cNvSpPr/>
            <p:nvPr/>
          </p:nvSpPr>
          <p:spPr>
            <a:xfrm>
              <a:off x="1576050" y="1175067"/>
              <a:ext cx="117" cy="114214"/>
            </a:xfrm>
            <a:custGeom>
              <a:avLst/>
              <a:gdLst/>
              <a:ahLst/>
              <a:cxnLst/>
              <a:rect l="l" t="t" r="r" b="b"/>
              <a:pathLst>
                <a:path w="1" h="974" fill="none" extrusionOk="0">
                  <a:moveTo>
                    <a:pt x="0" y="1"/>
                  </a:moveTo>
                  <a:lnTo>
                    <a:pt x="0"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2"/>
            <p:cNvSpPr/>
            <p:nvPr/>
          </p:nvSpPr>
          <p:spPr>
            <a:xfrm>
              <a:off x="1076971" y="3053511"/>
              <a:ext cx="117" cy="121249"/>
            </a:xfrm>
            <a:custGeom>
              <a:avLst/>
              <a:gdLst/>
              <a:ahLst/>
              <a:cxnLst/>
              <a:rect l="l" t="t" r="r" b="b"/>
              <a:pathLst>
                <a:path w="1" h="1034" fill="none" extrusionOk="0">
                  <a:moveTo>
                    <a:pt x="1" y="0"/>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2"/>
            <p:cNvSpPr/>
            <p:nvPr/>
          </p:nvSpPr>
          <p:spPr>
            <a:xfrm>
              <a:off x="1112619" y="1517241"/>
              <a:ext cx="117" cy="117732"/>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2"/>
            <p:cNvSpPr/>
            <p:nvPr/>
          </p:nvSpPr>
          <p:spPr>
            <a:xfrm>
              <a:off x="1754293" y="2066152"/>
              <a:ext cx="117" cy="114214"/>
            </a:xfrm>
            <a:custGeom>
              <a:avLst/>
              <a:gdLst/>
              <a:ahLst/>
              <a:cxnLst/>
              <a:rect l="l" t="t" r="r" b="b"/>
              <a:pathLst>
                <a:path w="1" h="974" fill="none" extrusionOk="0">
                  <a:moveTo>
                    <a:pt x="0" y="1"/>
                  </a:moveTo>
                  <a:lnTo>
                    <a:pt x="0"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2"/>
            <p:cNvSpPr/>
            <p:nvPr/>
          </p:nvSpPr>
          <p:spPr>
            <a:xfrm>
              <a:off x="1576050" y="3053511"/>
              <a:ext cx="117" cy="121249"/>
            </a:xfrm>
            <a:custGeom>
              <a:avLst/>
              <a:gdLst/>
              <a:ahLst/>
              <a:cxnLst/>
              <a:rect l="l" t="t" r="r" b="b"/>
              <a:pathLst>
                <a:path w="1" h="1034" fill="none" extrusionOk="0">
                  <a:moveTo>
                    <a:pt x="0" y="0"/>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2"/>
            <p:cNvSpPr/>
            <p:nvPr/>
          </p:nvSpPr>
          <p:spPr>
            <a:xfrm>
              <a:off x="877386" y="2151754"/>
              <a:ext cx="117" cy="114096"/>
            </a:xfrm>
            <a:custGeom>
              <a:avLst/>
              <a:gdLst/>
              <a:ahLst/>
              <a:cxnLst/>
              <a:rect l="l" t="t" r="r" b="b"/>
              <a:pathLst>
                <a:path w="1" h="973" fill="none" extrusionOk="0">
                  <a:moveTo>
                    <a:pt x="1" y="0"/>
                  </a:moveTo>
                  <a:lnTo>
                    <a:pt x="1"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2"/>
            <p:cNvSpPr/>
            <p:nvPr/>
          </p:nvSpPr>
          <p:spPr>
            <a:xfrm>
              <a:off x="1522578" y="2258699"/>
              <a:ext cx="117" cy="114096"/>
            </a:xfrm>
            <a:custGeom>
              <a:avLst/>
              <a:gdLst/>
              <a:ahLst/>
              <a:cxnLst/>
              <a:rect l="l" t="t" r="r" b="b"/>
              <a:pathLst>
                <a:path w="1" h="973" fill="none" extrusionOk="0">
                  <a:moveTo>
                    <a:pt x="0" y="0"/>
                  </a:moveTo>
                  <a:lnTo>
                    <a:pt x="0"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2"/>
            <p:cNvSpPr/>
            <p:nvPr/>
          </p:nvSpPr>
          <p:spPr>
            <a:xfrm>
              <a:off x="1832626" y="3185315"/>
              <a:ext cx="117" cy="117732"/>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2"/>
            <p:cNvSpPr/>
            <p:nvPr/>
          </p:nvSpPr>
          <p:spPr>
            <a:xfrm>
              <a:off x="1148268" y="2479623"/>
              <a:ext cx="117" cy="114214"/>
            </a:xfrm>
            <a:custGeom>
              <a:avLst/>
              <a:gdLst/>
              <a:ahLst/>
              <a:cxnLst/>
              <a:rect l="l" t="t" r="r" b="b"/>
              <a:pathLst>
                <a:path w="1" h="974" fill="none" extrusionOk="0">
                  <a:moveTo>
                    <a:pt x="1" y="1"/>
                  </a:moveTo>
                  <a:lnTo>
                    <a:pt x="1"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2"/>
            <p:cNvSpPr/>
            <p:nvPr/>
          </p:nvSpPr>
          <p:spPr>
            <a:xfrm>
              <a:off x="741945" y="3185315"/>
              <a:ext cx="117" cy="117732"/>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2"/>
            <p:cNvSpPr/>
            <p:nvPr/>
          </p:nvSpPr>
          <p:spPr>
            <a:xfrm>
              <a:off x="959354" y="2689877"/>
              <a:ext cx="117" cy="114214"/>
            </a:xfrm>
            <a:custGeom>
              <a:avLst/>
              <a:gdLst/>
              <a:ahLst/>
              <a:cxnLst/>
              <a:rect l="l" t="t" r="r" b="b"/>
              <a:pathLst>
                <a:path w="1" h="974" fill="none" extrusionOk="0">
                  <a:moveTo>
                    <a:pt x="1" y="1"/>
                  </a:moveTo>
                  <a:lnTo>
                    <a:pt x="1" y="97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2"/>
            <p:cNvSpPr/>
            <p:nvPr/>
          </p:nvSpPr>
          <p:spPr>
            <a:xfrm>
              <a:off x="1522578" y="3477653"/>
              <a:ext cx="117" cy="117732"/>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2"/>
            <p:cNvSpPr/>
            <p:nvPr/>
          </p:nvSpPr>
          <p:spPr>
            <a:xfrm>
              <a:off x="1048476" y="4596816"/>
              <a:ext cx="527704" cy="117"/>
            </a:xfrm>
            <a:custGeom>
              <a:avLst/>
              <a:gdLst/>
              <a:ahLst/>
              <a:cxnLst/>
              <a:rect l="l" t="t" r="r" b="b"/>
              <a:pathLst>
                <a:path w="4500" h="1" fill="none" extrusionOk="0">
                  <a:moveTo>
                    <a:pt x="1" y="1"/>
                  </a:moveTo>
                  <a:lnTo>
                    <a:pt x="4499"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6" name="Google Shape;676;p22"/>
          <p:cNvSpPr/>
          <p:nvPr/>
        </p:nvSpPr>
        <p:spPr>
          <a:xfrm>
            <a:off x="976752" y="1053846"/>
            <a:ext cx="622307" cy="178668"/>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2"/>
          <p:cNvSpPr txBox="1">
            <a:spLocks noGrp="1"/>
          </p:cNvSpPr>
          <p:nvPr>
            <p:ph type="subTitle" idx="1"/>
          </p:nvPr>
        </p:nvSpPr>
        <p:spPr>
          <a:xfrm>
            <a:off x="2373329" y="3086574"/>
            <a:ext cx="26544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678" name="Google Shape;678;p22"/>
          <p:cNvSpPr txBox="1">
            <a:spLocks noGrp="1"/>
          </p:cNvSpPr>
          <p:nvPr>
            <p:ph type="subTitle" idx="2"/>
          </p:nvPr>
        </p:nvSpPr>
        <p:spPr>
          <a:xfrm>
            <a:off x="5030002" y="1467325"/>
            <a:ext cx="26544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679" name="Google Shape;679;p22"/>
          <p:cNvSpPr txBox="1">
            <a:spLocks noGrp="1"/>
          </p:cNvSpPr>
          <p:nvPr>
            <p:ph type="subTitle" idx="3"/>
          </p:nvPr>
        </p:nvSpPr>
        <p:spPr>
          <a:xfrm>
            <a:off x="2373329" y="1467325"/>
            <a:ext cx="26544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680" name="Google Shape;680;p22"/>
          <p:cNvSpPr txBox="1">
            <a:spLocks noGrp="1"/>
          </p:cNvSpPr>
          <p:nvPr>
            <p:ph type="subTitle" idx="4"/>
          </p:nvPr>
        </p:nvSpPr>
        <p:spPr>
          <a:xfrm>
            <a:off x="2371725" y="1923301"/>
            <a:ext cx="2657400" cy="63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681" name="Google Shape;681;p22"/>
          <p:cNvSpPr txBox="1">
            <a:spLocks noGrp="1"/>
          </p:cNvSpPr>
          <p:nvPr>
            <p:ph type="subTitle" idx="5"/>
          </p:nvPr>
        </p:nvSpPr>
        <p:spPr>
          <a:xfrm>
            <a:off x="5028398" y="1923301"/>
            <a:ext cx="2657400" cy="63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682" name="Google Shape;682;p22"/>
          <p:cNvSpPr txBox="1">
            <a:spLocks noGrp="1"/>
          </p:cNvSpPr>
          <p:nvPr>
            <p:ph type="subTitle" idx="6"/>
          </p:nvPr>
        </p:nvSpPr>
        <p:spPr>
          <a:xfrm>
            <a:off x="2371725" y="3542550"/>
            <a:ext cx="2657400" cy="63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683" name="Google Shape;683;p22"/>
          <p:cNvSpPr txBox="1">
            <a:spLocks noGrp="1"/>
          </p:cNvSpPr>
          <p:nvPr>
            <p:ph type="title"/>
          </p:nvPr>
        </p:nvSpPr>
        <p:spPr>
          <a:xfrm>
            <a:off x="2371725" y="372400"/>
            <a:ext cx="53151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684" name="Google Shape;684;p22"/>
          <p:cNvSpPr txBox="1">
            <a:spLocks noGrp="1"/>
          </p:cNvSpPr>
          <p:nvPr>
            <p:ph type="subTitle" idx="7"/>
          </p:nvPr>
        </p:nvSpPr>
        <p:spPr>
          <a:xfrm>
            <a:off x="5030002" y="3086574"/>
            <a:ext cx="26544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685" name="Google Shape;685;p22"/>
          <p:cNvSpPr txBox="1">
            <a:spLocks noGrp="1"/>
          </p:cNvSpPr>
          <p:nvPr>
            <p:ph type="subTitle" idx="8"/>
          </p:nvPr>
        </p:nvSpPr>
        <p:spPr>
          <a:xfrm>
            <a:off x="5028398" y="3542550"/>
            <a:ext cx="2657400" cy="639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algn="ctr" rtl="0">
              <a:spcBef>
                <a:spcPts val="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2">
  <p:cSld name="CUSTOM_33">
    <p:spTree>
      <p:nvGrpSpPr>
        <p:cNvPr id="1" name="Shape 686"/>
        <p:cNvGrpSpPr/>
        <p:nvPr/>
      </p:nvGrpSpPr>
      <p:grpSpPr>
        <a:xfrm>
          <a:off x="0" y="0"/>
          <a:ext cx="0" cy="0"/>
          <a:chOff x="0" y="0"/>
          <a:chExt cx="0" cy="0"/>
        </a:xfrm>
      </p:grpSpPr>
      <p:sp>
        <p:nvSpPr>
          <p:cNvPr id="687" name="Google Shape;687;p23"/>
          <p:cNvSpPr/>
          <p:nvPr/>
        </p:nvSpPr>
        <p:spPr>
          <a:xfrm flipH="1">
            <a:off x="-293246" y="323400"/>
            <a:ext cx="1644865" cy="401128"/>
          </a:xfrm>
          <a:custGeom>
            <a:avLst/>
            <a:gdLst/>
            <a:ahLst/>
            <a:cxnLst/>
            <a:rect l="l" t="t" r="r" b="b"/>
            <a:pathLst>
              <a:path w="26658" h="6501" extrusionOk="0">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3"/>
          <p:cNvSpPr/>
          <p:nvPr/>
        </p:nvSpPr>
        <p:spPr>
          <a:xfrm>
            <a:off x="256023" y="3508152"/>
            <a:ext cx="3179136" cy="1094213"/>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3"/>
          <p:cNvSpPr/>
          <p:nvPr/>
        </p:nvSpPr>
        <p:spPr>
          <a:xfrm>
            <a:off x="2207027" y="2591396"/>
            <a:ext cx="622307" cy="178668"/>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3"/>
          <p:cNvSpPr/>
          <p:nvPr/>
        </p:nvSpPr>
        <p:spPr>
          <a:xfrm>
            <a:off x="861851" y="1588675"/>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3"/>
          <p:cNvSpPr/>
          <p:nvPr/>
        </p:nvSpPr>
        <p:spPr>
          <a:xfrm flipH="1">
            <a:off x="7160061" y="164137"/>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 name="Google Shape;692;p23"/>
          <p:cNvGrpSpPr/>
          <p:nvPr/>
        </p:nvGrpSpPr>
        <p:grpSpPr>
          <a:xfrm>
            <a:off x="8398175" y="1221422"/>
            <a:ext cx="1029421" cy="3382103"/>
            <a:chOff x="7407575" y="1221422"/>
            <a:chExt cx="1029421" cy="3382103"/>
          </a:xfrm>
        </p:grpSpPr>
        <p:sp>
          <p:nvSpPr>
            <p:cNvPr id="693" name="Google Shape;693;p23"/>
            <p:cNvSpPr/>
            <p:nvPr/>
          </p:nvSpPr>
          <p:spPr>
            <a:xfrm>
              <a:off x="8069339" y="2198974"/>
              <a:ext cx="90" cy="92720"/>
            </a:xfrm>
            <a:custGeom>
              <a:avLst/>
              <a:gdLst/>
              <a:ahLst/>
              <a:cxnLst/>
              <a:rect l="l" t="t" r="r" b="b"/>
              <a:pathLst>
                <a:path w="1" h="1035" fill="none" extrusionOk="0">
                  <a:moveTo>
                    <a:pt x="0" y="1"/>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3"/>
            <p:cNvSpPr/>
            <p:nvPr/>
          </p:nvSpPr>
          <p:spPr>
            <a:xfrm>
              <a:off x="8200044" y="2866113"/>
              <a:ext cx="0" cy="95408"/>
            </a:xfrm>
            <a:custGeom>
              <a:avLst/>
              <a:gdLst/>
              <a:ahLst/>
              <a:cxnLst/>
              <a:rect l="l" t="t" r="r" b="b"/>
              <a:pathLst>
                <a:path h="1065" fill="none" extrusionOk="0">
                  <a:moveTo>
                    <a:pt x="0" y="1"/>
                  </a:moveTo>
                  <a:lnTo>
                    <a:pt x="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3"/>
            <p:cNvSpPr/>
            <p:nvPr/>
          </p:nvSpPr>
          <p:spPr>
            <a:xfrm>
              <a:off x="8023024" y="2484929"/>
              <a:ext cx="90" cy="9540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3"/>
            <p:cNvSpPr/>
            <p:nvPr/>
          </p:nvSpPr>
          <p:spPr>
            <a:xfrm>
              <a:off x="7666297" y="1526459"/>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3"/>
            <p:cNvSpPr/>
            <p:nvPr/>
          </p:nvSpPr>
          <p:spPr>
            <a:xfrm>
              <a:off x="8200044" y="2016579"/>
              <a:ext cx="0" cy="95408"/>
            </a:xfrm>
            <a:custGeom>
              <a:avLst/>
              <a:gdLst/>
              <a:ahLst/>
              <a:cxnLst/>
              <a:rect l="l" t="t" r="r" b="b"/>
              <a:pathLst>
                <a:path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3"/>
            <p:cNvSpPr/>
            <p:nvPr/>
          </p:nvSpPr>
          <p:spPr>
            <a:xfrm>
              <a:off x="8150951" y="3181990"/>
              <a:ext cx="90" cy="92720"/>
            </a:xfrm>
            <a:custGeom>
              <a:avLst/>
              <a:gdLst/>
              <a:ahLst/>
              <a:cxnLst/>
              <a:rect l="l" t="t" r="r" b="b"/>
              <a:pathLst>
                <a:path w="1" h="1035"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3"/>
            <p:cNvSpPr/>
            <p:nvPr/>
          </p:nvSpPr>
          <p:spPr>
            <a:xfrm>
              <a:off x="7570978" y="1967576"/>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3"/>
            <p:cNvSpPr/>
            <p:nvPr/>
          </p:nvSpPr>
          <p:spPr>
            <a:xfrm>
              <a:off x="7407575" y="1221422"/>
              <a:ext cx="1029421" cy="2388157"/>
            </a:xfrm>
            <a:custGeom>
              <a:avLst/>
              <a:gdLst/>
              <a:ahLst/>
              <a:cxnLst/>
              <a:rect l="l" t="t" r="r" b="b"/>
              <a:pathLst>
                <a:path w="11491" h="26658" extrusionOk="0">
                  <a:moveTo>
                    <a:pt x="5746" y="1"/>
                  </a:moveTo>
                  <a:cubicBezTo>
                    <a:pt x="2584" y="1"/>
                    <a:pt x="1" y="2615"/>
                    <a:pt x="1" y="5746"/>
                  </a:cubicBezTo>
                  <a:lnTo>
                    <a:pt x="1" y="20913"/>
                  </a:lnTo>
                  <a:cubicBezTo>
                    <a:pt x="1" y="24074"/>
                    <a:pt x="2584" y="26658"/>
                    <a:pt x="5746" y="26658"/>
                  </a:cubicBezTo>
                  <a:cubicBezTo>
                    <a:pt x="8907" y="26658"/>
                    <a:pt x="11490" y="24074"/>
                    <a:pt x="11490" y="20913"/>
                  </a:cubicBezTo>
                  <a:lnTo>
                    <a:pt x="11490" y="5746"/>
                  </a:lnTo>
                  <a:cubicBezTo>
                    <a:pt x="11490" y="2615"/>
                    <a:pt x="8907" y="1"/>
                    <a:pt x="57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3"/>
            <p:cNvSpPr/>
            <p:nvPr/>
          </p:nvSpPr>
          <p:spPr>
            <a:xfrm>
              <a:off x="7922241" y="1719784"/>
              <a:ext cx="90" cy="2883741"/>
            </a:xfrm>
            <a:custGeom>
              <a:avLst/>
              <a:gdLst/>
              <a:ahLst/>
              <a:cxnLst/>
              <a:rect l="l" t="t" r="r" b="b"/>
              <a:pathLst>
                <a:path w="1" h="32190" fill="none" extrusionOk="0">
                  <a:moveTo>
                    <a:pt x="1" y="0"/>
                  </a:moveTo>
                  <a:lnTo>
                    <a:pt x="1" y="3218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3"/>
            <p:cNvSpPr/>
            <p:nvPr/>
          </p:nvSpPr>
          <p:spPr>
            <a:xfrm>
              <a:off x="7622758" y="4603435"/>
              <a:ext cx="637218" cy="90"/>
            </a:xfrm>
            <a:custGeom>
              <a:avLst/>
              <a:gdLst/>
              <a:ahLst/>
              <a:cxnLst/>
              <a:rect l="l" t="t" r="r" b="b"/>
              <a:pathLst>
                <a:path w="7113" h="1" fill="none" extrusionOk="0">
                  <a:moveTo>
                    <a:pt x="0" y="0"/>
                  </a:moveTo>
                  <a:lnTo>
                    <a:pt x="7113"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3"/>
            <p:cNvSpPr/>
            <p:nvPr/>
          </p:nvSpPr>
          <p:spPr>
            <a:xfrm>
              <a:off x="7922241" y="1572685"/>
              <a:ext cx="147188" cy="514755"/>
            </a:xfrm>
            <a:custGeom>
              <a:avLst/>
              <a:gdLst/>
              <a:ahLst/>
              <a:cxnLst/>
              <a:rect l="l" t="t" r="r" b="b"/>
              <a:pathLst>
                <a:path w="1643" h="5746" fill="none" extrusionOk="0">
                  <a:moveTo>
                    <a:pt x="1642" y="1"/>
                  </a:moveTo>
                  <a:lnTo>
                    <a:pt x="1" y="574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3"/>
            <p:cNvSpPr/>
            <p:nvPr/>
          </p:nvSpPr>
          <p:spPr>
            <a:xfrm>
              <a:off x="7707147" y="1828719"/>
              <a:ext cx="215183" cy="887787"/>
            </a:xfrm>
            <a:custGeom>
              <a:avLst/>
              <a:gdLst/>
              <a:ahLst/>
              <a:cxnLst/>
              <a:rect l="l" t="t" r="r" b="b"/>
              <a:pathLst>
                <a:path w="2402" h="9910" fill="none" extrusionOk="0">
                  <a:moveTo>
                    <a:pt x="0" y="0"/>
                  </a:moveTo>
                  <a:lnTo>
                    <a:pt x="2402" y="990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3"/>
            <p:cNvSpPr/>
            <p:nvPr/>
          </p:nvSpPr>
          <p:spPr>
            <a:xfrm>
              <a:off x="7922241" y="2414157"/>
              <a:ext cx="305037" cy="1002098"/>
            </a:xfrm>
            <a:custGeom>
              <a:avLst/>
              <a:gdLst/>
              <a:ahLst/>
              <a:cxnLst/>
              <a:rect l="l" t="t" r="r" b="b"/>
              <a:pathLst>
                <a:path w="3405" h="11186" fill="none" extrusionOk="0">
                  <a:moveTo>
                    <a:pt x="3405" y="0"/>
                  </a:moveTo>
                  <a:lnTo>
                    <a:pt x="1" y="1118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3"/>
            <p:cNvSpPr/>
            <p:nvPr/>
          </p:nvSpPr>
          <p:spPr>
            <a:xfrm>
              <a:off x="7750686" y="2915116"/>
              <a:ext cx="90" cy="95408"/>
            </a:xfrm>
            <a:custGeom>
              <a:avLst/>
              <a:gdLst/>
              <a:ahLst/>
              <a:cxnLst/>
              <a:rect l="l" t="t" r="r" b="b"/>
              <a:pathLst>
                <a:path w="1" h="1065" fill="none" extrusionOk="0">
                  <a:moveTo>
                    <a:pt x="1" y="1"/>
                  </a:moveTo>
                  <a:lnTo>
                    <a:pt x="1"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3"/>
            <p:cNvSpPr/>
            <p:nvPr/>
          </p:nvSpPr>
          <p:spPr>
            <a:xfrm>
              <a:off x="7816083" y="3274621"/>
              <a:ext cx="90" cy="95318"/>
            </a:xfrm>
            <a:custGeom>
              <a:avLst/>
              <a:gdLst/>
              <a:ahLst/>
              <a:cxnLst/>
              <a:rect l="l" t="t" r="r" b="b"/>
              <a:pathLst>
                <a:path w="1" h="1064"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3"/>
            <p:cNvSpPr/>
            <p:nvPr/>
          </p:nvSpPr>
          <p:spPr>
            <a:xfrm>
              <a:off x="7636375" y="2395075"/>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3"/>
            <p:cNvSpPr/>
            <p:nvPr/>
          </p:nvSpPr>
          <p:spPr>
            <a:xfrm>
              <a:off x="7570978" y="2822575"/>
              <a:ext cx="90" cy="92631"/>
            </a:xfrm>
            <a:custGeom>
              <a:avLst/>
              <a:gdLst/>
              <a:ahLst/>
              <a:cxnLst/>
              <a:rect l="l" t="t" r="r" b="b"/>
              <a:pathLst>
                <a:path w="1" h="1034"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3"/>
            <p:cNvSpPr/>
            <p:nvPr/>
          </p:nvSpPr>
          <p:spPr>
            <a:xfrm>
              <a:off x="7886855" y="1409372"/>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3"/>
            <p:cNvSpPr/>
            <p:nvPr/>
          </p:nvSpPr>
          <p:spPr>
            <a:xfrm>
              <a:off x="8227188" y="1605384"/>
              <a:ext cx="90" cy="89943"/>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 name="Google Shape;712;p23"/>
          <p:cNvSpPr txBox="1">
            <a:spLocks noGrp="1"/>
          </p:cNvSpPr>
          <p:nvPr>
            <p:ph type="subTitle" idx="1"/>
          </p:nvPr>
        </p:nvSpPr>
        <p:spPr>
          <a:xfrm>
            <a:off x="3420601" y="1406950"/>
            <a:ext cx="2302800" cy="34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13" name="Google Shape;713;p23"/>
          <p:cNvSpPr txBox="1">
            <a:spLocks noGrp="1"/>
          </p:cNvSpPr>
          <p:nvPr>
            <p:ph type="subTitle" idx="2"/>
          </p:nvPr>
        </p:nvSpPr>
        <p:spPr>
          <a:xfrm>
            <a:off x="3420601" y="2674100"/>
            <a:ext cx="2302800" cy="34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14" name="Google Shape;714;p23"/>
          <p:cNvSpPr txBox="1">
            <a:spLocks noGrp="1"/>
          </p:cNvSpPr>
          <p:nvPr>
            <p:ph type="subTitle" idx="3"/>
          </p:nvPr>
        </p:nvSpPr>
        <p:spPr>
          <a:xfrm>
            <a:off x="3420601" y="1749260"/>
            <a:ext cx="2302800" cy="84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15" name="Google Shape;715;p23"/>
          <p:cNvSpPr txBox="1">
            <a:spLocks noGrp="1"/>
          </p:cNvSpPr>
          <p:nvPr>
            <p:ph type="subTitle" idx="4"/>
          </p:nvPr>
        </p:nvSpPr>
        <p:spPr>
          <a:xfrm>
            <a:off x="3420601" y="3016397"/>
            <a:ext cx="2302800" cy="841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16" name="Google Shape;716;p23"/>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17" name="Google Shape;717;p23"/>
          <p:cNvSpPr/>
          <p:nvPr/>
        </p:nvSpPr>
        <p:spPr>
          <a:xfrm>
            <a:off x="-401326" y="4085073"/>
            <a:ext cx="1494452" cy="514356"/>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3"/>
          <p:cNvSpPr/>
          <p:nvPr/>
        </p:nvSpPr>
        <p:spPr>
          <a:xfrm flipH="1">
            <a:off x="458840" y="4599348"/>
            <a:ext cx="637218" cy="90"/>
          </a:xfrm>
          <a:custGeom>
            <a:avLst/>
            <a:gdLst/>
            <a:ahLst/>
            <a:cxnLst/>
            <a:rect l="l" t="t" r="r" b="b"/>
            <a:pathLst>
              <a:path w="7113" h="1" fill="none" extrusionOk="0">
                <a:moveTo>
                  <a:pt x="0" y="0"/>
                </a:moveTo>
                <a:lnTo>
                  <a:pt x="7113"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14">
    <p:spTree>
      <p:nvGrpSpPr>
        <p:cNvPr id="1" name="Shape 719"/>
        <p:cNvGrpSpPr/>
        <p:nvPr/>
      </p:nvGrpSpPr>
      <p:grpSpPr>
        <a:xfrm>
          <a:off x="0" y="0"/>
          <a:ext cx="0" cy="0"/>
          <a:chOff x="0" y="0"/>
          <a:chExt cx="0" cy="0"/>
        </a:xfrm>
      </p:grpSpPr>
      <p:sp>
        <p:nvSpPr>
          <p:cNvPr id="720" name="Google Shape;720;p24"/>
          <p:cNvSpPr/>
          <p:nvPr/>
        </p:nvSpPr>
        <p:spPr>
          <a:xfrm>
            <a:off x="-762205" y="751376"/>
            <a:ext cx="1528472" cy="478203"/>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24"/>
          <p:cNvGrpSpPr/>
          <p:nvPr/>
        </p:nvGrpSpPr>
        <p:grpSpPr>
          <a:xfrm>
            <a:off x="-1007800" y="3566336"/>
            <a:ext cx="2031212" cy="1033143"/>
            <a:chOff x="1189475" y="3564161"/>
            <a:chExt cx="2031212" cy="1033143"/>
          </a:xfrm>
        </p:grpSpPr>
        <p:sp>
          <p:nvSpPr>
            <p:cNvPr id="722" name="Google Shape;722;p24"/>
            <p:cNvSpPr/>
            <p:nvPr/>
          </p:nvSpPr>
          <p:spPr>
            <a:xfrm>
              <a:off x="1354391" y="3564161"/>
              <a:ext cx="1708613" cy="1031717"/>
            </a:xfrm>
            <a:custGeom>
              <a:avLst/>
              <a:gdLst/>
              <a:ahLst/>
              <a:cxnLst/>
              <a:rect l="l" t="t" r="r" b="b"/>
              <a:pathLst>
                <a:path w="35899" h="21677" extrusionOk="0">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4"/>
            <p:cNvSpPr/>
            <p:nvPr/>
          </p:nvSpPr>
          <p:spPr>
            <a:xfrm>
              <a:off x="2216617" y="3633791"/>
              <a:ext cx="33317" cy="963513"/>
            </a:xfrm>
            <a:custGeom>
              <a:avLst/>
              <a:gdLst/>
              <a:ahLst/>
              <a:cxnLst/>
              <a:rect l="l" t="t" r="r" b="b"/>
              <a:pathLst>
                <a:path w="700" h="20244" fill="none" extrusionOk="0">
                  <a:moveTo>
                    <a:pt x="700" y="0"/>
                  </a:moveTo>
                  <a:lnTo>
                    <a:pt x="1" y="2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4"/>
            <p:cNvSpPr/>
            <p:nvPr/>
          </p:nvSpPr>
          <p:spPr>
            <a:xfrm>
              <a:off x="2232513" y="3791471"/>
              <a:ext cx="215605" cy="358819"/>
            </a:xfrm>
            <a:custGeom>
              <a:avLst/>
              <a:gdLst/>
              <a:ahLst/>
              <a:cxnLst/>
              <a:rect l="l" t="t" r="r" b="b"/>
              <a:pathLst>
                <a:path w="4530" h="7539" fill="none" extrusionOk="0">
                  <a:moveTo>
                    <a:pt x="4530" y="0"/>
                  </a:moveTo>
                  <a:lnTo>
                    <a:pt x="1" y="753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4"/>
            <p:cNvSpPr/>
            <p:nvPr/>
          </p:nvSpPr>
          <p:spPr>
            <a:xfrm>
              <a:off x="1849185" y="3849345"/>
              <a:ext cx="376143" cy="502032"/>
            </a:xfrm>
            <a:custGeom>
              <a:avLst/>
              <a:gdLst/>
              <a:ahLst/>
              <a:cxnLst/>
              <a:rect l="l" t="t" r="r" b="b"/>
              <a:pathLst>
                <a:path w="7903" h="10548" fill="none" extrusionOk="0">
                  <a:moveTo>
                    <a:pt x="0" y="0"/>
                  </a:moveTo>
                  <a:lnTo>
                    <a:pt x="7903" y="105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4"/>
            <p:cNvSpPr/>
            <p:nvPr/>
          </p:nvSpPr>
          <p:spPr>
            <a:xfrm>
              <a:off x="2607227" y="4150235"/>
              <a:ext cx="111420" cy="444204"/>
            </a:xfrm>
            <a:custGeom>
              <a:avLst/>
              <a:gdLst/>
              <a:ahLst/>
              <a:cxnLst/>
              <a:rect l="l" t="t" r="r" b="b"/>
              <a:pathLst>
                <a:path w="2341" h="9333" fill="none" extrusionOk="0">
                  <a:moveTo>
                    <a:pt x="2341" y="1"/>
                  </a:moveTo>
                  <a:lnTo>
                    <a:pt x="0" y="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4"/>
            <p:cNvSpPr/>
            <p:nvPr/>
          </p:nvSpPr>
          <p:spPr>
            <a:xfrm>
              <a:off x="2672336" y="4238474"/>
              <a:ext cx="114323" cy="96999"/>
            </a:xfrm>
            <a:custGeom>
              <a:avLst/>
              <a:gdLst/>
              <a:ahLst/>
              <a:cxnLst/>
              <a:rect l="l" t="t" r="r" b="b"/>
              <a:pathLst>
                <a:path w="2402" h="2038" fill="none" extrusionOk="0">
                  <a:moveTo>
                    <a:pt x="2401" y="1"/>
                  </a:moveTo>
                  <a:lnTo>
                    <a:pt x="0" y="203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4"/>
            <p:cNvSpPr/>
            <p:nvPr/>
          </p:nvSpPr>
          <p:spPr>
            <a:xfrm>
              <a:off x="2505945" y="4106829"/>
              <a:ext cx="136027" cy="355963"/>
            </a:xfrm>
            <a:custGeom>
              <a:avLst/>
              <a:gdLst/>
              <a:ahLst/>
              <a:cxnLst/>
              <a:rect l="l" t="t" r="r" b="b"/>
              <a:pathLst>
                <a:path w="2858" h="7479" fill="none" extrusionOk="0">
                  <a:moveTo>
                    <a:pt x="1" y="1"/>
                  </a:moveTo>
                  <a:lnTo>
                    <a:pt x="2858" y="74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4"/>
            <p:cNvSpPr/>
            <p:nvPr/>
          </p:nvSpPr>
          <p:spPr>
            <a:xfrm>
              <a:off x="1656760" y="4312245"/>
              <a:ext cx="76723" cy="279287"/>
            </a:xfrm>
            <a:custGeom>
              <a:avLst/>
              <a:gdLst/>
              <a:ahLst/>
              <a:cxnLst/>
              <a:rect l="l" t="t" r="r" b="b"/>
              <a:pathLst>
                <a:path w="1612" h="5868" fill="none" extrusionOk="0">
                  <a:moveTo>
                    <a:pt x="0" y="1"/>
                  </a:moveTo>
                  <a:lnTo>
                    <a:pt x="1611" y="586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4"/>
            <p:cNvSpPr/>
            <p:nvPr/>
          </p:nvSpPr>
          <p:spPr>
            <a:xfrm>
              <a:off x="1695835" y="4180600"/>
              <a:ext cx="89717" cy="282191"/>
            </a:xfrm>
            <a:custGeom>
              <a:avLst/>
              <a:gdLst/>
              <a:ahLst/>
              <a:cxnLst/>
              <a:rect l="l" t="t" r="r" b="b"/>
              <a:pathLst>
                <a:path w="1885" h="5929" fill="none" extrusionOk="0">
                  <a:moveTo>
                    <a:pt x="1885" y="1"/>
                  </a:moveTo>
                  <a:lnTo>
                    <a:pt x="0" y="592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4"/>
            <p:cNvSpPr/>
            <p:nvPr/>
          </p:nvSpPr>
          <p:spPr>
            <a:xfrm>
              <a:off x="1189475" y="4594383"/>
              <a:ext cx="2031212" cy="48"/>
            </a:xfrm>
            <a:custGeom>
              <a:avLst/>
              <a:gdLst/>
              <a:ahLst/>
              <a:cxnLst/>
              <a:rect l="l" t="t" r="r" b="b"/>
              <a:pathLst>
                <a:path w="42677" h="1" fill="none" extrusionOk="0">
                  <a:moveTo>
                    <a:pt x="1" y="0"/>
                  </a:moveTo>
                  <a:lnTo>
                    <a:pt x="42676"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 name="Google Shape;732;p24"/>
          <p:cNvSpPr txBox="1">
            <a:spLocks noGrp="1"/>
          </p:cNvSpPr>
          <p:nvPr>
            <p:ph type="subTitle" idx="1"/>
          </p:nvPr>
        </p:nvSpPr>
        <p:spPr>
          <a:xfrm>
            <a:off x="714726" y="1487975"/>
            <a:ext cx="1847100" cy="342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33" name="Google Shape;733;p24"/>
          <p:cNvSpPr txBox="1">
            <a:spLocks noGrp="1"/>
          </p:cNvSpPr>
          <p:nvPr>
            <p:ph type="subTitle" idx="2"/>
          </p:nvPr>
        </p:nvSpPr>
        <p:spPr>
          <a:xfrm>
            <a:off x="714725" y="2577525"/>
            <a:ext cx="1847100" cy="342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34" name="Google Shape;734;p24"/>
          <p:cNvSpPr txBox="1">
            <a:spLocks noGrp="1"/>
          </p:cNvSpPr>
          <p:nvPr>
            <p:ph type="subTitle" idx="3"/>
          </p:nvPr>
        </p:nvSpPr>
        <p:spPr>
          <a:xfrm>
            <a:off x="714731" y="3667075"/>
            <a:ext cx="1847100" cy="342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35" name="Google Shape;735;p24"/>
          <p:cNvSpPr txBox="1">
            <a:spLocks noGrp="1"/>
          </p:cNvSpPr>
          <p:nvPr>
            <p:ph type="subTitle" idx="4"/>
          </p:nvPr>
        </p:nvSpPr>
        <p:spPr>
          <a:xfrm>
            <a:off x="2822993" y="1390935"/>
            <a:ext cx="2302800" cy="8412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36" name="Google Shape;736;p24"/>
          <p:cNvSpPr txBox="1">
            <a:spLocks noGrp="1"/>
          </p:cNvSpPr>
          <p:nvPr>
            <p:ph type="subTitle" idx="5"/>
          </p:nvPr>
        </p:nvSpPr>
        <p:spPr>
          <a:xfrm>
            <a:off x="2822988" y="2480485"/>
            <a:ext cx="2302800" cy="8412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37" name="Google Shape;737;p24"/>
          <p:cNvSpPr txBox="1">
            <a:spLocks noGrp="1"/>
          </p:cNvSpPr>
          <p:nvPr>
            <p:ph type="subTitle" idx="6"/>
          </p:nvPr>
        </p:nvSpPr>
        <p:spPr>
          <a:xfrm>
            <a:off x="2822985" y="3570035"/>
            <a:ext cx="2302800" cy="8412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38" name="Google Shape;738;p24"/>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2">
  <p:cSld name="CUSTOM_32">
    <p:spTree>
      <p:nvGrpSpPr>
        <p:cNvPr id="1" name="Shape 739"/>
        <p:cNvGrpSpPr/>
        <p:nvPr/>
      </p:nvGrpSpPr>
      <p:grpSpPr>
        <a:xfrm>
          <a:off x="0" y="0"/>
          <a:ext cx="0" cy="0"/>
          <a:chOff x="0" y="0"/>
          <a:chExt cx="0" cy="0"/>
        </a:xfrm>
      </p:grpSpPr>
      <p:sp>
        <p:nvSpPr>
          <p:cNvPr id="740" name="Google Shape;740;p25"/>
          <p:cNvSpPr/>
          <p:nvPr/>
        </p:nvSpPr>
        <p:spPr>
          <a:xfrm>
            <a:off x="-1596427" y="3505202"/>
            <a:ext cx="3179136" cy="1094213"/>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5"/>
          <p:cNvSpPr txBox="1">
            <a:spLocks noGrp="1"/>
          </p:cNvSpPr>
          <p:nvPr>
            <p:ph type="subTitle" idx="1"/>
          </p:nvPr>
        </p:nvSpPr>
        <p:spPr>
          <a:xfrm>
            <a:off x="871075" y="2355525"/>
            <a:ext cx="2351100" cy="792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42" name="Google Shape;742;p25"/>
          <p:cNvSpPr txBox="1">
            <a:spLocks noGrp="1"/>
          </p:cNvSpPr>
          <p:nvPr>
            <p:ph type="subTitle" idx="2"/>
          </p:nvPr>
        </p:nvSpPr>
        <p:spPr>
          <a:xfrm>
            <a:off x="3390369" y="2355525"/>
            <a:ext cx="2351100" cy="792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43" name="Google Shape;743;p25"/>
          <p:cNvSpPr txBox="1">
            <a:spLocks noGrp="1"/>
          </p:cNvSpPr>
          <p:nvPr>
            <p:ph type="subTitle" idx="3"/>
          </p:nvPr>
        </p:nvSpPr>
        <p:spPr>
          <a:xfrm>
            <a:off x="5921800" y="2355525"/>
            <a:ext cx="2351100" cy="792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44" name="Google Shape;744;p25"/>
          <p:cNvSpPr txBox="1">
            <a:spLocks noGrp="1"/>
          </p:cNvSpPr>
          <p:nvPr>
            <p:ph type="subTitle" idx="4"/>
          </p:nvPr>
        </p:nvSpPr>
        <p:spPr>
          <a:xfrm>
            <a:off x="870963" y="3148578"/>
            <a:ext cx="2350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45" name="Google Shape;745;p25"/>
          <p:cNvSpPr txBox="1">
            <a:spLocks noGrp="1"/>
          </p:cNvSpPr>
          <p:nvPr>
            <p:ph type="subTitle" idx="5"/>
          </p:nvPr>
        </p:nvSpPr>
        <p:spPr>
          <a:xfrm>
            <a:off x="3387984" y="3148578"/>
            <a:ext cx="2350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46" name="Google Shape;746;p25"/>
          <p:cNvSpPr txBox="1">
            <a:spLocks noGrp="1"/>
          </p:cNvSpPr>
          <p:nvPr>
            <p:ph type="subTitle" idx="6"/>
          </p:nvPr>
        </p:nvSpPr>
        <p:spPr>
          <a:xfrm>
            <a:off x="5922173" y="3148578"/>
            <a:ext cx="23505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47" name="Google Shape;747;p25"/>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48" name="Google Shape;748;p25"/>
          <p:cNvSpPr/>
          <p:nvPr/>
        </p:nvSpPr>
        <p:spPr>
          <a:xfrm>
            <a:off x="8241226" y="1316887"/>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5"/>
          <p:cNvSpPr/>
          <p:nvPr/>
        </p:nvSpPr>
        <p:spPr>
          <a:xfrm>
            <a:off x="8338702" y="269571"/>
            <a:ext cx="622307" cy="178668"/>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5"/>
          <p:cNvSpPr/>
          <p:nvPr/>
        </p:nvSpPr>
        <p:spPr>
          <a:xfrm>
            <a:off x="90927" y="1222071"/>
            <a:ext cx="622307" cy="178668"/>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 name="Google Shape;751;p25"/>
          <p:cNvGrpSpPr/>
          <p:nvPr/>
        </p:nvGrpSpPr>
        <p:grpSpPr>
          <a:xfrm>
            <a:off x="8136200" y="3566336"/>
            <a:ext cx="2031212" cy="1033143"/>
            <a:chOff x="1189475" y="3564161"/>
            <a:chExt cx="2031212" cy="1033143"/>
          </a:xfrm>
        </p:grpSpPr>
        <p:sp>
          <p:nvSpPr>
            <p:cNvPr id="752" name="Google Shape;752;p25"/>
            <p:cNvSpPr/>
            <p:nvPr/>
          </p:nvSpPr>
          <p:spPr>
            <a:xfrm>
              <a:off x="1354391" y="3564161"/>
              <a:ext cx="1708613" cy="1031717"/>
            </a:xfrm>
            <a:custGeom>
              <a:avLst/>
              <a:gdLst/>
              <a:ahLst/>
              <a:cxnLst/>
              <a:rect l="l" t="t" r="r" b="b"/>
              <a:pathLst>
                <a:path w="35899" h="21677" extrusionOk="0">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5"/>
            <p:cNvSpPr/>
            <p:nvPr/>
          </p:nvSpPr>
          <p:spPr>
            <a:xfrm>
              <a:off x="2216617" y="3633791"/>
              <a:ext cx="33317" cy="963513"/>
            </a:xfrm>
            <a:custGeom>
              <a:avLst/>
              <a:gdLst/>
              <a:ahLst/>
              <a:cxnLst/>
              <a:rect l="l" t="t" r="r" b="b"/>
              <a:pathLst>
                <a:path w="700" h="20244" fill="none" extrusionOk="0">
                  <a:moveTo>
                    <a:pt x="700" y="0"/>
                  </a:moveTo>
                  <a:lnTo>
                    <a:pt x="1" y="2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5"/>
            <p:cNvSpPr/>
            <p:nvPr/>
          </p:nvSpPr>
          <p:spPr>
            <a:xfrm>
              <a:off x="2232513" y="3791471"/>
              <a:ext cx="215605" cy="358819"/>
            </a:xfrm>
            <a:custGeom>
              <a:avLst/>
              <a:gdLst/>
              <a:ahLst/>
              <a:cxnLst/>
              <a:rect l="l" t="t" r="r" b="b"/>
              <a:pathLst>
                <a:path w="4530" h="7539" fill="none" extrusionOk="0">
                  <a:moveTo>
                    <a:pt x="4530" y="0"/>
                  </a:moveTo>
                  <a:lnTo>
                    <a:pt x="1" y="753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5"/>
            <p:cNvSpPr/>
            <p:nvPr/>
          </p:nvSpPr>
          <p:spPr>
            <a:xfrm>
              <a:off x="1849185" y="3849345"/>
              <a:ext cx="376143" cy="502032"/>
            </a:xfrm>
            <a:custGeom>
              <a:avLst/>
              <a:gdLst/>
              <a:ahLst/>
              <a:cxnLst/>
              <a:rect l="l" t="t" r="r" b="b"/>
              <a:pathLst>
                <a:path w="7903" h="10548" fill="none" extrusionOk="0">
                  <a:moveTo>
                    <a:pt x="0" y="0"/>
                  </a:moveTo>
                  <a:lnTo>
                    <a:pt x="7903" y="105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5"/>
            <p:cNvSpPr/>
            <p:nvPr/>
          </p:nvSpPr>
          <p:spPr>
            <a:xfrm>
              <a:off x="2607227" y="4150235"/>
              <a:ext cx="111420" cy="444204"/>
            </a:xfrm>
            <a:custGeom>
              <a:avLst/>
              <a:gdLst/>
              <a:ahLst/>
              <a:cxnLst/>
              <a:rect l="l" t="t" r="r" b="b"/>
              <a:pathLst>
                <a:path w="2341" h="9333" fill="none" extrusionOk="0">
                  <a:moveTo>
                    <a:pt x="2341" y="1"/>
                  </a:moveTo>
                  <a:lnTo>
                    <a:pt x="0" y="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5"/>
            <p:cNvSpPr/>
            <p:nvPr/>
          </p:nvSpPr>
          <p:spPr>
            <a:xfrm>
              <a:off x="2672336" y="4238474"/>
              <a:ext cx="114323" cy="96999"/>
            </a:xfrm>
            <a:custGeom>
              <a:avLst/>
              <a:gdLst/>
              <a:ahLst/>
              <a:cxnLst/>
              <a:rect l="l" t="t" r="r" b="b"/>
              <a:pathLst>
                <a:path w="2402" h="2038" fill="none" extrusionOk="0">
                  <a:moveTo>
                    <a:pt x="2401" y="1"/>
                  </a:moveTo>
                  <a:lnTo>
                    <a:pt x="0" y="203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5"/>
            <p:cNvSpPr/>
            <p:nvPr/>
          </p:nvSpPr>
          <p:spPr>
            <a:xfrm>
              <a:off x="2505945" y="4106829"/>
              <a:ext cx="136027" cy="355963"/>
            </a:xfrm>
            <a:custGeom>
              <a:avLst/>
              <a:gdLst/>
              <a:ahLst/>
              <a:cxnLst/>
              <a:rect l="l" t="t" r="r" b="b"/>
              <a:pathLst>
                <a:path w="2858" h="7479" fill="none" extrusionOk="0">
                  <a:moveTo>
                    <a:pt x="1" y="1"/>
                  </a:moveTo>
                  <a:lnTo>
                    <a:pt x="2858" y="74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5"/>
            <p:cNvSpPr/>
            <p:nvPr/>
          </p:nvSpPr>
          <p:spPr>
            <a:xfrm>
              <a:off x="1656760" y="4312245"/>
              <a:ext cx="76723" cy="279287"/>
            </a:xfrm>
            <a:custGeom>
              <a:avLst/>
              <a:gdLst/>
              <a:ahLst/>
              <a:cxnLst/>
              <a:rect l="l" t="t" r="r" b="b"/>
              <a:pathLst>
                <a:path w="1612" h="5868" fill="none" extrusionOk="0">
                  <a:moveTo>
                    <a:pt x="0" y="1"/>
                  </a:moveTo>
                  <a:lnTo>
                    <a:pt x="1611" y="586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5"/>
            <p:cNvSpPr/>
            <p:nvPr/>
          </p:nvSpPr>
          <p:spPr>
            <a:xfrm>
              <a:off x="1695835" y="4180600"/>
              <a:ext cx="89717" cy="282191"/>
            </a:xfrm>
            <a:custGeom>
              <a:avLst/>
              <a:gdLst/>
              <a:ahLst/>
              <a:cxnLst/>
              <a:rect l="l" t="t" r="r" b="b"/>
              <a:pathLst>
                <a:path w="1885" h="5929" fill="none" extrusionOk="0">
                  <a:moveTo>
                    <a:pt x="1885" y="1"/>
                  </a:moveTo>
                  <a:lnTo>
                    <a:pt x="0" y="592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5"/>
            <p:cNvSpPr/>
            <p:nvPr/>
          </p:nvSpPr>
          <p:spPr>
            <a:xfrm>
              <a:off x="1189475" y="4594383"/>
              <a:ext cx="2031212" cy="48"/>
            </a:xfrm>
            <a:custGeom>
              <a:avLst/>
              <a:gdLst/>
              <a:ahLst/>
              <a:cxnLst/>
              <a:rect l="l" t="t" r="r" b="b"/>
              <a:pathLst>
                <a:path w="42677" h="1" fill="none" extrusionOk="0">
                  <a:moveTo>
                    <a:pt x="1" y="0"/>
                  </a:moveTo>
                  <a:lnTo>
                    <a:pt x="42676"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ext and five columns">
  <p:cSld name="CUSTOM_35">
    <p:spTree>
      <p:nvGrpSpPr>
        <p:cNvPr id="1" name="Shape 762"/>
        <p:cNvGrpSpPr/>
        <p:nvPr/>
      </p:nvGrpSpPr>
      <p:grpSpPr>
        <a:xfrm>
          <a:off x="0" y="0"/>
          <a:ext cx="0" cy="0"/>
          <a:chOff x="0" y="0"/>
          <a:chExt cx="0" cy="0"/>
        </a:xfrm>
      </p:grpSpPr>
      <p:grpSp>
        <p:nvGrpSpPr>
          <p:cNvPr id="763" name="Google Shape;763;p26"/>
          <p:cNvGrpSpPr/>
          <p:nvPr/>
        </p:nvGrpSpPr>
        <p:grpSpPr>
          <a:xfrm>
            <a:off x="-664721" y="161925"/>
            <a:ext cx="9808724" cy="940269"/>
            <a:chOff x="-664721" y="161925"/>
            <a:chExt cx="9808724" cy="940269"/>
          </a:xfrm>
        </p:grpSpPr>
        <p:sp>
          <p:nvSpPr>
            <p:cNvPr id="764" name="Google Shape;764;p26"/>
            <p:cNvSpPr/>
            <p:nvPr/>
          </p:nvSpPr>
          <p:spPr>
            <a:xfrm>
              <a:off x="1178536" y="967560"/>
              <a:ext cx="468939" cy="134635"/>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6"/>
            <p:cNvSpPr/>
            <p:nvPr/>
          </p:nvSpPr>
          <p:spPr>
            <a:xfrm>
              <a:off x="7030223" y="188765"/>
              <a:ext cx="468939" cy="134635"/>
            </a:xfrm>
            <a:custGeom>
              <a:avLst/>
              <a:gdLst/>
              <a:ahLst/>
              <a:cxnLst/>
              <a:rect l="l" t="t" r="r" b="b"/>
              <a:pathLst>
                <a:path w="7600" h="2182" extrusionOk="0">
                  <a:moveTo>
                    <a:pt x="2019" y="0"/>
                  </a:moveTo>
                  <a:cubicBezTo>
                    <a:pt x="677" y="0"/>
                    <a:pt x="0" y="1209"/>
                    <a:pt x="0" y="1209"/>
                  </a:cubicBezTo>
                  <a:cubicBezTo>
                    <a:pt x="620" y="881"/>
                    <a:pt x="1156" y="755"/>
                    <a:pt x="1613" y="755"/>
                  </a:cubicBezTo>
                  <a:cubicBezTo>
                    <a:pt x="3150" y="755"/>
                    <a:pt x="3800" y="2182"/>
                    <a:pt x="3800" y="2182"/>
                  </a:cubicBezTo>
                  <a:cubicBezTo>
                    <a:pt x="3800" y="2182"/>
                    <a:pt x="4452" y="768"/>
                    <a:pt x="5996" y="768"/>
                  </a:cubicBezTo>
                  <a:cubicBezTo>
                    <a:pt x="6451" y="768"/>
                    <a:pt x="6983" y="890"/>
                    <a:pt x="7599" y="1209"/>
                  </a:cubicBezTo>
                  <a:cubicBezTo>
                    <a:pt x="7599" y="1209"/>
                    <a:pt x="6922" y="0"/>
                    <a:pt x="5580" y="0"/>
                  </a:cubicBezTo>
                  <a:cubicBezTo>
                    <a:pt x="5079" y="0"/>
                    <a:pt x="4485" y="169"/>
                    <a:pt x="3800" y="631"/>
                  </a:cubicBezTo>
                  <a:cubicBezTo>
                    <a:pt x="3114" y="169"/>
                    <a:pt x="2520" y="0"/>
                    <a:pt x="20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6"/>
            <p:cNvSpPr/>
            <p:nvPr/>
          </p:nvSpPr>
          <p:spPr>
            <a:xfrm>
              <a:off x="-664721" y="161925"/>
              <a:ext cx="1378557" cy="431300"/>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6"/>
            <p:cNvSpPr/>
            <p:nvPr/>
          </p:nvSpPr>
          <p:spPr>
            <a:xfrm>
              <a:off x="7499138" y="323400"/>
              <a:ext cx="1644865" cy="401128"/>
            </a:xfrm>
            <a:custGeom>
              <a:avLst/>
              <a:gdLst/>
              <a:ahLst/>
              <a:cxnLst/>
              <a:rect l="l" t="t" r="r" b="b"/>
              <a:pathLst>
                <a:path w="26658" h="6501" extrusionOk="0">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 name="Google Shape;768;p26"/>
          <p:cNvSpPr/>
          <p:nvPr/>
        </p:nvSpPr>
        <p:spPr>
          <a:xfrm>
            <a:off x="8209270" y="3894420"/>
            <a:ext cx="2048357" cy="704998"/>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6"/>
          <p:cNvSpPr txBox="1">
            <a:spLocks noGrp="1"/>
          </p:cNvSpPr>
          <p:nvPr>
            <p:ph type="subTitle" idx="1"/>
          </p:nvPr>
        </p:nvSpPr>
        <p:spPr>
          <a:xfrm>
            <a:off x="713340" y="1517329"/>
            <a:ext cx="24513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70" name="Google Shape;770;p26"/>
          <p:cNvSpPr txBox="1">
            <a:spLocks noGrp="1"/>
          </p:cNvSpPr>
          <p:nvPr>
            <p:ph type="subTitle" idx="2"/>
          </p:nvPr>
        </p:nvSpPr>
        <p:spPr>
          <a:xfrm>
            <a:off x="3340038" y="1517329"/>
            <a:ext cx="24513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71" name="Google Shape;771;p26"/>
          <p:cNvSpPr txBox="1">
            <a:spLocks noGrp="1"/>
          </p:cNvSpPr>
          <p:nvPr>
            <p:ph type="subTitle" idx="3"/>
          </p:nvPr>
        </p:nvSpPr>
        <p:spPr>
          <a:xfrm>
            <a:off x="5979391" y="1517329"/>
            <a:ext cx="24513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72" name="Google Shape;772;p26"/>
          <p:cNvSpPr txBox="1">
            <a:spLocks noGrp="1"/>
          </p:cNvSpPr>
          <p:nvPr>
            <p:ph type="subTitle" idx="4"/>
          </p:nvPr>
        </p:nvSpPr>
        <p:spPr>
          <a:xfrm>
            <a:off x="2033053" y="2905479"/>
            <a:ext cx="24513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73" name="Google Shape;773;p26"/>
          <p:cNvSpPr txBox="1">
            <a:spLocks noGrp="1"/>
          </p:cNvSpPr>
          <p:nvPr>
            <p:ph type="subTitle" idx="5"/>
          </p:nvPr>
        </p:nvSpPr>
        <p:spPr>
          <a:xfrm>
            <a:off x="4659751" y="2905479"/>
            <a:ext cx="24513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74" name="Google Shape;774;p26"/>
          <p:cNvSpPr txBox="1">
            <a:spLocks noGrp="1"/>
          </p:cNvSpPr>
          <p:nvPr>
            <p:ph type="subTitle" idx="6"/>
          </p:nvPr>
        </p:nvSpPr>
        <p:spPr>
          <a:xfrm>
            <a:off x="713232" y="2005584"/>
            <a:ext cx="24507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75" name="Google Shape;775;p26"/>
          <p:cNvSpPr txBox="1">
            <a:spLocks noGrp="1"/>
          </p:cNvSpPr>
          <p:nvPr>
            <p:ph type="subTitle" idx="7"/>
          </p:nvPr>
        </p:nvSpPr>
        <p:spPr>
          <a:xfrm>
            <a:off x="3337560" y="2005584"/>
            <a:ext cx="24507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76" name="Google Shape;776;p26"/>
          <p:cNvSpPr txBox="1">
            <a:spLocks noGrp="1"/>
          </p:cNvSpPr>
          <p:nvPr>
            <p:ph type="subTitle" idx="8"/>
          </p:nvPr>
        </p:nvSpPr>
        <p:spPr>
          <a:xfrm>
            <a:off x="5980176" y="2005584"/>
            <a:ext cx="24507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77" name="Google Shape;777;p26"/>
          <p:cNvSpPr txBox="1">
            <a:spLocks noGrp="1"/>
          </p:cNvSpPr>
          <p:nvPr>
            <p:ph type="subTitle" idx="9"/>
          </p:nvPr>
        </p:nvSpPr>
        <p:spPr>
          <a:xfrm>
            <a:off x="2032945" y="3390519"/>
            <a:ext cx="24507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78" name="Google Shape;778;p26"/>
          <p:cNvSpPr txBox="1">
            <a:spLocks noGrp="1"/>
          </p:cNvSpPr>
          <p:nvPr>
            <p:ph type="subTitle" idx="13"/>
          </p:nvPr>
        </p:nvSpPr>
        <p:spPr>
          <a:xfrm>
            <a:off x="4657272" y="3390519"/>
            <a:ext cx="24507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79" name="Google Shape;779;p26"/>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80" name="Google Shape;780;p26"/>
          <p:cNvSpPr/>
          <p:nvPr/>
        </p:nvSpPr>
        <p:spPr>
          <a:xfrm>
            <a:off x="-439430" y="3894420"/>
            <a:ext cx="2048357" cy="704998"/>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grpSp>
        <p:nvGrpSpPr>
          <p:cNvPr id="62" name="Google Shape;62;p4"/>
          <p:cNvGrpSpPr/>
          <p:nvPr/>
        </p:nvGrpSpPr>
        <p:grpSpPr>
          <a:xfrm>
            <a:off x="-664721" y="161925"/>
            <a:ext cx="9808724" cy="940269"/>
            <a:chOff x="-664721" y="161925"/>
            <a:chExt cx="9808724" cy="940269"/>
          </a:xfrm>
        </p:grpSpPr>
        <p:sp>
          <p:nvSpPr>
            <p:cNvPr id="63" name="Google Shape;63;p4"/>
            <p:cNvSpPr/>
            <p:nvPr/>
          </p:nvSpPr>
          <p:spPr>
            <a:xfrm>
              <a:off x="1178536" y="967560"/>
              <a:ext cx="468939" cy="134635"/>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a:off x="7030223" y="188765"/>
              <a:ext cx="468939" cy="134635"/>
            </a:xfrm>
            <a:custGeom>
              <a:avLst/>
              <a:gdLst/>
              <a:ahLst/>
              <a:cxnLst/>
              <a:rect l="l" t="t" r="r" b="b"/>
              <a:pathLst>
                <a:path w="7600" h="2182" extrusionOk="0">
                  <a:moveTo>
                    <a:pt x="2019" y="0"/>
                  </a:moveTo>
                  <a:cubicBezTo>
                    <a:pt x="677" y="0"/>
                    <a:pt x="0" y="1209"/>
                    <a:pt x="0" y="1209"/>
                  </a:cubicBezTo>
                  <a:cubicBezTo>
                    <a:pt x="620" y="881"/>
                    <a:pt x="1156" y="755"/>
                    <a:pt x="1613" y="755"/>
                  </a:cubicBezTo>
                  <a:cubicBezTo>
                    <a:pt x="3150" y="755"/>
                    <a:pt x="3800" y="2182"/>
                    <a:pt x="3800" y="2182"/>
                  </a:cubicBezTo>
                  <a:cubicBezTo>
                    <a:pt x="3800" y="2182"/>
                    <a:pt x="4452" y="768"/>
                    <a:pt x="5996" y="768"/>
                  </a:cubicBezTo>
                  <a:cubicBezTo>
                    <a:pt x="6451" y="768"/>
                    <a:pt x="6983" y="890"/>
                    <a:pt x="7599" y="1209"/>
                  </a:cubicBezTo>
                  <a:cubicBezTo>
                    <a:pt x="7599" y="1209"/>
                    <a:pt x="6922" y="0"/>
                    <a:pt x="5580" y="0"/>
                  </a:cubicBezTo>
                  <a:cubicBezTo>
                    <a:pt x="5079" y="0"/>
                    <a:pt x="4485" y="169"/>
                    <a:pt x="3800" y="631"/>
                  </a:cubicBezTo>
                  <a:cubicBezTo>
                    <a:pt x="3114" y="169"/>
                    <a:pt x="2520" y="0"/>
                    <a:pt x="20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4"/>
            <p:cNvSpPr/>
            <p:nvPr/>
          </p:nvSpPr>
          <p:spPr>
            <a:xfrm>
              <a:off x="-664721" y="161925"/>
              <a:ext cx="1378557" cy="431300"/>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4"/>
            <p:cNvSpPr/>
            <p:nvPr/>
          </p:nvSpPr>
          <p:spPr>
            <a:xfrm>
              <a:off x="7499138" y="323400"/>
              <a:ext cx="1644865" cy="401128"/>
            </a:xfrm>
            <a:custGeom>
              <a:avLst/>
              <a:gdLst/>
              <a:ahLst/>
              <a:cxnLst/>
              <a:rect l="l" t="t" r="r" b="b"/>
              <a:pathLst>
                <a:path w="26658" h="6501" extrusionOk="0">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 name="Google Shape;67;p4"/>
          <p:cNvSpPr/>
          <p:nvPr/>
        </p:nvSpPr>
        <p:spPr>
          <a:xfrm>
            <a:off x="8209270" y="3894420"/>
            <a:ext cx="2048357" cy="704998"/>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txBox="1">
            <a:spLocks noGrp="1"/>
          </p:cNvSpPr>
          <p:nvPr>
            <p:ph type="body" idx="1"/>
          </p:nvPr>
        </p:nvSpPr>
        <p:spPr>
          <a:xfrm>
            <a:off x="713225" y="1219150"/>
            <a:ext cx="7699200" cy="34470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rgbClr val="434343"/>
              </a:buClr>
              <a:buSzPts val="1200"/>
              <a:buChar char="●"/>
              <a:defRPr sz="1200">
                <a:latin typeface="Kanit Light"/>
                <a:ea typeface="Kanit Light"/>
                <a:cs typeface="Kanit Light"/>
                <a:sym typeface="Kanit Light"/>
              </a:defRPr>
            </a:lvl1pPr>
            <a:lvl2pPr marL="914400" lvl="1" indent="-304800">
              <a:spcBef>
                <a:spcPts val="0"/>
              </a:spcBef>
              <a:spcAft>
                <a:spcPts val="0"/>
              </a:spcAft>
              <a:buClr>
                <a:srgbClr val="434343"/>
              </a:buClr>
              <a:buSzPts val="1200"/>
              <a:buFont typeface="Roboto Condensed Light"/>
              <a:buChar char="○"/>
              <a:defRPr/>
            </a:lvl2pPr>
            <a:lvl3pPr marL="1371600" lvl="2" indent="-304800">
              <a:spcBef>
                <a:spcPts val="1600"/>
              </a:spcBef>
              <a:spcAft>
                <a:spcPts val="0"/>
              </a:spcAft>
              <a:buClr>
                <a:srgbClr val="434343"/>
              </a:buClr>
              <a:buSzPts val="1200"/>
              <a:buFont typeface="Roboto Condensed Light"/>
              <a:buChar char="■"/>
              <a:defRPr/>
            </a:lvl3pPr>
            <a:lvl4pPr marL="1828800" lvl="3" indent="-304800">
              <a:spcBef>
                <a:spcPts val="1600"/>
              </a:spcBef>
              <a:spcAft>
                <a:spcPts val="0"/>
              </a:spcAft>
              <a:buClr>
                <a:srgbClr val="434343"/>
              </a:buClr>
              <a:buSzPts val="1200"/>
              <a:buFont typeface="Roboto Condensed Light"/>
              <a:buChar char="●"/>
              <a:defRPr/>
            </a:lvl4pPr>
            <a:lvl5pPr marL="2286000" lvl="4" indent="-304800">
              <a:spcBef>
                <a:spcPts val="1600"/>
              </a:spcBef>
              <a:spcAft>
                <a:spcPts val="0"/>
              </a:spcAft>
              <a:buClr>
                <a:srgbClr val="434343"/>
              </a:buClr>
              <a:buSzPts val="1200"/>
              <a:buFont typeface="Roboto Condensed Light"/>
              <a:buChar char="○"/>
              <a:defRPr/>
            </a:lvl5pPr>
            <a:lvl6pPr marL="2743200" lvl="5" indent="-304800">
              <a:spcBef>
                <a:spcPts val="1600"/>
              </a:spcBef>
              <a:spcAft>
                <a:spcPts val="0"/>
              </a:spcAft>
              <a:buClr>
                <a:srgbClr val="434343"/>
              </a:buClr>
              <a:buSzPts val="1200"/>
              <a:buFont typeface="Roboto Condensed Light"/>
              <a:buChar char="■"/>
              <a:defRPr/>
            </a:lvl6pPr>
            <a:lvl7pPr marL="3200400" lvl="6" indent="-304800">
              <a:spcBef>
                <a:spcPts val="1600"/>
              </a:spcBef>
              <a:spcAft>
                <a:spcPts val="0"/>
              </a:spcAft>
              <a:buClr>
                <a:srgbClr val="434343"/>
              </a:buClr>
              <a:buSzPts val="1200"/>
              <a:buFont typeface="Roboto Condensed Light"/>
              <a:buChar char="●"/>
              <a:defRPr/>
            </a:lvl7pPr>
            <a:lvl8pPr marL="3657600" lvl="7" indent="-304800">
              <a:spcBef>
                <a:spcPts val="1600"/>
              </a:spcBef>
              <a:spcAft>
                <a:spcPts val="0"/>
              </a:spcAft>
              <a:buClr>
                <a:srgbClr val="434343"/>
              </a:buClr>
              <a:buSzPts val="1200"/>
              <a:buFont typeface="Roboto Condensed Light"/>
              <a:buChar char="○"/>
              <a:defRPr/>
            </a:lvl8pPr>
            <a:lvl9pPr marL="4114800" lvl="8" indent="-304800">
              <a:spcBef>
                <a:spcPts val="1600"/>
              </a:spcBef>
              <a:spcAft>
                <a:spcPts val="1600"/>
              </a:spcAft>
              <a:buClr>
                <a:srgbClr val="434343"/>
              </a:buClr>
              <a:buSzPts val="1200"/>
              <a:buFont typeface="Roboto Condensed Light"/>
              <a:buChar char="■"/>
              <a:defRPr/>
            </a:lvl9pPr>
          </a:lstStyle>
          <a:p>
            <a:endParaRPr/>
          </a:p>
        </p:txBody>
      </p:sp>
      <p:sp>
        <p:nvSpPr>
          <p:cNvPr id="69" name="Google Shape;69;p4"/>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15">
    <p:spTree>
      <p:nvGrpSpPr>
        <p:cNvPr id="1" name="Shape 781"/>
        <p:cNvGrpSpPr/>
        <p:nvPr/>
      </p:nvGrpSpPr>
      <p:grpSpPr>
        <a:xfrm>
          <a:off x="0" y="0"/>
          <a:ext cx="0" cy="0"/>
          <a:chOff x="0" y="0"/>
          <a:chExt cx="0" cy="0"/>
        </a:xfrm>
      </p:grpSpPr>
      <p:sp>
        <p:nvSpPr>
          <p:cNvPr id="782" name="Google Shape;782;p27"/>
          <p:cNvSpPr/>
          <p:nvPr/>
        </p:nvSpPr>
        <p:spPr>
          <a:xfrm>
            <a:off x="8498401" y="1409700"/>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7"/>
          <p:cNvSpPr/>
          <p:nvPr/>
        </p:nvSpPr>
        <p:spPr>
          <a:xfrm flipH="1">
            <a:off x="-902304" y="161925"/>
            <a:ext cx="1378557" cy="431300"/>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4" name="Google Shape;784;p27"/>
          <p:cNvGrpSpPr/>
          <p:nvPr/>
        </p:nvGrpSpPr>
        <p:grpSpPr>
          <a:xfrm>
            <a:off x="-1012025" y="3566286"/>
            <a:ext cx="2031212" cy="1033143"/>
            <a:chOff x="1189475" y="3564161"/>
            <a:chExt cx="2031212" cy="1033143"/>
          </a:xfrm>
        </p:grpSpPr>
        <p:sp>
          <p:nvSpPr>
            <p:cNvPr id="785" name="Google Shape;785;p27"/>
            <p:cNvSpPr/>
            <p:nvPr/>
          </p:nvSpPr>
          <p:spPr>
            <a:xfrm>
              <a:off x="1354391" y="3564161"/>
              <a:ext cx="1708613" cy="1031717"/>
            </a:xfrm>
            <a:custGeom>
              <a:avLst/>
              <a:gdLst/>
              <a:ahLst/>
              <a:cxnLst/>
              <a:rect l="l" t="t" r="r" b="b"/>
              <a:pathLst>
                <a:path w="35899" h="21677" extrusionOk="0">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7"/>
            <p:cNvSpPr/>
            <p:nvPr/>
          </p:nvSpPr>
          <p:spPr>
            <a:xfrm>
              <a:off x="2216617" y="3633791"/>
              <a:ext cx="33317" cy="963513"/>
            </a:xfrm>
            <a:custGeom>
              <a:avLst/>
              <a:gdLst/>
              <a:ahLst/>
              <a:cxnLst/>
              <a:rect l="l" t="t" r="r" b="b"/>
              <a:pathLst>
                <a:path w="700" h="20244" fill="none" extrusionOk="0">
                  <a:moveTo>
                    <a:pt x="700" y="0"/>
                  </a:moveTo>
                  <a:lnTo>
                    <a:pt x="1" y="2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7"/>
            <p:cNvSpPr/>
            <p:nvPr/>
          </p:nvSpPr>
          <p:spPr>
            <a:xfrm>
              <a:off x="2232513" y="3791471"/>
              <a:ext cx="215605" cy="358819"/>
            </a:xfrm>
            <a:custGeom>
              <a:avLst/>
              <a:gdLst/>
              <a:ahLst/>
              <a:cxnLst/>
              <a:rect l="l" t="t" r="r" b="b"/>
              <a:pathLst>
                <a:path w="4530" h="7539" fill="none" extrusionOk="0">
                  <a:moveTo>
                    <a:pt x="4530" y="0"/>
                  </a:moveTo>
                  <a:lnTo>
                    <a:pt x="1" y="753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7"/>
            <p:cNvSpPr/>
            <p:nvPr/>
          </p:nvSpPr>
          <p:spPr>
            <a:xfrm>
              <a:off x="1849185" y="3849345"/>
              <a:ext cx="376143" cy="502032"/>
            </a:xfrm>
            <a:custGeom>
              <a:avLst/>
              <a:gdLst/>
              <a:ahLst/>
              <a:cxnLst/>
              <a:rect l="l" t="t" r="r" b="b"/>
              <a:pathLst>
                <a:path w="7903" h="10548" fill="none" extrusionOk="0">
                  <a:moveTo>
                    <a:pt x="0" y="0"/>
                  </a:moveTo>
                  <a:lnTo>
                    <a:pt x="7903" y="105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7"/>
            <p:cNvSpPr/>
            <p:nvPr/>
          </p:nvSpPr>
          <p:spPr>
            <a:xfrm>
              <a:off x="2607227" y="4150235"/>
              <a:ext cx="111420" cy="444204"/>
            </a:xfrm>
            <a:custGeom>
              <a:avLst/>
              <a:gdLst/>
              <a:ahLst/>
              <a:cxnLst/>
              <a:rect l="l" t="t" r="r" b="b"/>
              <a:pathLst>
                <a:path w="2341" h="9333" fill="none" extrusionOk="0">
                  <a:moveTo>
                    <a:pt x="2341" y="1"/>
                  </a:moveTo>
                  <a:lnTo>
                    <a:pt x="0" y="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7"/>
            <p:cNvSpPr/>
            <p:nvPr/>
          </p:nvSpPr>
          <p:spPr>
            <a:xfrm>
              <a:off x="2672336" y="4238474"/>
              <a:ext cx="114323" cy="96999"/>
            </a:xfrm>
            <a:custGeom>
              <a:avLst/>
              <a:gdLst/>
              <a:ahLst/>
              <a:cxnLst/>
              <a:rect l="l" t="t" r="r" b="b"/>
              <a:pathLst>
                <a:path w="2402" h="2038" fill="none" extrusionOk="0">
                  <a:moveTo>
                    <a:pt x="2401" y="1"/>
                  </a:moveTo>
                  <a:lnTo>
                    <a:pt x="0" y="203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7"/>
            <p:cNvSpPr/>
            <p:nvPr/>
          </p:nvSpPr>
          <p:spPr>
            <a:xfrm>
              <a:off x="2505945" y="4106829"/>
              <a:ext cx="136027" cy="355963"/>
            </a:xfrm>
            <a:custGeom>
              <a:avLst/>
              <a:gdLst/>
              <a:ahLst/>
              <a:cxnLst/>
              <a:rect l="l" t="t" r="r" b="b"/>
              <a:pathLst>
                <a:path w="2858" h="7479" fill="none" extrusionOk="0">
                  <a:moveTo>
                    <a:pt x="1" y="1"/>
                  </a:moveTo>
                  <a:lnTo>
                    <a:pt x="2858" y="74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7"/>
            <p:cNvSpPr/>
            <p:nvPr/>
          </p:nvSpPr>
          <p:spPr>
            <a:xfrm>
              <a:off x="1656760" y="4312245"/>
              <a:ext cx="76723" cy="279287"/>
            </a:xfrm>
            <a:custGeom>
              <a:avLst/>
              <a:gdLst/>
              <a:ahLst/>
              <a:cxnLst/>
              <a:rect l="l" t="t" r="r" b="b"/>
              <a:pathLst>
                <a:path w="1612" h="5868" fill="none" extrusionOk="0">
                  <a:moveTo>
                    <a:pt x="0" y="1"/>
                  </a:moveTo>
                  <a:lnTo>
                    <a:pt x="1611" y="586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7"/>
            <p:cNvSpPr/>
            <p:nvPr/>
          </p:nvSpPr>
          <p:spPr>
            <a:xfrm>
              <a:off x="1695835" y="4180600"/>
              <a:ext cx="89717" cy="282191"/>
            </a:xfrm>
            <a:custGeom>
              <a:avLst/>
              <a:gdLst/>
              <a:ahLst/>
              <a:cxnLst/>
              <a:rect l="l" t="t" r="r" b="b"/>
              <a:pathLst>
                <a:path w="1885" h="5929" fill="none" extrusionOk="0">
                  <a:moveTo>
                    <a:pt x="1885" y="1"/>
                  </a:moveTo>
                  <a:lnTo>
                    <a:pt x="0" y="592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7"/>
            <p:cNvSpPr/>
            <p:nvPr/>
          </p:nvSpPr>
          <p:spPr>
            <a:xfrm>
              <a:off x="1189475" y="4594383"/>
              <a:ext cx="2031212" cy="48"/>
            </a:xfrm>
            <a:custGeom>
              <a:avLst/>
              <a:gdLst/>
              <a:ahLst/>
              <a:cxnLst/>
              <a:rect l="l" t="t" r="r" b="b"/>
              <a:pathLst>
                <a:path w="42677" h="1" fill="none" extrusionOk="0">
                  <a:moveTo>
                    <a:pt x="1" y="0"/>
                  </a:moveTo>
                  <a:lnTo>
                    <a:pt x="42676"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 name="Google Shape;795;p27"/>
          <p:cNvSpPr/>
          <p:nvPr/>
        </p:nvSpPr>
        <p:spPr>
          <a:xfrm>
            <a:off x="8291077" y="850596"/>
            <a:ext cx="622307" cy="178668"/>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7"/>
          <p:cNvSpPr txBox="1">
            <a:spLocks noGrp="1"/>
          </p:cNvSpPr>
          <p:nvPr>
            <p:ph type="subTitle" idx="1"/>
          </p:nvPr>
        </p:nvSpPr>
        <p:spPr>
          <a:xfrm>
            <a:off x="713340" y="1517329"/>
            <a:ext cx="24513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97" name="Google Shape;797;p27"/>
          <p:cNvSpPr txBox="1">
            <a:spLocks noGrp="1"/>
          </p:cNvSpPr>
          <p:nvPr>
            <p:ph type="subTitle" idx="2"/>
          </p:nvPr>
        </p:nvSpPr>
        <p:spPr>
          <a:xfrm>
            <a:off x="3340038" y="1517329"/>
            <a:ext cx="24513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98" name="Google Shape;798;p27"/>
          <p:cNvSpPr txBox="1">
            <a:spLocks noGrp="1"/>
          </p:cNvSpPr>
          <p:nvPr>
            <p:ph type="subTitle" idx="3"/>
          </p:nvPr>
        </p:nvSpPr>
        <p:spPr>
          <a:xfrm>
            <a:off x="5979391" y="1517329"/>
            <a:ext cx="24513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799" name="Google Shape;799;p27"/>
          <p:cNvSpPr txBox="1">
            <a:spLocks noGrp="1"/>
          </p:cNvSpPr>
          <p:nvPr>
            <p:ph type="subTitle" idx="4"/>
          </p:nvPr>
        </p:nvSpPr>
        <p:spPr>
          <a:xfrm>
            <a:off x="713340" y="2924529"/>
            <a:ext cx="24513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800" name="Google Shape;800;p27"/>
          <p:cNvSpPr txBox="1">
            <a:spLocks noGrp="1"/>
          </p:cNvSpPr>
          <p:nvPr>
            <p:ph type="subTitle" idx="5"/>
          </p:nvPr>
        </p:nvSpPr>
        <p:spPr>
          <a:xfrm>
            <a:off x="3340038" y="2924529"/>
            <a:ext cx="24513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801" name="Google Shape;801;p27"/>
          <p:cNvSpPr txBox="1">
            <a:spLocks noGrp="1"/>
          </p:cNvSpPr>
          <p:nvPr>
            <p:ph type="subTitle" idx="6"/>
          </p:nvPr>
        </p:nvSpPr>
        <p:spPr>
          <a:xfrm>
            <a:off x="5979391" y="2924529"/>
            <a:ext cx="2451300" cy="342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Font typeface="Josefin Sans"/>
              <a:buNone/>
              <a:defRPr sz="2200">
                <a:solidFill>
                  <a:schemeClr val="accent2"/>
                </a:solidFill>
                <a:latin typeface="Bree Serif"/>
                <a:ea typeface="Bree Serif"/>
                <a:cs typeface="Bree Serif"/>
                <a:sym typeface="Bree Serif"/>
              </a:defRPr>
            </a:lvl1pPr>
            <a:lvl2pPr lvl="1" rtl="0">
              <a:spcBef>
                <a:spcPts val="1600"/>
              </a:spcBef>
              <a:spcAft>
                <a:spcPts val="0"/>
              </a:spcAft>
              <a:buSzPts val="1800"/>
              <a:buFont typeface="Josefin Sans"/>
              <a:buNone/>
              <a:defRPr sz="1800">
                <a:latin typeface="Josefin Sans"/>
                <a:ea typeface="Josefin Sans"/>
                <a:cs typeface="Josefin Sans"/>
                <a:sym typeface="Josefin Sans"/>
              </a:defRPr>
            </a:lvl2pPr>
            <a:lvl3pPr lvl="2" rtl="0">
              <a:spcBef>
                <a:spcPts val="1600"/>
              </a:spcBef>
              <a:spcAft>
                <a:spcPts val="0"/>
              </a:spcAft>
              <a:buSzPts val="1800"/>
              <a:buFont typeface="Josefin Sans"/>
              <a:buNone/>
              <a:defRPr sz="1800">
                <a:latin typeface="Josefin Sans"/>
                <a:ea typeface="Josefin Sans"/>
                <a:cs typeface="Josefin Sans"/>
                <a:sym typeface="Josefin Sans"/>
              </a:defRPr>
            </a:lvl3pPr>
            <a:lvl4pPr lvl="3" rtl="0">
              <a:spcBef>
                <a:spcPts val="1600"/>
              </a:spcBef>
              <a:spcAft>
                <a:spcPts val="0"/>
              </a:spcAft>
              <a:buSzPts val="1800"/>
              <a:buFont typeface="Josefin Sans"/>
              <a:buNone/>
              <a:defRPr sz="1800">
                <a:latin typeface="Josefin Sans"/>
                <a:ea typeface="Josefin Sans"/>
                <a:cs typeface="Josefin Sans"/>
                <a:sym typeface="Josefin Sans"/>
              </a:defRPr>
            </a:lvl4pPr>
            <a:lvl5pPr lvl="4" rtl="0">
              <a:spcBef>
                <a:spcPts val="1600"/>
              </a:spcBef>
              <a:spcAft>
                <a:spcPts val="0"/>
              </a:spcAft>
              <a:buSzPts val="1800"/>
              <a:buFont typeface="Josefin Sans"/>
              <a:buNone/>
              <a:defRPr sz="1800">
                <a:latin typeface="Josefin Sans"/>
                <a:ea typeface="Josefin Sans"/>
                <a:cs typeface="Josefin Sans"/>
                <a:sym typeface="Josefin Sans"/>
              </a:defRPr>
            </a:lvl5pPr>
            <a:lvl6pPr lvl="5" rtl="0">
              <a:spcBef>
                <a:spcPts val="1600"/>
              </a:spcBef>
              <a:spcAft>
                <a:spcPts val="0"/>
              </a:spcAft>
              <a:buSzPts val="1800"/>
              <a:buFont typeface="Josefin Sans"/>
              <a:buNone/>
              <a:defRPr sz="1800">
                <a:latin typeface="Josefin Sans"/>
                <a:ea typeface="Josefin Sans"/>
                <a:cs typeface="Josefin Sans"/>
                <a:sym typeface="Josefin Sans"/>
              </a:defRPr>
            </a:lvl6pPr>
            <a:lvl7pPr lvl="6" rtl="0">
              <a:spcBef>
                <a:spcPts val="1600"/>
              </a:spcBef>
              <a:spcAft>
                <a:spcPts val="0"/>
              </a:spcAft>
              <a:buSzPts val="1800"/>
              <a:buFont typeface="Josefin Sans"/>
              <a:buNone/>
              <a:defRPr sz="1800">
                <a:latin typeface="Josefin Sans"/>
                <a:ea typeface="Josefin Sans"/>
                <a:cs typeface="Josefin Sans"/>
                <a:sym typeface="Josefin Sans"/>
              </a:defRPr>
            </a:lvl7pPr>
            <a:lvl8pPr lvl="7" rtl="0">
              <a:spcBef>
                <a:spcPts val="1600"/>
              </a:spcBef>
              <a:spcAft>
                <a:spcPts val="0"/>
              </a:spcAft>
              <a:buSzPts val="1800"/>
              <a:buFont typeface="Josefin Sans"/>
              <a:buNone/>
              <a:defRPr sz="1800">
                <a:latin typeface="Josefin Sans"/>
                <a:ea typeface="Josefin Sans"/>
                <a:cs typeface="Josefin Sans"/>
                <a:sym typeface="Josefin Sans"/>
              </a:defRPr>
            </a:lvl8pPr>
            <a:lvl9pPr lvl="8" rtl="0">
              <a:spcBef>
                <a:spcPts val="1600"/>
              </a:spcBef>
              <a:spcAft>
                <a:spcPts val="1600"/>
              </a:spcAft>
              <a:buSzPts val="1800"/>
              <a:buFont typeface="Josefin Sans"/>
              <a:buNone/>
              <a:defRPr sz="1800">
                <a:latin typeface="Josefin Sans"/>
                <a:ea typeface="Josefin Sans"/>
                <a:cs typeface="Josefin Sans"/>
                <a:sym typeface="Josefin Sans"/>
              </a:defRPr>
            </a:lvl9pPr>
          </a:lstStyle>
          <a:p>
            <a:endParaRPr/>
          </a:p>
        </p:txBody>
      </p:sp>
      <p:sp>
        <p:nvSpPr>
          <p:cNvPr id="802" name="Google Shape;802;p27"/>
          <p:cNvSpPr txBox="1">
            <a:spLocks noGrp="1"/>
          </p:cNvSpPr>
          <p:nvPr>
            <p:ph type="subTitle" idx="7"/>
          </p:nvPr>
        </p:nvSpPr>
        <p:spPr>
          <a:xfrm>
            <a:off x="713232" y="2005584"/>
            <a:ext cx="24507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803" name="Google Shape;803;p27"/>
          <p:cNvSpPr txBox="1">
            <a:spLocks noGrp="1"/>
          </p:cNvSpPr>
          <p:nvPr>
            <p:ph type="subTitle" idx="8"/>
          </p:nvPr>
        </p:nvSpPr>
        <p:spPr>
          <a:xfrm>
            <a:off x="3337560" y="2005584"/>
            <a:ext cx="24507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804" name="Google Shape;804;p27"/>
          <p:cNvSpPr txBox="1">
            <a:spLocks noGrp="1"/>
          </p:cNvSpPr>
          <p:nvPr>
            <p:ph type="subTitle" idx="9"/>
          </p:nvPr>
        </p:nvSpPr>
        <p:spPr>
          <a:xfrm>
            <a:off x="5980176" y="2005584"/>
            <a:ext cx="24507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805" name="Google Shape;805;p27"/>
          <p:cNvSpPr txBox="1">
            <a:spLocks noGrp="1"/>
          </p:cNvSpPr>
          <p:nvPr>
            <p:ph type="subTitle" idx="13"/>
          </p:nvPr>
        </p:nvSpPr>
        <p:spPr>
          <a:xfrm>
            <a:off x="713232" y="3409569"/>
            <a:ext cx="24507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806" name="Google Shape;806;p27"/>
          <p:cNvSpPr txBox="1">
            <a:spLocks noGrp="1"/>
          </p:cNvSpPr>
          <p:nvPr>
            <p:ph type="subTitle" idx="14"/>
          </p:nvPr>
        </p:nvSpPr>
        <p:spPr>
          <a:xfrm>
            <a:off x="3337560" y="3409569"/>
            <a:ext cx="24507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807" name="Google Shape;807;p27"/>
          <p:cNvSpPr txBox="1">
            <a:spLocks noGrp="1"/>
          </p:cNvSpPr>
          <p:nvPr>
            <p:ph type="subTitle" idx="15"/>
          </p:nvPr>
        </p:nvSpPr>
        <p:spPr>
          <a:xfrm>
            <a:off x="5980176" y="3409569"/>
            <a:ext cx="2450700" cy="57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808" name="Google Shape;808;p27"/>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2">
  <p:cSld name="CUSTOM_23">
    <p:spTree>
      <p:nvGrpSpPr>
        <p:cNvPr id="1" name="Shape 809"/>
        <p:cNvGrpSpPr/>
        <p:nvPr/>
      </p:nvGrpSpPr>
      <p:grpSpPr>
        <a:xfrm>
          <a:off x="0" y="0"/>
          <a:ext cx="0" cy="0"/>
          <a:chOff x="0" y="0"/>
          <a:chExt cx="0" cy="0"/>
        </a:xfrm>
      </p:grpSpPr>
      <p:sp>
        <p:nvSpPr>
          <p:cNvPr id="810" name="Google Shape;810;p28"/>
          <p:cNvSpPr/>
          <p:nvPr/>
        </p:nvSpPr>
        <p:spPr>
          <a:xfrm flipH="1">
            <a:off x="7927183" y="915160"/>
            <a:ext cx="468939" cy="134635"/>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8"/>
          <p:cNvSpPr/>
          <p:nvPr/>
        </p:nvSpPr>
        <p:spPr>
          <a:xfrm flipH="1">
            <a:off x="1361120" y="188765"/>
            <a:ext cx="468939" cy="134635"/>
          </a:xfrm>
          <a:custGeom>
            <a:avLst/>
            <a:gdLst/>
            <a:ahLst/>
            <a:cxnLst/>
            <a:rect l="l" t="t" r="r" b="b"/>
            <a:pathLst>
              <a:path w="7600" h="2182" extrusionOk="0">
                <a:moveTo>
                  <a:pt x="2019" y="0"/>
                </a:moveTo>
                <a:cubicBezTo>
                  <a:pt x="677" y="0"/>
                  <a:pt x="0" y="1209"/>
                  <a:pt x="0" y="1209"/>
                </a:cubicBezTo>
                <a:cubicBezTo>
                  <a:pt x="620" y="881"/>
                  <a:pt x="1156" y="755"/>
                  <a:pt x="1613" y="755"/>
                </a:cubicBezTo>
                <a:cubicBezTo>
                  <a:pt x="3150" y="755"/>
                  <a:pt x="3800" y="2182"/>
                  <a:pt x="3800" y="2182"/>
                </a:cubicBezTo>
                <a:cubicBezTo>
                  <a:pt x="3800" y="2182"/>
                  <a:pt x="4452" y="768"/>
                  <a:pt x="5996" y="768"/>
                </a:cubicBezTo>
                <a:cubicBezTo>
                  <a:pt x="6451" y="768"/>
                  <a:pt x="6983" y="890"/>
                  <a:pt x="7599" y="1209"/>
                </a:cubicBezTo>
                <a:cubicBezTo>
                  <a:pt x="7599" y="1209"/>
                  <a:pt x="6922" y="0"/>
                  <a:pt x="5580" y="0"/>
                </a:cubicBezTo>
                <a:cubicBezTo>
                  <a:pt x="5079" y="0"/>
                  <a:pt x="4485" y="169"/>
                  <a:pt x="3800" y="631"/>
                </a:cubicBezTo>
                <a:cubicBezTo>
                  <a:pt x="3114" y="169"/>
                  <a:pt x="2520" y="0"/>
                  <a:pt x="20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8"/>
          <p:cNvSpPr/>
          <p:nvPr/>
        </p:nvSpPr>
        <p:spPr>
          <a:xfrm flipH="1">
            <a:off x="8222646" y="161925"/>
            <a:ext cx="1378557" cy="431300"/>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8"/>
          <p:cNvSpPr/>
          <p:nvPr/>
        </p:nvSpPr>
        <p:spPr>
          <a:xfrm flipH="1">
            <a:off x="-283721" y="323400"/>
            <a:ext cx="1644865" cy="401128"/>
          </a:xfrm>
          <a:custGeom>
            <a:avLst/>
            <a:gdLst/>
            <a:ahLst/>
            <a:cxnLst/>
            <a:rect l="l" t="t" r="r" b="b"/>
            <a:pathLst>
              <a:path w="26658" h="6501" extrusionOk="0">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8"/>
          <p:cNvSpPr/>
          <p:nvPr/>
        </p:nvSpPr>
        <p:spPr>
          <a:xfrm>
            <a:off x="-391801" y="4085073"/>
            <a:ext cx="1494452" cy="514356"/>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28"/>
          <p:cNvGrpSpPr/>
          <p:nvPr/>
        </p:nvGrpSpPr>
        <p:grpSpPr>
          <a:xfrm>
            <a:off x="8131975" y="3566286"/>
            <a:ext cx="2031212" cy="1033143"/>
            <a:chOff x="1189475" y="3564161"/>
            <a:chExt cx="2031212" cy="1033143"/>
          </a:xfrm>
        </p:grpSpPr>
        <p:sp>
          <p:nvSpPr>
            <p:cNvPr id="816" name="Google Shape;816;p28"/>
            <p:cNvSpPr/>
            <p:nvPr/>
          </p:nvSpPr>
          <p:spPr>
            <a:xfrm>
              <a:off x="1354391" y="3564161"/>
              <a:ext cx="1708613" cy="1031717"/>
            </a:xfrm>
            <a:custGeom>
              <a:avLst/>
              <a:gdLst/>
              <a:ahLst/>
              <a:cxnLst/>
              <a:rect l="l" t="t" r="r" b="b"/>
              <a:pathLst>
                <a:path w="35899" h="21677" extrusionOk="0">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8"/>
            <p:cNvSpPr/>
            <p:nvPr/>
          </p:nvSpPr>
          <p:spPr>
            <a:xfrm>
              <a:off x="2216617" y="3633791"/>
              <a:ext cx="33317" cy="963513"/>
            </a:xfrm>
            <a:custGeom>
              <a:avLst/>
              <a:gdLst/>
              <a:ahLst/>
              <a:cxnLst/>
              <a:rect l="l" t="t" r="r" b="b"/>
              <a:pathLst>
                <a:path w="700" h="20244" fill="none" extrusionOk="0">
                  <a:moveTo>
                    <a:pt x="700" y="0"/>
                  </a:moveTo>
                  <a:lnTo>
                    <a:pt x="1" y="2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8"/>
            <p:cNvSpPr/>
            <p:nvPr/>
          </p:nvSpPr>
          <p:spPr>
            <a:xfrm>
              <a:off x="2232513" y="3791471"/>
              <a:ext cx="215605" cy="358819"/>
            </a:xfrm>
            <a:custGeom>
              <a:avLst/>
              <a:gdLst/>
              <a:ahLst/>
              <a:cxnLst/>
              <a:rect l="l" t="t" r="r" b="b"/>
              <a:pathLst>
                <a:path w="4530" h="7539" fill="none" extrusionOk="0">
                  <a:moveTo>
                    <a:pt x="4530" y="0"/>
                  </a:moveTo>
                  <a:lnTo>
                    <a:pt x="1" y="753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8"/>
            <p:cNvSpPr/>
            <p:nvPr/>
          </p:nvSpPr>
          <p:spPr>
            <a:xfrm>
              <a:off x="1849185" y="3849345"/>
              <a:ext cx="376143" cy="502032"/>
            </a:xfrm>
            <a:custGeom>
              <a:avLst/>
              <a:gdLst/>
              <a:ahLst/>
              <a:cxnLst/>
              <a:rect l="l" t="t" r="r" b="b"/>
              <a:pathLst>
                <a:path w="7903" h="10548" fill="none" extrusionOk="0">
                  <a:moveTo>
                    <a:pt x="0" y="0"/>
                  </a:moveTo>
                  <a:lnTo>
                    <a:pt x="7903" y="105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8"/>
            <p:cNvSpPr/>
            <p:nvPr/>
          </p:nvSpPr>
          <p:spPr>
            <a:xfrm>
              <a:off x="2607227" y="4150235"/>
              <a:ext cx="111420" cy="444204"/>
            </a:xfrm>
            <a:custGeom>
              <a:avLst/>
              <a:gdLst/>
              <a:ahLst/>
              <a:cxnLst/>
              <a:rect l="l" t="t" r="r" b="b"/>
              <a:pathLst>
                <a:path w="2341" h="9333" fill="none" extrusionOk="0">
                  <a:moveTo>
                    <a:pt x="2341" y="1"/>
                  </a:moveTo>
                  <a:lnTo>
                    <a:pt x="0" y="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8"/>
            <p:cNvSpPr/>
            <p:nvPr/>
          </p:nvSpPr>
          <p:spPr>
            <a:xfrm>
              <a:off x="2672336" y="4238474"/>
              <a:ext cx="114323" cy="96999"/>
            </a:xfrm>
            <a:custGeom>
              <a:avLst/>
              <a:gdLst/>
              <a:ahLst/>
              <a:cxnLst/>
              <a:rect l="l" t="t" r="r" b="b"/>
              <a:pathLst>
                <a:path w="2402" h="2038" fill="none" extrusionOk="0">
                  <a:moveTo>
                    <a:pt x="2401" y="1"/>
                  </a:moveTo>
                  <a:lnTo>
                    <a:pt x="0" y="203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8"/>
            <p:cNvSpPr/>
            <p:nvPr/>
          </p:nvSpPr>
          <p:spPr>
            <a:xfrm>
              <a:off x="2505945" y="4106829"/>
              <a:ext cx="136027" cy="355963"/>
            </a:xfrm>
            <a:custGeom>
              <a:avLst/>
              <a:gdLst/>
              <a:ahLst/>
              <a:cxnLst/>
              <a:rect l="l" t="t" r="r" b="b"/>
              <a:pathLst>
                <a:path w="2858" h="7479" fill="none" extrusionOk="0">
                  <a:moveTo>
                    <a:pt x="1" y="1"/>
                  </a:moveTo>
                  <a:lnTo>
                    <a:pt x="2858" y="74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8"/>
            <p:cNvSpPr/>
            <p:nvPr/>
          </p:nvSpPr>
          <p:spPr>
            <a:xfrm>
              <a:off x="1656760" y="4312245"/>
              <a:ext cx="76723" cy="279287"/>
            </a:xfrm>
            <a:custGeom>
              <a:avLst/>
              <a:gdLst/>
              <a:ahLst/>
              <a:cxnLst/>
              <a:rect l="l" t="t" r="r" b="b"/>
              <a:pathLst>
                <a:path w="1612" h="5868" fill="none" extrusionOk="0">
                  <a:moveTo>
                    <a:pt x="0" y="1"/>
                  </a:moveTo>
                  <a:lnTo>
                    <a:pt x="1611" y="586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8"/>
            <p:cNvSpPr/>
            <p:nvPr/>
          </p:nvSpPr>
          <p:spPr>
            <a:xfrm>
              <a:off x="1695835" y="4180600"/>
              <a:ext cx="89717" cy="282191"/>
            </a:xfrm>
            <a:custGeom>
              <a:avLst/>
              <a:gdLst/>
              <a:ahLst/>
              <a:cxnLst/>
              <a:rect l="l" t="t" r="r" b="b"/>
              <a:pathLst>
                <a:path w="1885" h="5929" fill="none" extrusionOk="0">
                  <a:moveTo>
                    <a:pt x="1885" y="1"/>
                  </a:moveTo>
                  <a:lnTo>
                    <a:pt x="0" y="592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8"/>
            <p:cNvSpPr/>
            <p:nvPr/>
          </p:nvSpPr>
          <p:spPr>
            <a:xfrm>
              <a:off x="1189475" y="4594383"/>
              <a:ext cx="2031212" cy="48"/>
            </a:xfrm>
            <a:custGeom>
              <a:avLst/>
              <a:gdLst/>
              <a:ahLst/>
              <a:cxnLst/>
              <a:rect l="l" t="t" r="r" b="b"/>
              <a:pathLst>
                <a:path w="42677" h="1" fill="none" extrusionOk="0">
                  <a:moveTo>
                    <a:pt x="1" y="0"/>
                  </a:moveTo>
                  <a:lnTo>
                    <a:pt x="42676"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28"/>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3">
  <p:cSld name="CUSTOM_24">
    <p:spTree>
      <p:nvGrpSpPr>
        <p:cNvPr id="1" name="Shape 827"/>
        <p:cNvGrpSpPr/>
        <p:nvPr/>
      </p:nvGrpSpPr>
      <p:grpSpPr>
        <a:xfrm>
          <a:off x="0" y="0"/>
          <a:ext cx="0" cy="0"/>
          <a:chOff x="0" y="0"/>
          <a:chExt cx="0" cy="0"/>
        </a:xfrm>
      </p:grpSpPr>
      <p:sp>
        <p:nvSpPr>
          <p:cNvPr id="828" name="Google Shape;828;p29"/>
          <p:cNvSpPr/>
          <p:nvPr/>
        </p:nvSpPr>
        <p:spPr>
          <a:xfrm flipH="1">
            <a:off x="-902304" y="161925"/>
            <a:ext cx="1378557" cy="431300"/>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 name="Google Shape;829;p29"/>
          <p:cNvGrpSpPr/>
          <p:nvPr/>
        </p:nvGrpSpPr>
        <p:grpSpPr>
          <a:xfrm>
            <a:off x="-1012025" y="3566286"/>
            <a:ext cx="2031212" cy="1033143"/>
            <a:chOff x="1189475" y="3564161"/>
            <a:chExt cx="2031212" cy="1033143"/>
          </a:xfrm>
        </p:grpSpPr>
        <p:sp>
          <p:nvSpPr>
            <p:cNvPr id="830" name="Google Shape;830;p29"/>
            <p:cNvSpPr/>
            <p:nvPr/>
          </p:nvSpPr>
          <p:spPr>
            <a:xfrm>
              <a:off x="1354391" y="3564161"/>
              <a:ext cx="1708613" cy="1031717"/>
            </a:xfrm>
            <a:custGeom>
              <a:avLst/>
              <a:gdLst/>
              <a:ahLst/>
              <a:cxnLst/>
              <a:rect l="l" t="t" r="r" b="b"/>
              <a:pathLst>
                <a:path w="35899" h="21677" extrusionOk="0">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9"/>
            <p:cNvSpPr/>
            <p:nvPr/>
          </p:nvSpPr>
          <p:spPr>
            <a:xfrm>
              <a:off x="2216617" y="3633791"/>
              <a:ext cx="33317" cy="963513"/>
            </a:xfrm>
            <a:custGeom>
              <a:avLst/>
              <a:gdLst/>
              <a:ahLst/>
              <a:cxnLst/>
              <a:rect l="l" t="t" r="r" b="b"/>
              <a:pathLst>
                <a:path w="700" h="20244" fill="none" extrusionOk="0">
                  <a:moveTo>
                    <a:pt x="700" y="0"/>
                  </a:moveTo>
                  <a:lnTo>
                    <a:pt x="1" y="2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9"/>
            <p:cNvSpPr/>
            <p:nvPr/>
          </p:nvSpPr>
          <p:spPr>
            <a:xfrm>
              <a:off x="2232513" y="3791471"/>
              <a:ext cx="215605" cy="358819"/>
            </a:xfrm>
            <a:custGeom>
              <a:avLst/>
              <a:gdLst/>
              <a:ahLst/>
              <a:cxnLst/>
              <a:rect l="l" t="t" r="r" b="b"/>
              <a:pathLst>
                <a:path w="4530" h="7539" fill="none" extrusionOk="0">
                  <a:moveTo>
                    <a:pt x="4530" y="0"/>
                  </a:moveTo>
                  <a:lnTo>
                    <a:pt x="1" y="753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9"/>
            <p:cNvSpPr/>
            <p:nvPr/>
          </p:nvSpPr>
          <p:spPr>
            <a:xfrm>
              <a:off x="1849185" y="3849345"/>
              <a:ext cx="376143" cy="502032"/>
            </a:xfrm>
            <a:custGeom>
              <a:avLst/>
              <a:gdLst/>
              <a:ahLst/>
              <a:cxnLst/>
              <a:rect l="l" t="t" r="r" b="b"/>
              <a:pathLst>
                <a:path w="7903" h="10548" fill="none" extrusionOk="0">
                  <a:moveTo>
                    <a:pt x="0" y="0"/>
                  </a:moveTo>
                  <a:lnTo>
                    <a:pt x="7903" y="105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9"/>
            <p:cNvSpPr/>
            <p:nvPr/>
          </p:nvSpPr>
          <p:spPr>
            <a:xfrm>
              <a:off x="2607227" y="4150235"/>
              <a:ext cx="111420" cy="444204"/>
            </a:xfrm>
            <a:custGeom>
              <a:avLst/>
              <a:gdLst/>
              <a:ahLst/>
              <a:cxnLst/>
              <a:rect l="l" t="t" r="r" b="b"/>
              <a:pathLst>
                <a:path w="2341" h="9333" fill="none" extrusionOk="0">
                  <a:moveTo>
                    <a:pt x="2341" y="1"/>
                  </a:moveTo>
                  <a:lnTo>
                    <a:pt x="0" y="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9"/>
            <p:cNvSpPr/>
            <p:nvPr/>
          </p:nvSpPr>
          <p:spPr>
            <a:xfrm>
              <a:off x="2672336" y="4238474"/>
              <a:ext cx="114323" cy="96999"/>
            </a:xfrm>
            <a:custGeom>
              <a:avLst/>
              <a:gdLst/>
              <a:ahLst/>
              <a:cxnLst/>
              <a:rect l="l" t="t" r="r" b="b"/>
              <a:pathLst>
                <a:path w="2402" h="2038" fill="none" extrusionOk="0">
                  <a:moveTo>
                    <a:pt x="2401" y="1"/>
                  </a:moveTo>
                  <a:lnTo>
                    <a:pt x="0" y="203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9"/>
            <p:cNvSpPr/>
            <p:nvPr/>
          </p:nvSpPr>
          <p:spPr>
            <a:xfrm>
              <a:off x="2505945" y="4106829"/>
              <a:ext cx="136027" cy="355963"/>
            </a:xfrm>
            <a:custGeom>
              <a:avLst/>
              <a:gdLst/>
              <a:ahLst/>
              <a:cxnLst/>
              <a:rect l="l" t="t" r="r" b="b"/>
              <a:pathLst>
                <a:path w="2858" h="7479" fill="none" extrusionOk="0">
                  <a:moveTo>
                    <a:pt x="1" y="1"/>
                  </a:moveTo>
                  <a:lnTo>
                    <a:pt x="2858" y="74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9"/>
            <p:cNvSpPr/>
            <p:nvPr/>
          </p:nvSpPr>
          <p:spPr>
            <a:xfrm>
              <a:off x="1656760" y="4312245"/>
              <a:ext cx="76723" cy="279287"/>
            </a:xfrm>
            <a:custGeom>
              <a:avLst/>
              <a:gdLst/>
              <a:ahLst/>
              <a:cxnLst/>
              <a:rect l="l" t="t" r="r" b="b"/>
              <a:pathLst>
                <a:path w="1612" h="5868" fill="none" extrusionOk="0">
                  <a:moveTo>
                    <a:pt x="0" y="1"/>
                  </a:moveTo>
                  <a:lnTo>
                    <a:pt x="1611" y="586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9"/>
            <p:cNvSpPr/>
            <p:nvPr/>
          </p:nvSpPr>
          <p:spPr>
            <a:xfrm>
              <a:off x="1695835" y="4180600"/>
              <a:ext cx="89717" cy="282191"/>
            </a:xfrm>
            <a:custGeom>
              <a:avLst/>
              <a:gdLst/>
              <a:ahLst/>
              <a:cxnLst/>
              <a:rect l="l" t="t" r="r" b="b"/>
              <a:pathLst>
                <a:path w="1885" h="5929" fill="none" extrusionOk="0">
                  <a:moveTo>
                    <a:pt x="1885" y="1"/>
                  </a:moveTo>
                  <a:lnTo>
                    <a:pt x="0" y="592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9"/>
            <p:cNvSpPr/>
            <p:nvPr/>
          </p:nvSpPr>
          <p:spPr>
            <a:xfrm>
              <a:off x="1189475" y="4594383"/>
              <a:ext cx="2031212" cy="48"/>
            </a:xfrm>
            <a:custGeom>
              <a:avLst/>
              <a:gdLst/>
              <a:ahLst/>
              <a:cxnLst/>
              <a:rect l="l" t="t" r="r" b="b"/>
              <a:pathLst>
                <a:path w="42677" h="1" fill="none" extrusionOk="0">
                  <a:moveTo>
                    <a:pt x="1" y="0"/>
                  </a:moveTo>
                  <a:lnTo>
                    <a:pt x="42676"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 name="Google Shape;840;p29"/>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841" name="Google Shape;841;p29"/>
          <p:cNvSpPr/>
          <p:nvPr/>
        </p:nvSpPr>
        <p:spPr>
          <a:xfrm>
            <a:off x="8574601" y="1409700"/>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19">
    <p:spTree>
      <p:nvGrpSpPr>
        <p:cNvPr id="1" name="Shape 842"/>
        <p:cNvGrpSpPr/>
        <p:nvPr/>
      </p:nvGrpSpPr>
      <p:grpSpPr>
        <a:xfrm>
          <a:off x="0" y="0"/>
          <a:ext cx="0" cy="0"/>
          <a:chOff x="0" y="0"/>
          <a:chExt cx="0" cy="0"/>
        </a:xfrm>
      </p:grpSpPr>
      <p:sp>
        <p:nvSpPr>
          <p:cNvPr id="843" name="Google Shape;843;p30"/>
          <p:cNvSpPr txBox="1">
            <a:spLocks noGrp="1"/>
          </p:cNvSpPr>
          <p:nvPr>
            <p:ph type="title"/>
          </p:nvPr>
        </p:nvSpPr>
        <p:spPr>
          <a:xfrm>
            <a:off x="4598450" y="387100"/>
            <a:ext cx="3773400" cy="879300"/>
          </a:xfrm>
          <a:prstGeom prst="rect">
            <a:avLst/>
          </a:prstGeom>
        </p:spPr>
        <p:txBody>
          <a:bodyPr spcFirstLastPara="1" wrap="square" lIns="91425" tIns="91425" rIns="91425" bIns="91425" anchor="t" anchorCtr="0">
            <a:noAutofit/>
          </a:bodyPr>
          <a:lstStyle>
            <a:lvl1pPr lvl="0">
              <a:spcBef>
                <a:spcPts val="0"/>
              </a:spcBef>
              <a:spcAft>
                <a:spcPts val="0"/>
              </a:spcAft>
              <a:buNone/>
              <a:defRPr sz="4800"/>
            </a:lvl1pPr>
            <a:lvl2pPr lvl="1">
              <a:spcBef>
                <a:spcPts val="0"/>
              </a:spcBef>
              <a:spcAft>
                <a:spcPts val="0"/>
              </a:spcAft>
              <a:buNone/>
              <a:defRPr sz="4800"/>
            </a:lvl2pPr>
            <a:lvl3pPr lvl="2">
              <a:spcBef>
                <a:spcPts val="0"/>
              </a:spcBef>
              <a:spcAft>
                <a:spcPts val="0"/>
              </a:spcAft>
              <a:buNone/>
              <a:defRPr sz="4800"/>
            </a:lvl3pPr>
            <a:lvl4pPr lvl="3">
              <a:spcBef>
                <a:spcPts val="0"/>
              </a:spcBef>
              <a:spcAft>
                <a:spcPts val="0"/>
              </a:spcAft>
              <a:buNone/>
              <a:defRPr sz="4800"/>
            </a:lvl4pPr>
            <a:lvl5pPr lvl="4">
              <a:spcBef>
                <a:spcPts val="0"/>
              </a:spcBef>
              <a:spcAft>
                <a:spcPts val="0"/>
              </a:spcAft>
              <a:buNone/>
              <a:defRPr sz="4800"/>
            </a:lvl5pPr>
            <a:lvl6pPr lvl="5">
              <a:spcBef>
                <a:spcPts val="0"/>
              </a:spcBef>
              <a:spcAft>
                <a:spcPts val="0"/>
              </a:spcAft>
              <a:buNone/>
              <a:defRPr sz="4800"/>
            </a:lvl6pPr>
            <a:lvl7pPr lvl="6">
              <a:spcBef>
                <a:spcPts val="0"/>
              </a:spcBef>
              <a:spcAft>
                <a:spcPts val="0"/>
              </a:spcAft>
              <a:buNone/>
              <a:defRPr sz="4800"/>
            </a:lvl7pPr>
            <a:lvl8pPr lvl="7">
              <a:spcBef>
                <a:spcPts val="0"/>
              </a:spcBef>
              <a:spcAft>
                <a:spcPts val="0"/>
              </a:spcAft>
              <a:buNone/>
              <a:defRPr sz="4800"/>
            </a:lvl8pPr>
            <a:lvl9pPr lvl="8">
              <a:spcBef>
                <a:spcPts val="0"/>
              </a:spcBef>
              <a:spcAft>
                <a:spcPts val="0"/>
              </a:spcAft>
              <a:buNone/>
              <a:defRPr sz="4800"/>
            </a:lvl9pPr>
          </a:lstStyle>
          <a:p>
            <a:endParaRPr/>
          </a:p>
        </p:txBody>
      </p:sp>
      <p:sp>
        <p:nvSpPr>
          <p:cNvPr id="844" name="Google Shape;844;p30"/>
          <p:cNvSpPr txBox="1">
            <a:spLocks noGrp="1"/>
          </p:cNvSpPr>
          <p:nvPr>
            <p:ph type="subTitle" idx="1"/>
          </p:nvPr>
        </p:nvSpPr>
        <p:spPr>
          <a:xfrm>
            <a:off x="4598450" y="1104475"/>
            <a:ext cx="3878400" cy="616200"/>
          </a:xfrm>
          <a:prstGeom prst="rect">
            <a:avLst/>
          </a:prstGeom>
        </p:spPr>
        <p:txBody>
          <a:bodyPr spcFirstLastPara="1" wrap="square" lIns="91425" tIns="91425" rIns="91425" bIns="91425" anchor="t" anchorCtr="0">
            <a:noAutofit/>
          </a:bodyPr>
          <a:lstStyle>
            <a:lvl1pPr lvl="0">
              <a:spcBef>
                <a:spcPts val="0"/>
              </a:spcBef>
              <a:spcAft>
                <a:spcPts val="0"/>
              </a:spcAft>
              <a:buSzPts val="1800"/>
              <a:buFont typeface="Krona One"/>
              <a:buNone/>
              <a:defRPr sz="2200">
                <a:solidFill>
                  <a:schemeClr val="accent2"/>
                </a:solidFill>
                <a:latin typeface="Bree Serif"/>
                <a:ea typeface="Bree Serif"/>
                <a:cs typeface="Bree Serif"/>
                <a:sym typeface="Bree Serif"/>
              </a:defRPr>
            </a:lvl1pPr>
            <a:lvl2pPr lvl="1">
              <a:spcBef>
                <a:spcPts val="1600"/>
              </a:spcBef>
              <a:spcAft>
                <a:spcPts val="0"/>
              </a:spcAft>
              <a:buSzPts val="1800"/>
              <a:buFont typeface="Courier New"/>
              <a:buNone/>
              <a:defRPr sz="1800" b="1">
                <a:latin typeface="Courier New"/>
                <a:ea typeface="Courier New"/>
                <a:cs typeface="Courier New"/>
                <a:sym typeface="Courier New"/>
              </a:defRPr>
            </a:lvl2pPr>
            <a:lvl3pPr lvl="2">
              <a:spcBef>
                <a:spcPts val="1600"/>
              </a:spcBef>
              <a:spcAft>
                <a:spcPts val="0"/>
              </a:spcAft>
              <a:buSzPts val="1800"/>
              <a:buFont typeface="Courier New"/>
              <a:buNone/>
              <a:defRPr sz="1800" b="1">
                <a:latin typeface="Courier New"/>
                <a:ea typeface="Courier New"/>
                <a:cs typeface="Courier New"/>
                <a:sym typeface="Courier New"/>
              </a:defRPr>
            </a:lvl3pPr>
            <a:lvl4pPr lvl="3">
              <a:spcBef>
                <a:spcPts val="1600"/>
              </a:spcBef>
              <a:spcAft>
                <a:spcPts val="0"/>
              </a:spcAft>
              <a:buSzPts val="1800"/>
              <a:buFont typeface="Courier New"/>
              <a:buNone/>
              <a:defRPr sz="1800" b="1">
                <a:latin typeface="Courier New"/>
                <a:ea typeface="Courier New"/>
                <a:cs typeface="Courier New"/>
                <a:sym typeface="Courier New"/>
              </a:defRPr>
            </a:lvl4pPr>
            <a:lvl5pPr lvl="4">
              <a:spcBef>
                <a:spcPts val="1600"/>
              </a:spcBef>
              <a:spcAft>
                <a:spcPts val="0"/>
              </a:spcAft>
              <a:buSzPts val="1800"/>
              <a:buFont typeface="Courier New"/>
              <a:buNone/>
              <a:defRPr sz="1800" b="1">
                <a:latin typeface="Courier New"/>
                <a:ea typeface="Courier New"/>
                <a:cs typeface="Courier New"/>
                <a:sym typeface="Courier New"/>
              </a:defRPr>
            </a:lvl5pPr>
            <a:lvl6pPr lvl="5">
              <a:spcBef>
                <a:spcPts val="1600"/>
              </a:spcBef>
              <a:spcAft>
                <a:spcPts val="0"/>
              </a:spcAft>
              <a:buSzPts val="1800"/>
              <a:buFont typeface="Courier New"/>
              <a:buNone/>
              <a:defRPr sz="1800" b="1">
                <a:latin typeface="Courier New"/>
                <a:ea typeface="Courier New"/>
                <a:cs typeface="Courier New"/>
                <a:sym typeface="Courier New"/>
              </a:defRPr>
            </a:lvl6pPr>
            <a:lvl7pPr lvl="6">
              <a:spcBef>
                <a:spcPts val="1600"/>
              </a:spcBef>
              <a:spcAft>
                <a:spcPts val="0"/>
              </a:spcAft>
              <a:buSzPts val="1800"/>
              <a:buFont typeface="Courier New"/>
              <a:buNone/>
              <a:defRPr sz="1800" b="1">
                <a:latin typeface="Courier New"/>
                <a:ea typeface="Courier New"/>
                <a:cs typeface="Courier New"/>
                <a:sym typeface="Courier New"/>
              </a:defRPr>
            </a:lvl7pPr>
            <a:lvl8pPr lvl="7">
              <a:spcBef>
                <a:spcPts val="1600"/>
              </a:spcBef>
              <a:spcAft>
                <a:spcPts val="0"/>
              </a:spcAft>
              <a:buSzPts val="1800"/>
              <a:buFont typeface="Courier New"/>
              <a:buNone/>
              <a:defRPr sz="1800" b="1">
                <a:latin typeface="Courier New"/>
                <a:ea typeface="Courier New"/>
                <a:cs typeface="Courier New"/>
                <a:sym typeface="Courier New"/>
              </a:defRPr>
            </a:lvl8pPr>
            <a:lvl9pPr lvl="8">
              <a:spcBef>
                <a:spcPts val="1600"/>
              </a:spcBef>
              <a:spcAft>
                <a:spcPts val="1600"/>
              </a:spcAft>
              <a:buSzPts val="1800"/>
              <a:buFont typeface="Courier New"/>
              <a:buNone/>
              <a:defRPr sz="1800" b="1">
                <a:latin typeface="Courier New"/>
                <a:ea typeface="Courier New"/>
                <a:cs typeface="Courier New"/>
                <a:sym typeface="Courier New"/>
              </a:defRPr>
            </a:lvl9pPr>
          </a:lstStyle>
          <a:p>
            <a:endParaRPr/>
          </a:p>
        </p:txBody>
      </p:sp>
      <p:sp>
        <p:nvSpPr>
          <p:cNvPr id="845" name="Google Shape;845;p30"/>
          <p:cNvSpPr txBox="1"/>
          <p:nvPr/>
        </p:nvSpPr>
        <p:spPr>
          <a:xfrm>
            <a:off x="4572000" y="3912275"/>
            <a:ext cx="3773400" cy="5535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1200">
                <a:solidFill>
                  <a:schemeClr val="dk1"/>
                </a:solidFill>
                <a:latin typeface="Kanit Light"/>
                <a:ea typeface="Kanit Light"/>
                <a:cs typeface="Kanit Light"/>
                <a:sym typeface="Kanit Light"/>
              </a:rPr>
              <a:t>CREDITS: This presentation template was created by </a:t>
            </a:r>
            <a:r>
              <a:rPr lang="en" sz="1200">
                <a:solidFill>
                  <a:schemeClr val="dk1"/>
                </a:solidFill>
                <a:uFill>
                  <a:noFill/>
                </a:uFill>
                <a:latin typeface="Kanit Light"/>
                <a:ea typeface="Kanit Light"/>
                <a:cs typeface="Kanit Light"/>
                <a:sym typeface="Kanit Light"/>
                <a:hlinkClick r:id="rId2">
                  <a:extLst>
                    <a:ext uri="{A12FA001-AC4F-418D-AE19-62706E023703}">
                      <ahyp:hlinkClr xmlns:ahyp="http://schemas.microsoft.com/office/drawing/2018/hyperlinkcolor" val="tx"/>
                    </a:ext>
                  </a:extLst>
                </a:hlinkClick>
              </a:rPr>
              <a:t>Slidesgo</a:t>
            </a:r>
            <a:r>
              <a:rPr lang="en" sz="1200">
                <a:solidFill>
                  <a:schemeClr val="dk1"/>
                </a:solidFill>
                <a:latin typeface="Kanit Light"/>
                <a:ea typeface="Kanit Light"/>
                <a:cs typeface="Kanit Light"/>
                <a:sym typeface="Kanit Light"/>
              </a:rPr>
              <a:t>, including icons by </a:t>
            </a:r>
            <a:r>
              <a:rPr lang="en" sz="1200">
                <a:solidFill>
                  <a:schemeClr val="dk1"/>
                </a:solidFill>
                <a:uFill>
                  <a:noFill/>
                </a:uFill>
                <a:latin typeface="Kanit Light"/>
                <a:ea typeface="Kanit Light"/>
                <a:cs typeface="Kanit Light"/>
                <a:sym typeface="Kanit Light"/>
                <a:hlinkClick r:id="rId3">
                  <a:extLst>
                    <a:ext uri="{A12FA001-AC4F-418D-AE19-62706E023703}">
                      <ahyp:hlinkClr xmlns:ahyp="http://schemas.microsoft.com/office/drawing/2018/hyperlinkcolor" val="tx"/>
                    </a:ext>
                  </a:extLst>
                </a:hlinkClick>
              </a:rPr>
              <a:t>Flaticon</a:t>
            </a:r>
            <a:r>
              <a:rPr lang="en" sz="1200">
                <a:solidFill>
                  <a:schemeClr val="dk1"/>
                </a:solidFill>
                <a:latin typeface="Kanit Light"/>
                <a:ea typeface="Kanit Light"/>
                <a:cs typeface="Kanit Light"/>
                <a:sym typeface="Kanit Light"/>
              </a:rPr>
              <a:t>, infographics &amp; images by </a:t>
            </a:r>
            <a:r>
              <a:rPr lang="en" sz="1200">
                <a:solidFill>
                  <a:schemeClr val="dk1"/>
                </a:solidFill>
                <a:uFill>
                  <a:noFill/>
                </a:uFill>
                <a:latin typeface="Kanit Light"/>
                <a:ea typeface="Kanit Light"/>
                <a:cs typeface="Kanit Light"/>
                <a:sym typeface="Kanit Light"/>
                <a:hlinkClick r:id="rId4">
                  <a:extLst>
                    <a:ext uri="{A12FA001-AC4F-418D-AE19-62706E023703}">
                      <ahyp:hlinkClr xmlns:ahyp="http://schemas.microsoft.com/office/drawing/2018/hyperlinkcolor" val="tx"/>
                    </a:ext>
                  </a:extLst>
                </a:hlinkClick>
              </a:rPr>
              <a:t>Freepik</a:t>
            </a:r>
            <a:r>
              <a:rPr lang="en" sz="1200">
                <a:solidFill>
                  <a:schemeClr val="dk1"/>
                </a:solidFill>
                <a:latin typeface="Kanit Light"/>
                <a:ea typeface="Kanit Light"/>
                <a:cs typeface="Kanit Light"/>
                <a:sym typeface="Kanit Light"/>
              </a:rPr>
              <a:t> </a:t>
            </a:r>
            <a:endParaRPr sz="1200">
              <a:solidFill>
                <a:schemeClr val="dk1"/>
              </a:solidFill>
              <a:latin typeface="Kanit Light"/>
              <a:ea typeface="Kanit Light"/>
              <a:cs typeface="Kanit Light"/>
              <a:sym typeface="Kanit Light"/>
            </a:endParaRPr>
          </a:p>
        </p:txBody>
      </p:sp>
      <p:sp>
        <p:nvSpPr>
          <p:cNvPr id="846" name="Google Shape;846;p30"/>
          <p:cNvSpPr txBox="1">
            <a:spLocks noGrp="1"/>
          </p:cNvSpPr>
          <p:nvPr>
            <p:ph type="subTitle" idx="2"/>
          </p:nvPr>
        </p:nvSpPr>
        <p:spPr>
          <a:xfrm>
            <a:off x="4598450" y="2596900"/>
            <a:ext cx="3773400" cy="879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847" name="Google Shape;847;p30"/>
          <p:cNvSpPr/>
          <p:nvPr/>
        </p:nvSpPr>
        <p:spPr>
          <a:xfrm>
            <a:off x="232202" y="850609"/>
            <a:ext cx="622307" cy="178668"/>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0"/>
          <p:cNvSpPr/>
          <p:nvPr/>
        </p:nvSpPr>
        <p:spPr>
          <a:xfrm>
            <a:off x="1163501" y="0"/>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28">
    <p:spTree>
      <p:nvGrpSpPr>
        <p:cNvPr id="1" name="Shape 849"/>
        <p:cNvGrpSpPr/>
        <p:nvPr/>
      </p:nvGrpSpPr>
      <p:grpSpPr>
        <a:xfrm>
          <a:off x="0" y="0"/>
          <a:ext cx="0" cy="0"/>
          <a:chOff x="0" y="0"/>
          <a:chExt cx="0" cy="0"/>
        </a:xfrm>
      </p:grpSpPr>
      <p:grpSp>
        <p:nvGrpSpPr>
          <p:cNvPr id="850" name="Google Shape;850;p31"/>
          <p:cNvGrpSpPr/>
          <p:nvPr/>
        </p:nvGrpSpPr>
        <p:grpSpPr>
          <a:xfrm flipH="1">
            <a:off x="5029440" y="926043"/>
            <a:ext cx="1586998" cy="3673373"/>
            <a:chOff x="253450" y="920693"/>
            <a:chExt cx="1586998" cy="3673373"/>
          </a:xfrm>
        </p:grpSpPr>
        <p:sp>
          <p:nvSpPr>
            <p:cNvPr id="851" name="Google Shape;851;p31"/>
            <p:cNvSpPr/>
            <p:nvPr/>
          </p:nvSpPr>
          <p:spPr>
            <a:xfrm>
              <a:off x="589160" y="3059729"/>
              <a:ext cx="0" cy="113820"/>
            </a:xfrm>
            <a:custGeom>
              <a:avLst/>
              <a:gdLst/>
              <a:ahLst/>
              <a:cxnLst/>
              <a:rect l="l" t="t" r="r" b="b"/>
              <a:pathLst>
                <a:path h="1247" fill="none" extrusionOk="0">
                  <a:moveTo>
                    <a:pt x="0" y="0"/>
                  </a:moveTo>
                  <a:lnTo>
                    <a:pt x="0" y="1247"/>
                  </a:lnTo>
                </a:path>
              </a:pathLst>
            </a:custGeom>
            <a:noFill/>
            <a:ln w="6850" cap="flat" cmpd="sng">
              <a:solidFill>
                <a:srgbClr val="C76C1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1"/>
            <p:cNvSpPr/>
            <p:nvPr/>
          </p:nvSpPr>
          <p:spPr>
            <a:xfrm>
              <a:off x="622384" y="2646343"/>
              <a:ext cx="91" cy="113820"/>
            </a:xfrm>
            <a:custGeom>
              <a:avLst/>
              <a:gdLst/>
              <a:ahLst/>
              <a:cxnLst/>
              <a:rect l="l" t="t" r="r" b="b"/>
              <a:pathLst>
                <a:path w="1" h="1247" fill="none" extrusionOk="0">
                  <a:moveTo>
                    <a:pt x="1" y="1"/>
                  </a:moveTo>
                  <a:lnTo>
                    <a:pt x="1" y="1247"/>
                  </a:lnTo>
                </a:path>
              </a:pathLst>
            </a:custGeom>
            <a:noFill/>
            <a:ln w="6850" cap="flat" cmpd="sng">
              <a:solidFill>
                <a:srgbClr val="C76C1F"/>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1"/>
            <p:cNvSpPr/>
            <p:nvPr/>
          </p:nvSpPr>
          <p:spPr>
            <a:xfrm>
              <a:off x="253450" y="920693"/>
              <a:ext cx="1586998" cy="2782792"/>
            </a:xfrm>
            <a:custGeom>
              <a:avLst/>
              <a:gdLst/>
              <a:ahLst/>
              <a:cxnLst/>
              <a:rect l="l" t="t" r="r" b="b"/>
              <a:pathLst>
                <a:path w="17387" h="30488" extrusionOk="0">
                  <a:moveTo>
                    <a:pt x="8693" y="1"/>
                  </a:moveTo>
                  <a:cubicBezTo>
                    <a:pt x="6110" y="548"/>
                    <a:pt x="5380" y="5532"/>
                    <a:pt x="5228" y="7022"/>
                  </a:cubicBezTo>
                  <a:cubicBezTo>
                    <a:pt x="5198" y="7295"/>
                    <a:pt x="5107" y="7539"/>
                    <a:pt x="4955" y="7782"/>
                  </a:cubicBezTo>
                  <a:cubicBezTo>
                    <a:pt x="2584" y="11399"/>
                    <a:pt x="2584" y="15715"/>
                    <a:pt x="2797" y="17964"/>
                  </a:cubicBezTo>
                  <a:cubicBezTo>
                    <a:pt x="2888" y="18937"/>
                    <a:pt x="2797" y="19910"/>
                    <a:pt x="2493" y="20852"/>
                  </a:cubicBezTo>
                  <a:cubicBezTo>
                    <a:pt x="0" y="28724"/>
                    <a:pt x="5836" y="30487"/>
                    <a:pt x="8693" y="30487"/>
                  </a:cubicBezTo>
                  <a:cubicBezTo>
                    <a:pt x="11550" y="30487"/>
                    <a:pt x="17386" y="28664"/>
                    <a:pt x="14894" y="20852"/>
                  </a:cubicBezTo>
                  <a:cubicBezTo>
                    <a:pt x="14560" y="19940"/>
                    <a:pt x="14499" y="18937"/>
                    <a:pt x="14560" y="17964"/>
                  </a:cubicBezTo>
                  <a:cubicBezTo>
                    <a:pt x="14772" y="15715"/>
                    <a:pt x="14772" y="11338"/>
                    <a:pt x="12402" y="7782"/>
                  </a:cubicBezTo>
                  <a:cubicBezTo>
                    <a:pt x="12250" y="7539"/>
                    <a:pt x="12158" y="7295"/>
                    <a:pt x="12158" y="7022"/>
                  </a:cubicBezTo>
                  <a:cubicBezTo>
                    <a:pt x="12006" y="5532"/>
                    <a:pt x="11277" y="548"/>
                    <a:pt x="8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1"/>
            <p:cNvSpPr/>
            <p:nvPr/>
          </p:nvSpPr>
          <p:spPr>
            <a:xfrm>
              <a:off x="1046905" y="1453375"/>
              <a:ext cx="91" cy="3140681"/>
            </a:xfrm>
            <a:custGeom>
              <a:avLst/>
              <a:gdLst/>
              <a:ahLst/>
              <a:cxnLst/>
              <a:rect l="l" t="t" r="r" b="b"/>
              <a:pathLst>
                <a:path w="1" h="34409" fill="none" extrusionOk="0">
                  <a:moveTo>
                    <a:pt x="0" y="0"/>
                  </a:moveTo>
                  <a:lnTo>
                    <a:pt x="0" y="3440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1"/>
            <p:cNvSpPr/>
            <p:nvPr/>
          </p:nvSpPr>
          <p:spPr>
            <a:xfrm>
              <a:off x="578025" y="4593975"/>
              <a:ext cx="954463" cy="91"/>
            </a:xfrm>
            <a:custGeom>
              <a:avLst/>
              <a:gdLst/>
              <a:ahLst/>
              <a:cxnLst/>
              <a:rect l="l" t="t" r="r" b="b"/>
              <a:pathLst>
                <a:path w="10457" h="1" fill="none" extrusionOk="0">
                  <a:moveTo>
                    <a:pt x="0" y="0"/>
                  </a:moveTo>
                  <a:lnTo>
                    <a:pt x="10457"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1"/>
            <p:cNvSpPr/>
            <p:nvPr/>
          </p:nvSpPr>
          <p:spPr>
            <a:xfrm>
              <a:off x="1046905" y="1844581"/>
              <a:ext cx="163747" cy="557690"/>
            </a:xfrm>
            <a:custGeom>
              <a:avLst/>
              <a:gdLst/>
              <a:ahLst/>
              <a:cxnLst/>
              <a:rect l="l" t="t" r="r" b="b"/>
              <a:pathLst>
                <a:path w="1794" h="6110" fill="none" extrusionOk="0">
                  <a:moveTo>
                    <a:pt x="1794" y="0"/>
                  </a:moveTo>
                  <a:lnTo>
                    <a:pt x="0" y="611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1"/>
            <p:cNvSpPr/>
            <p:nvPr/>
          </p:nvSpPr>
          <p:spPr>
            <a:xfrm>
              <a:off x="716763" y="2402182"/>
              <a:ext cx="330233" cy="713132"/>
            </a:xfrm>
            <a:custGeom>
              <a:avLst/>
              <a:gdLst/>
              <a:ahLst/>
              <a:cxnLst/>
              <a:rect l="l" t="t" r="r" b="b"/>
              <a:pathLst>
                <a:path w="3618" h="7813" fill="none" extrusionOk="0">
                  <a:moveTo>
                    <a:pt x="0" y="1"/>
                  </a:moveTo>
                  <a:lnTo>
                    <a:pt x="3617" y="781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1"/>
            <p:cNvSpPr/>
            <p:nvPr/>
          </p:nvSpPr>
          <p:spPr>
            <a:xfrm>
              <a:off x="1046905" y="3115224"/>
              <a:ext cx="277476" cy="413476"/>
            </a:xfrm>
            <a:custGeom>
              <a:avLst/>
              <a:gdLst/>
              <a:ahLst/>
              <a:cxnLst/>
              <a:rect l="l" t="t" r="r" b="b"/>
              <a:pathLst>
                <a:path w="3040" h="4530" fill="none" extrusionOk="0">
                  <a:moveTo>
                    <a:pt x="3040" y="0"/>
                  </a:moveTo>
                  <a:lnTo>
                    <a:pt x="0" y="452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1"/>
            <p:cNvSpPr/>
            <p:nvPr/>
          </p:nvSpPr>
          <p:spPr>
            <a:xfrm>
              <a:off x="1263319" y="2402182"/>
              <a:ext cx="91" cy="119388"/>
            </a:xfrm>
            <a:custGeom>
              <a:avLst/>
              <a:gdLst/>
              <a:ahLst/>
              <a:cxnLst/>
              <a:rect l="l" t="t" r="r" b="b"/>
              <a:pathLst>
                <a:path w="1" h="1308" fill="none" extrusionOk="0">
                  <a:moveTo>
                    <a:pt x="0" y="1"/>
                  </a:moveTo>
                  <a:lnTo>
                    <a:pt x="0" y="130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1"/>
            <p:cNvSpPr/>
            <p:nvPr/>
          </p:nvSpPr>
          <p:spPr>
            <a:xfrm>
              <a:off x="1426975" y="2815568"/>
              <a:ext cx="91" cy="113820"/>
            </a:xfrm>
            <a:custGeom>
              <a:avLst/>
              <a:gdLst/>
              <a:ahLst/>
              <a:cxnLst/>
              <a:rect l="l" t="t" r="r" b="b"/>
              <a:pathLst>
                <a:path w="1" h="1247" fill="none" extrusionOk="0">
                  <a:moveTo>
                    <a:pt x="1" y="1"/>
                  </a:moveTo>
                  <a:lnTo>
                    <a:pt x="1"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1"/>
            <p:cNvSpPr/>
            <p:nvPr/>
          </p:nvSpPr>
          <p:spPr>
            <a:xfrm>
              <a:off x="1382615" y="2066471"/>
              <a:ext cx="91" cy="116649"/>
            </a:xfrm>
            <a:custGeom>
              <a:avLst/>
              <a:gdLst/>
              <a:ahLst/>
              <a:cxnLst/>
              <a:rect l="l" t="t" r="r" b="b"/>
              <a:pathLst>
                <a:path w="1" h="1278" fill="none" extrusionOk="0">
                  <a:moveTo>
                    <a:pt x="0" y="1"/>
                  </a:moveTo>
                  <a:lnTo>
                    <a:pt x="0" y="127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1"/>
            <p:cNvSpPr/>
            <p:nvPr/>
          </p:nvSpPr>
          <p:spPr>
            <a:xfrm>
              <a:off x="1210561" y="1594852"/>
              <a:ext cx="91" cy="113820"/>
            </a:xfrm>
            <a:custGeom>
              <a:avLst/>
              <a:gdLst/>
              <a:ahLst/>
              <a:cxnLst/>
              <a:rect l="l" t="t" r="r" b="b"/>
              <a:pathLst>
                <a:path w="1" h="1247" fill="none" extrusionOk="0">
                  <a:moveTo>
                    <a:pt x="1" y="1"/>
                  </a:moveTo>
                  <a:lnTo>
                    <a:pt x="1"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1"/>
            <p:cNvSpPr/>
            <p:nvPr/>
          </p:nvSpPr>
          <p:spPr>
            <a:xfrm>
              <a:off x="672312" y="1877805"/>
              <a:ext cx="91" cy="113911"/>
            </a:xfrm>
            <a:custGeom>
              <a:avLst/>
              <a:gdLst/>
              <a:ahLst/>
              <a:cxnLst/>
              <a:rect l="l" t="t" r="r" b="b"/>
              <a:pathLst>
                <a:path w="1" h="1248" fill="none" extrusionOk="0">
                  <a:moveTo>
                    <a:pt x="1" y="1"/>
                  </a:moveTo>
                  <a:lnTo>
                    <a:pt x="1"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1"/>
            <p:cNvSpPr/>
            <p:nvPr/>
          </p:nvSpPr>
          <p:spPr>
            <a:xfrm>
              <a:off x="913735" y="1708581"/>
              <a:ext cx="91" cy="116649"/>
            </a:xfrm>
            <a:custGeom>
              <a:avLst/>
              <a:gdLst/>
              <a:ahLst/>
              <a:cxnLst/>
              <a:rect l="l" t="t" r="r" b="b"/>
              <a:pathLst>
                <a:path w="1" h="1278" fill="none" extrusionOk="0">
                  <a:moveTo>
                    <a:pt x="0" y="1"/>
                  </a:moveTo>
                  <a:lnTo>
                    <a:pt x="0" y="127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1"/>
            <p:cNvSpPr/>
            <p:nvPr/>
          </p:nvSpPr>
          <p:spPr>
            <a:xfrm>
              <a:off x="913735" y="2402182"/>
              <a:ext cx="91" cy="119388"/>
            </a:xfrm>
            <a:custGeom>
              <a:avLst/>
              <a:gdLst/>
              <a:ahLst/>
              <a:cxnLst/>
              <a:rect l="l" t="t" r="r" b="b"/>
              <a:pathLst>
                <a:path w="1" h="1308" fill="none" extrusionOk="0">
                  <a:moveTo>
                    <a:pt x="0" y="1"/>
                  </a:moveTo>
                  <a:lnTo>
                    <a:pt x="0" y="130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1"/>
            <p:cNvSpPr/>
            <p:nvPr/>
          </p:nvSpPr>
          <p:spPr>
            <a:xfrm>
              <a:off x="758384" y="2815568"/>
              <a:ext cx="91" cy="113820"/>
            </a:xfrm>
            <a:custGeom>
              <a:avLst/>
              <a:gdLst/>
              <a:ahLst/>
              <a:cxnLst/>
              <a:rect l="l" t="t" r="r" b="b"/>
              <a:pathLst>
                <a:path w="1" h="1247" fill="none" extrusionOk="0">
                  <a:moveTo>
                    <a:pt x="0" y="1"/>
                  </a:moveTo>
                  <a:lnTo>
                    <a:pt x="0"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1"/>
            <p:cNvSpPr/>
            <p:nvPr/>
          </p:nvSpPr>
          <p:spPr>
            <a:xfrm>
              <a:off x="844365" y="2066471"/>
              <a:ext cx="91" cy="116649"/>
            </a:xfrm>
            <a:custGeom>
              <a:avLst/>
              <a:gdLst/>
              <a:ahLst/>
              <a:cxnLst/>
              <a:rect l="l" t="t" r="r" b="b"/>
              <a:pathLst>
                <a:path w="1" h="1278" fill="none" extrusionOk="0">
                  <a:moveTo>
                    <a:pt x="0" y="1"/>
                  </a:moveTo>
                  <a:lnTo>
                    <a:pt x="0" y="127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1"/>
            <p:cNvSpPr/>
            <p:nvPr/>
          </p:nvSpPr>
          <p:spPr>
            <a:xfrm>
              <a:off x="1088527" y="1095485"/>
              <a:ext cx="91" cy="116649"/>
            </a:xfrm>
            <a:custGeom>
              <a:avLst/>
              <a:gdLst/>
              <a:ahLst/>
              <a:cxnLst/>
              <a:rect l="l" t="t" r="r" b="b"/>
              <a:pathLst>
                <a:path w="1" h="1278" fill="none" extrusionOk="0">
                  <a:moveTo>
                    <a:pt x="0" y="0"/>
                  </a:moveTo>
                  <a:lnTo>
                    <a:pt x="0" y="127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1"/>
            <p:cNvSpPr/>
            <p:nvPr/>
          </p:nvSpPr>
          <p:spPr>
            <a:xfrm>
              <a:off x="1468596" y="3217909"/>
              <a:ext cx="91" cy="116558"/>
            </a:xfrm>
            <a:custGeom>
              <a:avLst/>
              <a:gdLst/>
              <a:ahLst/>
              <a:cxnLst/>
              <a:rect l="l" t="t" r="r" b="b"/>
              <a:pathLst>
                <a:path w="1" h="1277" fill="none" extrusionOk="0">
                  <a:moveTo>
                    <a:pt x="0" y="0"/>
                  </a:moveTo>
                  <a:lnTo>
                    <a:pt x="0" y="127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1"/>
            <p:cNvSpPr/>
            <p:nvPr/>
          </p:nvSpPr>
          <p:spPr>
            <a:xfrm>
              <a:off x="1263319" y="3375998"/>
              <a:ext cx="91" cy="113820"/>
            </a:xfrm>
            <a:custGeom>
              <a:avLst/>
              <a:gdLst/>
              <a:ahLst/>
              <a:cxnLst/>
              <a:rect l="l" t="t" r="r" b="b"/>
              <a:pathLst>
                <a:path w="1" h="1247" fill="none" extrusionOk="0">
                  <a:moveTo>
                    <a:pt x="0" y="1"/>
                  </a:moveTo>
                  <a:lnTo>
                    <a:pt x="0"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1"/>
            <p:cNvSpPr/>
            <p:nvPr/>
          </p:nvSpPr>
          <p:spPr>
            <a:xfrm>
              <a:off x="1235571" y="2701839"/>
              <a:ext cx="91" cy="113820"/>
            </a:xfrm>
            <a:custGeom>
              <a:avLst/>
              <a:gdLst/>
              <a:ahLst/>
              <a:cxnLst/>
              <a:rect l="l" t="t" r="r" b="b"/>
              <a:pathLst>
                <a:path w="1" h="1247" fill="none" extrusionOk="0">
                  <a:moveTo>
                    <a:pt x="0" y="0"/>
                  </a:moveTo>
                  <a:lnTo>
                    <a:pt x="0"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1"/>
            <p:cNvSpPr/>
            <p:nvPr/>
          </p:nvSpPr>
          <p:spPr>
            <a:xfrm>
              <a:off x="788870" y="3159584"/>
              <a:ext cx="91" cy="113820"/>
            </a:xfrm>
            <a:custGeom>
              <a:avLst/>
              <a:gdLst/>
              <a:ahLst/>
              <a:cxnLst/>
              <a:rect l="l" t="t" r="r" b="b"/>
              <a:pathLst>
                <a:path w="1" h="1247" fill="none" extrusionOk="0">
                  <a:moveTo>
                    <a:pt x="0" y="1"/>
                  </a:moveTo>
                  <a:lnTo>
                    <a:pt x="0" y="124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 name="Google Shape;873;p31"/>
          <p:cNvSpPr/>
          <p:nvPr/>
        </p:nvSpPr>
        <p:spPr>
          <a:xfrm flipH="1">
            <a:off x="4408050" y="979565"/>
            <a:ext cx="693690" cy="199253"/>
          </a:xfrm>
          <a:custGeom>
            <a:avLst/>
            <a:gdLst/>
            <a:ahLst/>
            <a:cxnLst/>
            <a:rect l="l" t="t" r="r" b="b"/>
            <a:pathLst>
              <a:path w="7600" h="2183" extrusionOk="0">
                <a:moveTo>
                  <a:pt x="2020" y="1"/>
                </a:moveTo>
                <a:cubicBezTo>
                  <a:pt x="678" y="1"/>
                  <a:pt x="1" y="1210"/>
                  <a:pt x="1" y="1210"/>
                </a:cubicBezTo>
                <a:cubicBezTo>
                  <a:pt x="610" y="891"/>
                  <a:pt x="1139" y="768"/>
                  <a:pt x="1592" y="768"/>
                </a:cubicBezTo>
                <a:cubicBezTo>
                  <a:pt x="3129" y="768"/>
                  <a:pt x="3800" y="2182"/>
                  <a:pt x="3800" y="2182"/>
                </a:cubicBezTo>
                <a:cubicBezTo>
                  <a:pt x="3800" y="2182"/>
                  <a:pt x="4456" y="781"/>
                  <a:pt x="6006" y="781"/>
                </a:cubicBezTo>
                <a:cubicBezTo>
                  <a:pt x="6459" y="781"/>
                  <a:pt x="6988" y="900"/>
                  <a:pt x="7600" y="1210"/>
                </a:cubicBezTo>
                <a:cubicBezTo>
                  <a:pt x="7600" y="1210"/>
                  <a:pt x="6907" y="1"/>
                  <a:pt x="5568" y="1"/>
                </a:cubicBezTo>
                <a:cubicBezTo>
                  <a:pt x="5068" y="1"/>
                  <a:pt x="4478" y="169"/>
                  <a:pt x="3800" y="632"/>
                </a:cubicBezTo>
                <a:cubicBezTo>
                  <a:pt x="3114" y="169"/>
                  <a:pt x="2521" y="1"/>
                  <a:pt x="20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1"/>
          <p:cNvSpPr/>
          <p:nvPr/>
        </p:nvSpPr>
        <p:spPr>
          <a:xfrm flipH="1">
            <a:off x="6678511" y="4599292"/>
            <a:ext cx="390207" cy="102"/>
          </a:xfrm>
          <a:custGeom>
            <a:avLst/>
            <a:gdLst/>
            <a:ahLst/>
            <a:cxnLst/>
            <a:rect l="l" t="t" r="r" b="b"/>
            <a:pathLst>
              <a:path w="3831" h="1" fill="none" extrusionOk="0">
                <a:moveTo>
                  <a:pt x="1" y="0"/>
                </a:moveTo>
                <a:lnTo>
                  <a:pt x="3830" y="0"/>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1"/>
          <p:cNvSpPr/>
          <p:nvPr/>
        </p:nvSpPr>
        <p:spPr>
          <a:xfrm flipH="1">
            <a:off x="6229637" y="4599292"/>
            <a:ext cx="2049628" cy="102"/>
          </a:xfrm>
          <a:custGeom>
            <a:avLst/>
            <a:gdLst/>
            <a:ahLst/>
            <a:cxnLst/>
            <a:rect l="l" t="t" r="r" b="b"/>
            <a:pathLst>
              <a:path w="20123" h="1" fill="none" extrusionOk="0">
                <a:moveTo>
                  <a:pt x="1" y="0"/>
                </a:moveTo>
                <a:lnTo>
                  <a:pt x="20123"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1"/>
          <p:cNvSpPr/>
          <p:nvPr/>
        </p:nvSpPr>
        <p:spPr>
          <a:xfrm flipH="1">
            <a:off x="8071685" y="4599292"/>
            <a:ext cx="390207" cy="102"/>
          </a:xfrm>
          <a:custGeom>
            <a:avLst/>
            <a:gdLst/>
            <a:ahLst/>
            <a:cxnLst/>
            <a:rect l="l" t="t" r="r" b="b"/>
            <a:pathLst>
              <a:path w="3831" h="1" fill="none" extrusionOk="0">
                <a:moveTo>
                  <a:pt x="0" y="0"/>
                </a:moveTo>
                <a:lnTo>
                  <a:pt x="3830" y="0"/>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 name="Google Shape;877;p31"/>
          <p:cNvGrpSpPr/>
          <p:nvPr/>
        </p:nvGrpSpPr>
        <p:grpSpPr>
          <a:xfrm flipH="1">
            <a:off x="6093355" y="1625511"/>
            <a:ext cx="2718409" cy="2973925"/>
            <a:chOff x="-1944600" y="1625511"/>
            <a:chExt cx="2718409" cy="2973925"/>
          </a:xfrm>
        </p:grpSpPr>
        <p:sp>
          <p:nvSpPr>
            <p:cNvPr id="878" name="Google Shape;878;p31"/>
            <p:cNvSpPr/>
            <p:nvPr/>
          </p:nvSpPr>
          <p:spPr>
            <a:xfrm>
              <a:off x="-768072" y="2229211"/>
              <a:ext cx="1541881" cy="1392494"/>
            </a:xfrm>
            <a:custGeom>
              <a:avLst/>
              <a:gdLst/>
              <a:ahLst/>
              <a:cxnLst/>
              <a:rect l="l" t="t" r="r" b="b"/>
              <a:pathLst>
                <a:path w="15138" h="13671" extrusionOk="0">
                  <a:moveTo>
                    <a:pt x="7586" y="0"/>
                  </a:moveTo>
                  <a:cubicBezTo>
                    <a:pt x="7009" y="0"/>
                    <a:pt x="6422" y="74"/>
                    <a:pt x="5836" y="229"/>
                  </a:cubicBezTo>
                  <a:cubicBezTo>
                    <a:pt x="2189" y="1172"/>
                    <a:pt x="0" y="4910"/>
                    <a:pt x="942" y="8558"/>
                  </a:cubicBezTo>
                  <a:cubicBezTo>
                    <a:pt x="1737" y="11632"/>
                    <a:pt x="4518" y="13670"/>
                    <a:pt x="7556" y="13670"/>
                  </a:cubicBezTo>
                  <a:cubicBezTo>
                    <a:pt x="8123" y="13670"/>
                    <a:pt x="8698" y="13599"/>
                    <a:pt x="9271" y="13451"/>
                  </a:cubicBezTo>
                  <a:cubicBezTo>
                    <a:pt x="12918" y="12509"/>
                    <a:pt x="15137" y="8770"/>
                    <a:pt x="14195" y="5123"/>
                  </a:cubicBezTo>
                  <a:cubicBezTo>
                    <a:pt x="13377" y="2057"/>
                    <a:pt x="10627" y="0"/>
                    <a:pt x="7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1"/>
            <p:cNvSpPr/>
            <p:nvPr/>
          </p:nvSpPr>
          <p:spPr>
            <a:xfrm>
              <a:off x="2767" y="3029593"/>
              <a:ext cx="102" cy="1569828"/>
            </a:xfrm>
            <a:custGeom>
              <a:avLst/>
              <a:gdLst/>
              <a:ahLst/>
              <a:cxnLst/>
              <a:rect l="l" t="t" r="r" b="b"/>
              <a:pathLst>
                <a:path w="1" h="15412" fill="none" extrusionOk="0">
                  <a:moveTo>
                    <a:pt x="1" y="1"/>
                  </a:moveTo>
                  <a:lnTo>
                    <a:pt x="1" y="1541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1"/>
            <p:cNvSpPr/>
            <p:nvPr/>
          </p:nvSpPr>
          <p:spPr>
            <a:xfrm>
              <a:off x="-241787" y="2518786"/>
              <a:ext cx="6315" cy="83727"/>
            </a:xfrm>
            <a:custGeom>
              <a:avLst/>
              <a:gdLst/>
              <a:ahLst/>
              <a:cxnLst/>
              <a:rect l="l" t="t" r="r" b="b"/>
              <a:pathLst>
                <a:path w="62" h="822" fill="none" extrusionOk="0">
                  <a:moveTo>
                    <a:pt x="0" y="0"/>
                  </a:moveTo>
                  <a:lnTo>
                    <a:pt x="61" y="82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1"/>
            <p:cNvSpPr/>
            <p:nvPr/>
          </p:nvSpPr>
          <p:spPr>
            <a:xfrm>
              <a:off x="117354" y="2642643"/>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1"/>
            <p:cNvSpPr/>
            <p:nvPr/>
          </p:nvSpPr>
          <p:spPr>
            <a:xfrm>
              <a:off x="284498" y="2562075"/>
              <a:ext cx="102" cy="80671"/>
            </a:xfrm>
            <a:custGeom>
              <a:avLst/>
              <a:gdLst/>
              <a:ahLst/>
              <a:cxnLst/>
              <a:rect l="l" t="t" r="r" b="b"/>
              <a:pathLst>
                <a:path w="1" h="792" fill="none" extrusionOk="0">
                  <a:moveTo>
                    <a:pt x="1" y="1"/>
                  </a:moveTo>
                  <a:lnTo>
                    <a:pt x="1" y="79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1"/>
            <p:cNvSpPr/>
            <p:nvPr/>
          </p:nvSpPr>
          <p:spPr>
            <a:xfrm>
              <a:off x="-152053" y="2797362"/>
              <a:ext cx="102" cy="86884"/>
            </a:xfrm>
            <a:custGeom>
              <a:avLst/>
              <a:gdLst/>
              <a:ahLst/>
              <a:cxnLst/>
              <a:rect l="l" t="t" r="r" b="b"/>
              <a:pathLst>
                <a:path w="1" h="853" fill="none" extrusionOk="0">
                  <a:moveTo>
                    <a:pt x="1" y="1"/>
                  </a:moveTo>
                  <a:lnTo>
                    <a:pt x="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1"/>
            <p:cNvSpPr/>
            <p:nvPr/>
          </p:nvSpPr>
          <p:spPr>
            <a:xfrm>
              <a:off x="-353217" y="2967665"/>
              <a:ext cx="3158" cy="86783"/>
            </a:xfrm>
            <a:custGeom>
              <a:avLst/>
              <a:gdLst/>
              <a:ahLst/>
              <a:cxnLst/>
              <a:rect l="l" t="t" r="r" b="b"/>
              <a:pathLst>
                <a:path w="31" h="852" fill="none" extrusionOk="0">
                  <a:moveTo>
                    <a:pt x="0" y="1"/>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1"/>
            <p:cNvSpPr/>
            <p:nvPr/>
          </p:nvSpPr>
          <p:spPr>
            <a:xfrm>
              <a:off x="185393" y="3137968"/>
              <a:ext cx="3259" cy="86783"/>
            </a:xfrm>
            <a:custGeom>
              <a:avLst/>
              <a:gdLst/>
              <a:ahLst/>
              <a:cxnLst/>
              <a:rect l="l" t="t" r="r" b="b"/>
              <a:pathLst>
                <a:path w="32" h="852" fill="none" extrusionOk="0">
                  <a:moveTo>
                    <a:pt x="1" y="0"/>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1"/>
            <p:cNvSpPr/>
            <p:nvPr/>
          </p:nvSpPr>
          <p:spPr>
            <a:xfrm>
              <a:off x="346426" y="2862448"/>
              <a:ext cx="3158" cy="86783"/>
            </a:xfrm>
            <a:custGeom>
              <a:avLst/>
              <a:gdLst/>
              <a:ahLst/>
              <a:cxnLst/>
              <a:rect l="l" t="t" r="r" b="b"/>
              <a:pathLst>
                <a:path w="31" h="852" fill="none" extrusionOk="0">
                  <a:moveTo>
                    <a:pt x="1" y="0"/>
                  </a:moveTo>
                  <a:lnTo>
                    <a:pt x="3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1"/>
            <p:cNvSpPr/>
            <p:nvPr/>
          </p:nvSpPr>
          <p:spPr>
            <a:xfrm>
              <a:off x="-226305" y="3246342"/>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1"/>
            <p:cNvSpPr/>
            <p:nvPr/>
          </p:nvSpPr>
          <p:spPr>
            <a:xfrm>
              <a:off x="2767" y="3029593"/>
              <a:ext cx="102" cy="1569828"/>
            </a:xfrm>
            <a:custGeom>
              <a:avLst/>
              <a:gdLst/>
              <a:ahLst/>
              <a:cxnLst/>
              <a:rect l="l" t="t" r="r" b="b"/>
              <a:pathLst>
                <a:path w="1" h="15412" fill="none" extrusionOk="0">
                  <a:moveTo>
                    <a:pt x="1" y="1"/>
                  </a:moveTo>
                  <a:lnTo>
                    <a:pt x="1" y="1541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1"/>
            <p:cNvSpPr/>
            <p:nvPr/>
          </p:nvSpPr>
          <p:spPr>
            <a:xfrm>
              <a:off x="-241787" y="2518786"/>
              <a:ext cx="6315" cy="83727"/>
            </a:xfrm>
            <a:custGeom>
              <a:avLst/>
              <a:gdLst/>
              <a:ahLst/>
              <a:cxnLst/>
              <a:rect l="l" t="t" r="r" b="b"/>
              <a:pathLst>
                <a:path w="62" h="822" fill="none" extrusionOk="0">
                  <a:moveTo>
                    <a:pt x="0" y="0"/>
                  </a:moveTo>
                  <a:lnTo>
                    <a:pt x="61" y="82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1"/>
            <p:cNvSpPr/>
            <p:nvPr/>
          </p:nvSpPr>
          <p:spPr>
            <a:xfrm>
              <a:off x="117354" y="2642643"/>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1"/>
            <p:cNvSpPr/>
            <p:nvPr/>
          </p:nvSpPr>
          <p:spPr>
            <a:xfrm>
              <a:off x="284498" y="2562075"/>
              <a:ext cx="102" cy="80671"/>
            </a:xfrm>
            <a:custGeom>
              <a:avLst/>
              <a:gdLst/>
              <a:ahLst/>
              <a:cxnLst/>
              <a:rect l="l" t="t" r="r" b="b"/>
              <a:pathLst>
                <a:path w="1" h="792" fill="none" extrusionOk="0">
                  <a:moveTo>
                    <a:pt x="1" y="1"/>
                  </a:moveTo>
                  <a:lnTo>
                    <a:pt x="1" y="79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1"/>
            <p:cNvSpPr/>
            <p:nvPr/>
          </p:nvSpPr>
          <p:spPr>
            <a:xfrm>
              <a:off x="-152053" y="2797362"/>
              <a:ext cx="102" cy="86884"/>
            </a:xfrm>
            <a:custGeom>
              <a:avLst/>
              <a:gdLst/>
              <a:ahLst/>
              <a:cxnLst/>
              <a:rect l="l" t="t" r="r" b="b"/>
              <a:pathLst>
                <a:path w="1" h="853" fill="none" extrusionOk="0">
                  <a:moveTo>
                    <a:pt x="1" y="1"/>
                  </a:moveTo>
                  <a:lnTo>
                    <a:pt x="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1"/>
            <p:cNvSpPr/>
            <p:nvPr/>
          </p:nvSpPr>
          <p:spPr>
            <a:xfrm>
              <a:off x="-353217" y="2967665"/>
              <a:ext cx="3158" cy="86783"/>
            </a:xfrm>
            <a:custGeom>
              <a:avLst/>
              <a:gdLst/>
              <a:ahLst/>
              <a:cxnLst/>
              <a:rect l="l" t="t" r="r" b="b"/>
              <a:pathLst>
                <a:path w="31" h="852" fill="none" extrusionOk="0">
                  <a:moveTo>
                    <a:pt x="0" y="1"/>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1"/>
            <p:cNvSpPr/>
            <p:nvPr/>
          </p:nvSpPr>
          <p:spPr>
            <a:xfrm>
              <a:off x="185393" y="3137968"/>
              <a:ext cx="3259" cy="86783"/>
            </a:xfrm>
            <a:custGeom>
              <a:avLst/>
              <a:gdLst/>
              <a:ahLst/>
              <a:cxnLst/>
              <a:rect l="l" t="t" r="r" b="b"/>
              <a:pathLst>
                <a:path w="32" h="852" fill="none" extrusionOk="0">
                  <a:moveTo>
                    <a:pt x="1" y="0"/>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1"/>
            <p:cNvSpPr/>
            <p:nvPr/>
          </p:nvSpPr>
          <p:spPr>
            <a:xfrm>
              <a:off x="346426" y="2862448"/>
              <a:ext cx="3158" cy="86783"/>
            </a:xfrm>
            <a:custGeom>
              <a:avLst/>
              <a:gdLst/>
              <a:ahLst/>
              <a:cxnLst/>
              <a:rect l="l" t="t" r="r" b="b"/>
              <a:pathLst>
                <a:path w="31" h="852" fill="none" extrusionOk="0">
                  <a:moveTo>
                    <a:pt x="1" y="0"/>
                  </a:moveTo>
                  <a:lnTo>
                    <a:pt x="3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1"/>
            <p:cNvSpPr/>
            <p:nvPr/>
          </p:nvSpPr>
          <p:spPr>
            <a:xfrm>
              <a:off x="-226305" y="3246342"/>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1"/>
            <p:cNvSpPr/>
            <p:nvPr/>
          </p:nvSpPr>
          <p:spPr>
            <a:xfrm>
              <a:off x="-1944600" y="1625511"/>
              <a:ext cx="1105330" cy="1006454"/>
            </a:xfrm>
            <a:custGeom>
              <a:avLst/>
              <a:gdLst/>
              <a:ahLst/>
              <a:cxnLst/>
              <a:rect l="l" t="t" r="r" b="b"/>
              <a:pathLst>
                <a:path w="10852" h="9881" extrusionOk="0">
                  <a:moveTo>
                    <a:pt x="5404" y="0"/>
                  </a:moveTo>
                  <a:cubicBezTo>
                    <a:pt x="3163" y="0"/>
                    <a:pt x="1154" y="1531"/>
                    <a:pt x="609" y="3816"/>
                  </a:cubicBezTo>
                  <a:cubicBezTo>
                    <a:pt x="1" y="6460"/>
                    <a:pt x="1642" y="9135"/>
                    <a:pt x="4287" y="9743"/>
                  </a:cubicBezTo>
                  <a:cubicBezTo>
                    <a:pt x="4672" y="9836"/>
                    <a:pt x="5058" y="9881"/>
                    <a:pt x="5439" y="9881"/>
                  </a:cubicBezTo>
                  <a:cubicBezTo>
                    <a:pt x="7668" y="9881"/>
                    <a:pt x="9699" y="8350"/>
                    <a:pt x="10244" y="6065"/>
                  </a:cubicBezTo>
                  <a:cubicBezTo>
                    <a:pt x="10852" y="3421"/>
                    <a:pt x="9211" y="776"/>
                    <a:pt x="6566" y="138"/>
                  </a:cubicBezTo>
                  <a:cubicBezTo>
                    <a:pt x="6176" y="45"/>
                    <a:pt x="5787" y="0"/>
                    <a:pt x="54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1"/>
            <p:cNvSpPr/>
            <p:nvPr/>
          </p:nvSpPr>
          <p:spPr>
            <a:xfrm>
              <a:off x="-1390407" y="2116252"/>
              <a:ext cx="102" cy="2483184"/>
            </a:xfrm>
            <a:custGeom>
              <a:avLst/>
              <a:gdLst/>
              <a:ahLst/>
              <a:cxnLst/>
              <a:rect l="l" t="t" r="r" b="b"/>
              <a:pathLst>
                <a:path w="1" h="24379" fill="none" extrusionOk="0">
                  <a:moveTo>
                    <a:pt x="1" y="1"/>
                  </a:moveTo>
                  <a:lnTo>
                    <a:pt x="1" y="243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1"/>
            <p:cNvSpPr/>
            <p:nvPr/>
          </p:nvSpPr>
          <p:spPr>
            <a:xfrm>
              <a:off x="-1563764" y="1834519"/>
              <a:ext cx="102" cy="62031"/>
            </a:xfrm>
            <a:custGeom>
              <a:avLst/>
              <a:gdLst/>
              <a:ahLst/>
              <a:cxnLst/>
              <a:rect l="l" t="t" r="r" b="b"/>
              <a:pathLst>
                <a:path w="1" h="609" fill="none" extrusionOk="0">
                  <a:moveTo>
                    <a:pt x="0" y="1"/>
                  </a:moveTo>
                  <a:lnTo>
                    <a:pt x="0"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1"/>
            <p:cNvSpPr/>
            <p:nvPr/>
          </p:nvSpPr>
          <p:spPr>
            <a:xfrm>
              <a:off x="-1309941" y="1927412"/>
              <a:ext cx="3259" cy="58975"/>
            </a:xfrm>
            <a:custGeom>
              <a:avLst/>
              <a:gdLst/>
              <a:ahLst/>
              <a:cxnLst/>
              <a:rect l="l" t="t" r="r" b="b"/>
              <a:pathLst>
                <a:path w="32" h="579" fill="none" extrusionOk="0">
                  <a:moveTo>
                    <a:pt x="1" y="1"/>
                  </a:moveTo>
                  <a:lnTo>
                    <a:pt x="3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1"/>
            <p:cNvSpPr/>
            <p:nvPr/>
          </p:nvSpPr>
          <p:spPr>
            <a:xfrm>
              <a:off x="-1189141" y="1865484"/>
              <a:ext cx="3158" cy="62031"/>
            </a:xfrm>
            <a:custGeom>
              <a:avLst/>
              <a:gdLst/>
              <a:ahLst/>
              <a:cxnLst/>
              <a:rect l="l" t="t" r="r" b="b"/>
              <a:pathLst>
                <a:path w="31" h="609" fill="none" extrusionOk="0">
                  <a:moveTo>
                    <a:pt x="0" y="1"/>
                  </a:moveTo>
                  <a:lnTo>
                    <a:pt x="31"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1"/>
            <p:cNvSpPr/>
            <p:nvPr/>
          </p:nvSpPr>
          <p:spPr>
            <a:xfrm>
              <a:off x="-1501836" y="2035786"/>
              <a:ext cx="102" cy="62031"/>
            </a:xfrm>
            <a:custGeom>
              <a:avLst/>
              <a:gdLst/>
              <a:ahLst/>
              <a:cxnLst/>
              <a:rect l="l" t="t" r="r" b="b"/>
              <a:pathLst>
                <a:path w="1" h="609" fill="none" extrusionOk="0">
                  <a:moveTo>
                    <a:pt x="0" y="1"/>
                  </a:moveTo>
                  <a:lnTo>
                    <a:pt x="0"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1"/>
            <p:cNvSpPr/>
            <p:nvPr/>
          </p:nvSpPr>
          <p:spPr>
            <a:xfrm>
              <a:off x="-1644229" y="2159643"/>
              <a:ext cx="102" cy="62031"/>
            </a:xfrm>
            <a:custGeom>
              <a:avLst/>
              <a:gdLst/>
              <a:ahLst/>
              <a:cxnLst/>
              <a:rect l="l" t="t" r="r" b="b"/>
              <a:pathLst>
                <a:path w="1" h="609" fill="none" extrusionOk="0">
                  <a:moveTo>
                    <a:pt x="0" y="0"/>
                  </a:moveTo>
                  <a:lnTo>
                    <a:pt x="0" y="60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1"/>
            <p:cNvSpPr/>
            <p:nvPr/>
          </p:nvSpPr>
          <p:spPr>
            <a:xfrm>
              <a:off x="-1257282" y="2283500"/>
              <a:ext cx="102" cy="58874"/>
            </a:xfrm>
            <a:custGeom>
              <a:avLst/>
              <a:gdLst/>
              <a:ahLst/>
              <a:cxnLst/>
              <a:rect l="l" t="t" r="r" b="b"/>
              <a:pathLst>
                <a:path w="1" h="578" fill="none" extrusionOk="0">
                  <a:moveTo>
                    <a:pt x="1" y="0"/>
                  </a:moveTo>
                  <a:lnTo>
                    <a:pt x="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1"/>
            <p:cNvSpPr/>
            <p:nvPr/>
          </p:nvSpPr>
          <p:spPr>
            <a:xfrm>
              <a:off x="-1142695" y="2085288"/>
              <a:ext cx="102" cy="58975"/>
            </a:xfrm>
            <a:custGeom>
              <a:avLst/>
              <a:gdLst/>
              <a:ahLst/>
              <a:cxnLst/>
              <a:rect l="l" t="t" r="r" b="b"/>
              <a:pathLst>
                <a:path w="1" h="579" fill="none" extrusionOk="0">
                  <a:moveTo>
                    <a:pt x="0" y="1"/>
                  </a:moveTo>
                  <a:lnTo>
                    <a:pt x="0"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1"/>
            <p:cNvSpPr/>
            <p:nvPr/>
          </p:nvSpPr>
          <p:spPr>
            <a:xfrm>
              <a:off x="-1551440" y="2360910"/>
              <a:ext cx="102" cy="58874"/>
            </a:xfrm>
            <a:custGeom>
              <a:avLst/>
              <a:gdLst/>
              <a:ahLst/>
              <a:cxnLst/>
              <a:rect l="l" t="t" r="r" b="b"/>
              <a:pathLst>
                <a:path w="1" h="578" fill="none" extrusionOk="0">
                  <a:moveTo>
                    <a:pt x="1" y="0"/>
                  </a:moveTo>
                  <a:lnTo>
                    <a:pt x="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1"/>
            <p:cNvSpPr/>
            <p:nvPr/>
          </p:nvSpPr>
          <p:spPr>
            <a:xfrm>
              <a:off x="-1563764" y="1834519"/>
              <a:ext cx="102" cy="62031"/>
            </a:xfrm>
            <a:custGeom>
              <a:avLst/>
              <a:gdLst/>
              <a:ahLst/>
              <a:cxnLst/>
              <a:rect l="l" t="t" r="r" b="b"/>
              <a:pathLst>
                <a:path w="1" h="609" fill="none" extrusionOk="0">
                  <a:moveTo>
                    <a:pt x="0" y="1"/>
                  </a:moveTo>
                  <a:lnTo>
                    <a:pt x="0"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1"/>
            <p:cNvSpPr/>
            <p:nvPr/>
          </p:nvSpPr>
          <p:spPr>
            <a:xfrm>
              <a:off x="-1309941" y="1927412"/>
              <a:ext cx="3259" cy="58975"/>
            </a:xfrm>
            <a:custGeom>
              <a:avLst/>
              <a:gdLst/>
              <a:ahLst/>
              <a:cxnLst/>
              <a:rect l="l" t="t" r="r" b="b"/>
              <a:pathLst>
                <a:path w="32" h="579" fill="none" extrusionOk="0">
                  <a:moveTo>
                    <a:pt x="1" y="1"/>
                  </a:moveTo>
                  <a:lnTo>
                    <a:pt x="3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1"/>
            <p:cNvSpPr/>
            <p:nvPr/>
          </p:nvSpPr>
          <p:spPr>
            <a:xfrm>
              <a:off x="-1189141" y="1865484"/>
              <a:ext cx="3158" cy="62031"/>
            </a:xfrm>
            <a:custGeom>
              <a:avLst/>
              <a:gdLst/>
              <a:ahLst/>
              <a:cxnLst/>
              <a:rect l="l" t="t" r="r" b="b"/>
              <a:pathLst>
                <a:path w="31" h="609" fill="none" extrusionOk="0">
                  <a:moveTo>
                    <a:pt x="0" y="1"/>
                  </a:moveTo>
                  <a:lnTo>
                    <a:pt x="31"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1"/>
            <p:cNvSpPr/>
            <p:nvPr/>
          </p:nvSpPr>
          <p:spPr>
            <a:xfrm>
              <a:off x="-1501836" y="2035786"/>
              <a:ext cx="102" cy="62031"/>
            </a:xfrm>
            <a:custGeom>
              <a:avLst/>
              <a:gdLst/>
              <a:ahLst/>
              <a:cxnLst/>
              <a:rect l="l" t="t" r="r" b="b"/>
              <a:pathLst>
                <a:path w="1" h="609" fill="none" extrusionOk="0">
                  <a:moveTo>
                    <a:pt x="0" y="1"/>
                  </a:moveTo>
                  <a:lnTo>
                    <a:pt x="0"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1"/>
            <p:cNvSpPr/>
            <p:nvPr/>
          </p:nvSpPr>
          <p:spPr>
            <a:xfrm>
              <a:off x="-1644229" y="2159643"/>
              <a:ext cx="102" cy="62031"/>
            </a:xfrm>
            <a:custGeom>
              <a:avLst/>
              <a:gdLst/>
              <a:ahLst/>
              <a:cxnLst/>
              <a:rect l="l" t="t" r="r" b="b"/>
              <a:pathLst>
                <a:path w="1" h="609" fill="none" extrusionOk="0">
                  <a:moveTo>
                    <a:pt x="0" y="0"/>
                  </a:moveTo>
                  <a:lnTo>
                    <a:pt x="0" y="60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1"/>
            <p:cNvSpPr/>
            <p:nvPr/>
          </p:nvSpPr>
          <p:spPr>
            <a:xfrm>
              <a:off x="-1257282" y="2283500"/>
              <a:ext cx="102" cy="58874"/>
            </a:xfrm>
            <a:custGeom>
              <a:avLst/>
              <a:gdLst/>
              <a:ahLst/>
              <a:cxnLst/>
              <a:rect l="l" t="t" r="r" b="b"/>
              <a:pathLst>
                <a:path w="1" h="578" fill="none" extrusionOk="0">
                  <a:moveTo>
                    <a:pt x="1" y="0"/>
                  </a:moveTo>
                  <a:lnTo>
                    <a:pt x="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1"/>
            <p:cNvSpPr/>
            <p:nvPr/>
          </p:nvSpPr>
          <p:spPr>
            <a:xfrm>
              <a:off x="-1142695" y="2085288"/>
              <a:ext cx="102" cy="58975"/>
            </a:xfrm>
            <a:custGeom>
              <a:avLst/>
              <a:gdLst/>
              <a:ahLst/>
              <a:cxnLst/>
              <a:rect l="l" t="t" r="r" b="b"/>
              <a:pathLst>
                <a:path w="1" h="579" fill="none" extrusionOk="0">
                  <a:moveTo>
                    <a:pt x="0" y="1"/>
                  </a:moveTo>
                  <a:lnTo>
                    <a:pt x="0"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1"/>
            <p:cNvSpPr/>
            <p:nvPr/>
          </p:nvSpPr>
          <p:spPr>
            <a:xfrm>
              <a:off x="-1551440" y="2360910"/>
              <a:ext cx="102" cy="58874"/>
            </a:xfrm>
            <a:custGeom>
              <a:avLst/>
              <a:gdLst/>
              <a:ahLst/>
              <a:cxnLst/>
              <a:rect l="l" t="t" r="r" b="b"/>
              <a:pathLst>
                <a:path w="1" h="578" fill="none" extrusionOk="0">
                  <a:moveTo>
                    <a:pt x="1" y="0"/>
                  </a:moveTo>
                  <a:lnTo>
                    <a:pt x="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1"/>
            <p:cNvSpPr/>
            <p:nvPr/>
          </p:nvSpPr>
          <p:spPr>
            <a:xfrm>
              <a:off x="-1390407" y="3333022"/>
              <a:ext cx="476885" cy="668796"/>
            </a:xfrm>
            <a:custGeom>
              <a:avLst/>
              <a:gdLst/>
              <a:ahLst/>
              <a:cxnLst/>
              <a:rect l="l" t="t" r="r" b="b"/>
              <a:pathLst>
                <a:path w="4682" h="6566" fill="none" extrusionOk="0">
                  <a:moveTo>
                    <a:pt x="4681" y="0"/>
                  </a:moveTo>
                  <a:lnTo>
                    <a:pt x="1" y="656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6" name="Google Shape;916;p31"/>
          <p:cNvSpPr/>
          <p:nvPr/>
        </p:nvSpPr>
        <p:spPr>
          <a:xfrm flipH="1">
            <a:off x="-283721" y="323400"/>
            <a:ext cx="1644865" cy="401128"/>
          </a:xfrm>
          <a:custGeom>
            <a:avLst/>
            <a:gdLst/>
            <a:ahLst/>
            <a:cxnLst/>
            <a:rect l="l" t="t" r="r" b="b"/>
            <a:pathLst>
              <a:path w="26658" h="6501" extrusionOk="0">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1"/>
          <p:cNvSpPr/>
          <p:nvPr/>
        </p:nvSpPr>
        <p:spPr>
          <a:xfrm flipH="1">
            <a:off x="-1121921" y="1625500"/>
            <a:ext cx="1644865" cy="401128"/>
          </a:xfrm>
          <a:custGeom>
            <a:avLst/>
            <a:gdLst/>
            <a:ahLst/>
            <a:cxnLst/>
            <a:rect l="l" t="t" r="r" b="b"/>
            <a:pathLst>
              <a:path w="26658" h="6501" extrusionOk="0">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2">
  <p:cSld name="CUSTOM_29">
    <p:spTree>
      <p:nvGrpSpPr>
        <p:cNvPr id="1" name="Shape 918"/>
        <p:cNvGrpSpPr/>
        <p:nvPr/>
      </p:nvGrpSpPr>
      <p:grpSpPr>
        <a:xfrm>
          <a:off x="0" y="0"/>
          <a:ext cx="0" cy="0"/>
          <a:chOff x="0" y="0"/>
          <a:chExt cx="0" cy="0"/>
        </a:xfrm>
      </p:grpSpPr>
      <p:sp>
        <p:nvSpPr>
          <p:cNvPr id="919" name="Google Shape;919;p32"/>
          <p:cNvSpPr/>
          <p:nvPr/>
        </p:nvSpPr>
        <p:spPr>
          <a:xfrm flipH="1">
            <a:off x="5942326" y="1774025"/>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2"/>
          <p:cNvSpPr/>
          <p:nvPr/>
        </p:nvSpPr>
        <p:spPr>
          <a:xfrm flipH="1">
            <a:off x="7121176" y="884725"/>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2"/>
          <p:cNvSpPr/>
          <p:nvPr/>
        </p:nvSpPr>
        <p:spPr>
          <a:xfrm>
            <a:off x="7292465" y="1217335"/>
            <a:ext cx="1029421" cy="2388157"/>
          </a:xfrm>
          <a:custGeom>
            <a:avLst/>
            <a:gdLst/>
            <a:ahLst/>
            <a:cxnLst/>
            <a:rect l="l" t="t" r="r" b="b"/>
            <a:pathLst>
              <a:path w="11491" h="26658" extrusionOk="0">
                <a:moveTo>
                  <a:pt x="5746" y="1"/>
                </a:moveTo>
                <a:cubicBezTo>
                  <a:pt x="2584" y="1"/>
                  <a:pt x="1" y="2615"/>
                  <a:pt x="1" y="5746"/>
                </a:cubicBezTo>
                <a:lnTo>
                  <a:pt x="1" y="20913"/>
                </a:lnTo>
                <a:cubicBezTo>
                  <a:pt x="1" y="24074"/>
                  <a:pt x="2584" y="26658"/>
                  <a:pt x="5746" y="26658"/>
                </a:cubicBezTo>
                <a:cubicBezTo>
                  <a:pt x="8907" y="26658"/>
                  <a:pt x="11490" y="24074"/>
                  <a:pt x="11490" y="20913"/>
                </a:cubicBezTo>
                <a:lnTo>
                  <a:pt x="11490" y="5746"/>
                </a:lnTo>
                <a:cubicBezTo>
                  <a:pt x="11490" y="2615"/>
                  <a:pt x="8907" y="1"/>
                  <a:pt x="57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2"/>
          <p:cNvSpPr/>
          <p:nvPr/>
        </p:nvSpPr>
        <p:spPr>
          <a:xfrm>
            <a:off x="7807130" y="1715696"/>
            <a:ext cx="90" cy="2883741"/>
          </a:xfrm>
          <a:custGeom>
            <a:avLst/>
            <a:gdLst/>
            <a:ahLst/>
            <a:cxnLst/>
            <a:rect l="l" t="t" r="r" b="b"/>
            <a:pathLst>
              <a:path w="1" h="32190" fill="none" extrusionOk="0">
                <a:moveTo>
                  <a:pt x="1" y="0"/>
                </a:moveTo>
                <a:lnTo>
                  <a:pt x="1" y="3218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2"/>
          <p:cNvSpPr/>
          <p:nvPr/>
        </p:nvSpPr>
        <p:spPr>
          <a:xfrm>
            <a:off x="7507648" y="4599348"/>
            <a:ext cx="637218" cy="90"/>
          </a:xfrm>
          <a:custGeom>
            <a:avLst/>
            <a:gdLst/>
            <a:ahLst/>
            <a:cxnLst/>
            <a:rect l="l" t="t" r="r" b="b"/>
            <a:pathLst>
              <a:path w="7113" h="1" fill="none" extrusionOk="0">
                <a:moveTo>
                  <a:pt x="0" y="0"/>
                </a:moveTo>
                <a:lnTo>
                  <a:pt x="7113"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2"/>
          <p:cNvSpPr/>
          <p:nvPr/>
        </p:nvSpPr>
        <p:spPr>
          <a:xfrm>
            <a:off x="7807130" y="1568598"/>
            <a:ext cx="147188" cy="514755"/>
          </a:xfrm>
          <a:custGeom>
            <a:avLst/>
            <a:gdLst/>
            <a:ahLst/>
            <a:cxnLst/>
            <a:rect l="l" t="t" r="r" b="b"/>
            <a:pathLst>
              <a:path w="1643" h="5746" fill="none" extrusionOk="0">
                <a:moveTo>
                  <a:pt x="1642" y="1"/>
                </a:moveTo>
                <a:lnTo>
                  <a:pt x="1" y="574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2"/>
          <p:cNvSpPr/>
          <p:nvPr/>
        </p:nvSpPr>
        <p:spPr>
          <a:xfrm>
            <a:off x="7592037" y="1824632"/>
            <a:ext cx="215183" cy="887787"/>
          </a:xfrm>
          <a:custGeom>
            <a:avLst/>
            <a:gdLst/>
            <a:ahLst/>
            <a:cxnLst/>
            <a:rect l="l" t="t" r="r" b="b"/>
            <a:pathLst>
              <a:path w="2402" h="9910" fill="none" extrusionOk="0">
                <a:moveTo>
                  <a:pt x="0" y="0"/>
                </a:moveTo>
                <a:lnTo>
                  <a:pt x="2402" y="990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2"/>
          <p:cNvSpPr/>
          <p:nvPr/>
        </p:nvSpPr>
        <p:spPr>
          <a:xfrm>
            <a:off x="7807130" y="2410070"/>
            <a:ext cx="305037" cy="1002098"/>
          </a:xfrm>
          <a:custGeom>
            <a:avLst/>
            <a:gdLst/>
            <a:ahLst/>
            <a:cxnLst/>
            <a:rect l="l" t="t" r="r" b="b"/>
            <a:pathLst>
              <a:path w="3405" h="11186" fill="none" extrusionOk="0">
                <a:moveTo>
                  <a:pt x="3405" y="0"/>
                </a:moveTo>
                <a:lnTo>
                  <a:pt x="1" y="1118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2"/>
          <p:cNvSpPr/>
          <p:nvPr/>
        </p:nvSpPr>
        <p:spPr>
          <a:xfrm>
            <a:off x="7954229" y="2194886"/>
            <a:ext cx="90" cy="92720"/>
          </a:xfrm>
          <a:custGeom>
            <a:avLst/>
            <a:gdLst/>
            <a:ahLst/>
            <a:cxnLst/>
            <a:rect l="l" t="t" r="r" b="b"/>
            <a:pathLst>
              <a:path w="1" h="1035" fill="none" extrusionOk="0">
                <a:moveTo>
                  <a:pt x="0" y="1"/>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2"/>
          <p:cNvSpPr/>
          <p:nvPr/>
        </p:nvSpPr>
        <p:spPr>
          <a:xfrm>
            <a:off x="8084933" y="2862026"/>
            <a:ext cx="0" cy="95408"/>
          </a:xfrm>
          <a:custGeom>
            <a:avLst/>
            <a:gdLst/>
            <a:ahLst/>
            <a:cxnLst/>
            <a:rect l="l" t="t" r="r" b="b"/>
            <a:pathLst>
              <a:path h="1065" fill="none" extrusionOk="0">
                <a:moveTo>
                  <a:pt x="0" y="1"/>
                </a:moveTo>
                <a:lnTo>
                  <a:pt x="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2"/>
          <p:cNvSpPr/>
          <p:nvPr/>
        </p:nvSpPr>
        <p:spPr>
          <a:xfrm>
            <a:off x="7635575" y="2911029"/>
            <a:ext cx="90" cy="95408"/>
          </a:xfrm>
          <a:custGeom>
            <a:avLst/>
            <a:gdLst/>
            <a:ahLst/>
            <a:cxnLst/>
            <a:rect l="l" t="t" r="r" b="b"/>
            <a:pathLst>
              <a:path w="1" h="1065" fill="none" extrusionOk="0">
                <a:moveTo>
                  <a:pt x="1" y="1"/>
                </a:moveTo>
                <a:lnTo>
                  <a:pt x="1"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2"/>
          <p:cNvSpPr/>
          <p:nvPr/>
        </p:nvSpPr>
        <p:spPr>
          <a:xfrm>
            <a:off x="7700972" y="3270533"/>
            <a:ext cx="90" cy="95318"/>
          </a:xfrm>
          <a:custGeom>
            <a:avLst/>
            <a:gdLst/>
            <a:ahLst/>
            <a:cxnLst/>
            <a:rect l="l" t="t" r="r" b="b"/>
            <a:pathLst>
              <a:path w="1" h="1064"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2"/>
          <p:cNvSpPr/>
          <p:nvPr/>
        </p:nvSpPr>
        <p:spPr>
          <a:xfrm>
            <a:off x="7907913" y="2480842"/>
            <a:ext cx="90" cy="9540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2"/>
          <p:cNvSpPr/>
          <p:nvPr/>
        </p:nvSpPr>
        <p:spPr>
          <a:xfrm>
            <a:off x="7551186" y="1522372"/>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2"/>
          <p:cNvSpPr/>
          <p:nvPr/>
        </p:nvSpPr>
        <p:spPr>
          <a:xfrm>
            <a:off x="8084933" y="2012491"/>
            <a:ext cx="0" cy="95408"/>
          </a:xfrm>
          <a:custGeom>
            <a:avLst/>
            <a:gdLst/>
            <a:ahLst/>
            <a:cxnLst/>
            <a:rect l="l" t="t" r="r" b="b"/>
            <a:pathLst>
              <a:path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2"/>
          <p:cNvSpPr/>
          <p:nvPr/>
        </p:nvSpPr>
        <p:spPr>
          <a:xfrm>
            <a:off x="8035841" y="3177903"/>
            <a:ext cx="90" cy="92720"/>
          </a:xfrm>
          <a:custGeom>
            <a:avLst/>
            <a:gdLst/>
            <a:ahLst/>
            <a:cxnLst/>
            <a:rect l="l" t="t" r="r" b="b"/>
            <a:pathLst>
              <a:path w="1" h="1035"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2"/>
          <p:cNvSpPr/>
          <p:nvPr/>
        </p:nvSpPr>
        <p:spPr>
          <a:xfrm>
            <a:off x="7521265" y="2390988"/>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2"/>
          <p:cNvSpPr/>
          <p:nvPr/>
        </p:nvSpPr>
        <p:spPr>
          <a:xfrm>
            <a:off x="7455868" y="1963488"/>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2"/>
          <p:cNvSpPr/>
          <p:nvPr/>
        </p:nvSpPr>
        <p:spPr>
          <a:xfrm>
            <a:off x="7455868" y="2818488"/>
            <a:ext cx="90" cy="92631"/>
          </a:xfrm>
          <a:custGeom>
            <a:avLst/>
            <a:gdLst/>
            <a:ahLst/>
            <a:cxnLst/>
            <a:rect l="l" t="t" r="r" b="b"/>
            <a:pathLst>
              <a:path w="1" h="1034"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2"/>
          <p:cNvSpPr/>
          <p:nvPr/>
        </p:nvSpPr>
        <p:spPr>
          <a:xfrm>
            <a:off x="7771744" y="1405284"/>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2"/>
          <p:cNvSpPr/>
          <p:nvPr/>
        </p:nvSpPr>
        <p:spPr>
          <a:xfrm>
            <a:off x="8112078" y="1601296"/>
            <a:ext cx="90" cy="89943"/>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32"/>
          <p:cNvGrpSpPr/>
          <p:nvPr/>
        </p:nvGrpSpPr>
        <p:grpSpPr>
          <a:xfrm>
            <a:off x="713213" y="751762"/>
            <a:ext cx="1026734" cy="3847676"/>
            <a:chOff x="8648513" y="751762"/>
            <a:chExt cx="1026734" cy="3847676"/>
          </a:xfrm>
        </p:grpSpPr>
        <p:sp>
          <p:nvSpPr>
            <p:cNvPr id="941" name="Google Shape;941;p32"/>
            <p:cNvSpPr/>
            <p:nvPr/>
          </p:nvSpPr>
          <p:spPr>
            <a:xfrm>
              <a:off x="8648513" y="751762"/>
              <a:ext cx="1026734" cy="2853730"/>
            </a:xfrm>
            <a:custGeom>
              <a:avLst/>
              <a:gdLst/>
              <a:ahLst/>
              <a:cxnLst/>
              <a:rect l="l" t="t" r="r" b="b"/>
              <a:pathLst>
                <a:path w="11461" h="31855" extrusionOk="0">
                  <a:moveTo>
                    <a:pt x="5746" y="0"/>
                  </a:moveTo>
                  <a:cubicBezTo>
                    <a:pt x="2585" y="0"/>
                    <a:pt x="1" y="2584"/>
                    <a:pt x="1" y="5745"/>
                  </a:cubicBezTo>
                  <a:lnTo>
                    <a:pt x="1" y="26110"/>
                  </a:lnTo>
                  <a:cubicBezTo>
                    <a:pt x="1" y="29271"/>
                    <a:pt x="2585" y="31855"/>
                    <a:pt x="5746" y="31855"/>
                  </a:cubicBezTo>
                  <a:cubicBezTo>
                    <a:pt x="8937" y="31855"/>
                    <a:pt x="11460" y="29271"/>
                    <a:pt x="11460" y="26110"/>
                  </a:cubicBezTo>
                  <a:lnTo>
                    <a:pt x="11460" y="5745"/>
                  </a:lnTo>
                  <a:cubicBezTo>
                    <a:pt x="11460" y="2584"/>
                    <a:pt x="8876" y="0"/>
                    <a:pt x="57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2"/>
            <p:cNvSpPr/>
            <p:nvPr/>
          </p:nvSpPr>
          <p:spPr>
            <a:xfrm>
              <a:off x="9144097" y="1132946"/>
              <a:ext cx="90" cy="3466492"/>
            </a:xfrm>
            <a:custGeom>
              <a:avLst/>
              <a:gdLst/>
              <a:ahLst/>
              <a:cxnLst/>
              <a:rect l="l" t="t" r="r" b="b"/>
              <a:pathLst>
                <a:path w="1" h="38695" fill="none" extrusionOk="0">
                  <a:moveTo>
                    <a:pt x="1" y="1"/>
                  </a:moveTo>
                  <a:lnTo>
                    <a:pt x="1" y="3869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2"/>
            <p:cNvSpPr/>
            <p:nvPr/>
          </p:nvSpPr>
          <p:spPr>
            <a:xfrm>
              <a:off x="8844614" y="4599348"/>
              <a:ext cx="637218" cy="90"/>
            </a:xfrm>
            <a:custGeom>
              <a:avLst/>
              <a:gdLst/>
              <a:ahLst/>
              <a:cxnLst/>
              <a:rect l="l" t="t" r="r" b="b"/>
              <a:pathLst>
                <a:path w="7113" h="1" fill="none" extrusionOk="0">
                  <a:moveTo>
                    <a:pt x="0" y="0"/>
                  </a:moveTo>
                  <a:lnTo>
                    <a:pt x="7113"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2"/>
            <p:cNvSpPr/>
            <p:nvPr/>
          </p:nvSpPr>
          <p:spPr>
            <a:xfrm>
              <a:off x="9144097" y="1165644"/>
              <a:ext cx="188039" cy="917709"/>
            </a:xfrm>
            <a:custGeom>
              <a:avLst/>
              <a:gdLst/>
              <a:ahLst/>
              <a:cxnLst/>
              <a:rect l="l" t="t" r="r" b="b"/>
              <a:pathLst>
                <a:path w="2099" h="10244" fill="none" extrusionOk="0">
                  <a:moveTo>
                    <a:pt x="2098" y="0"/>
                  </a:moveTo>
                  <a:lnTo>
                    <a:pt x="1" y="1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2"/>
            <p:cNvSpPr/>
            <p:nvPr/>
          </p:nvSpPr>
          <p:spPr>
            <a:xfrm>
              <a:off x="8896305" y="1454287"/>
              <a:ext cx="247882" cy="1211816"/>
            </a:xfrm>
            <a:custGeom>
              <a:avLst/>
              <a:gdLst/>
              <a:ahLst/>
              <a:cxnLst/>
              <a:rect l="l" t="t" r="r" b="b"/>
              <a:pathLst>
                <a:path w="2767" h="13527" fill="none" extrusionOk="0">
                  <a:moveTo>
                    <a:pt x="1" y="0"/>
                  </a:moveTo>
                  <a:lnTo>
                    <a:pt x="2767" y="1352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2"/>
            <p:cNvSpPr/>
            <p:nvPr/>
          </p:nvSpPr>
          <p:spPr>
            <a:xfrm>
              <a:off x="9144097" y="2410070"/>
              <a:ext cx="217960" cy="882323"/>
            </a:xfrm>
            <a:custGeom>
              <a:avLst/>
              <a:gdLst/>
              <a:ahLst/>
              <a:cxnLst/>
              <a:rect l="l" t="t" r="r" b="b"/>
              <a:pathLst>
                <a:path w="2433" h="9849" fill="none" extrusionOk="0">
                  <a:moveTo>
                    <a:pt x="2433" y="0"/>
                  </a:moveTo>
                  <a:lnTo>
                    <a:pt x="1" y="98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2"/>
            <p:cNvSpPr/>
            <p:nvPr/>
          </p:nvSpPr>
          <p:spPr>
            <a:xfrm>
              <a:off x="8967166" y="1192878"/>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2"/>
            <p:cNvSpPr/>
            <p:nvPr/>
          </p:nvSpPr>
          <p:spPr>
            <a:xfrm>
              <a:off x="9054243" y="1620378"/>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2"/>
            <p:cNvSpPr/>
            <p:nvPr/>
          </p:nvSpPr>
          <p:spPr>
            <a:xfrm>
              <a:off x="9332046" y="931469"/>
              <a:ext cx="90" cy="92631"/>
            </a:xfrm>
            <a:custGeom>
              <a:avLst/>
              <a:gdLst/>
              <a:ahLst/>
              <a:cxnLst/>
              <a:rect l="l" t="t" r="r" b="b"/>
              <a:pathLst>
                <a:path w="1" h="1034" fill="none" extrusionOk="0">
                  <a:moveTo>
                    <a:pt x="0" y="0"/>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2"/>
            <p:cNvSpPr/>
            <p:nvPr/>
          </p:nvSpPr>
          <p:spPr>
            <a:xfrm>
              <a:off x="9253032" y="2083263"/>
              <a:ext cx="90" cy="92720"/>
            </a:xfrm>
            <a:custGeom>
              <a:avLst/>
              <a:gdLst/>
              <a:ahLst/>
              <a:cxnLst/>
              <a:rect l="l" t="t" r="r" b="b"/>
              <a:pathLst>
                <a:path w="1" h="1035"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2"/>
            <p:cNvSpPr/>
            <p:nvPr/>
          </p:nvSpPr>
          <p:spPr>
            <a:xfrm>
              <a:off x="9239415" y="2505388"/>
              <a:ext cx="90" cy="92631"/>
            </a:xfrm>
            <a:custGeom>
              <a:avLst/>
              <a:gdLst/>
              <a:ahLst/>
              <a:cxnLst/>
              <a:rect l="l" t="t" r="r" b="b"/>
              <a:pathLst>
                <a:path w="1" h="1034" fill="none" extrusionOk="0">
                  <a:moveTo>
                    <a:pt x="1" y="0"/>
                  </a:moveTo>
                  <a:lnTo>
                    <a:pt x="1" y="103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2"/>
            <p:cNvSpPr/>
            <p:nvPr/>
          </p:nvSpPr>
          <p:spPr>
            <a:xfrm>
              <a:off x="9361968" y="2935575"/>
              <a:ext cx="90" cy="95408"/>
            </a:xfrm>
            <a:custGeom>
              <a:avLst/>
              <a:gdLst/>
              <a:ahLst/>
              <a:cxnLst/>
              <a:rect l="l" t="t" r="r" b="b"/>
              <a:pathLst>
                <a:path w="1" h="1065" fill="none" extrusionOk="0">
                  <a:moveTo>
                    <a:pt x="1" y="1"/>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2"/>
            <p:cNvSpPr/>
            <p:nvPr/>
          </p:nvSpPr>
          <p:spPr>
            <a:xfrm>
              <a:off x="9579838" y="2867491"/>
              <a:ext cx="90" cy="89943"/>
            </a:xfrm>
            <a:custGeom>
              <a:avLst/>
              <a:gdLst/>
              <a:ahLst/>
              <a:cxnLst/>
              <a:rect l="l" t="t" r="r" b="b"/>
              <a:pathLst>
                <a:path w="1" h="1004" fill="none" extrusionOk="0">
                  <a:moveTo>
                    <a:pt x="0" y="1"/>
                  </a:moveTo>
                  <a:lnTo>
                    <a:pt x="0"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2"/>
            <p:cNvSpPr/>
            <p:nvPr/>
          </p:nvSpPr>
          <p:spPr>
            <a:xfrm>
              <a:off x="9397354" y="1715696"/>
              <a:ext cx="90" cy="92631"/>
            </a:xfrm>
            <a:custGeom>
              <a:avLst/>
              <a:gdLst/>
              <a:ahLst/>
              <a:cxnLst/>
              <a:rect l="l" t="t" r="r" b="b"/>
              <a:pathLst>
                <a:path w="1" h="1034" fill="none" extrusionOk="0">
                  <a:moveTo>
                    <a:pt x="1" y="0"/>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2"/>
            <p:cNvSpPr/>
            <p:nvPr/>
          </p:nvSpPr>
          <p:spPr>
            <a:xfrm>
              <a:off x="9468215" y="2148660"/>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2"/>
            <p:cNvSpPr/>
            <p:nvPr/>
          </p:nvSpPr>
          <p:spPr>
            <a:xfrm>
              <a:off x="9503601" y="1315430"/>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2"/>
            <p:cNvSpPr/>
            <p:nvPr/>
          </p:nvSpPr>
          <p:spPr>
            <a:xfrm>
              <a:off x="9070637" y="857920"/>
              <a:ext cx="90" cy="95408"/>
            </a:xfrm>
            <a:custGeom>
              <a:avLst/>
              <a:gdLst/>
              <a:ahLst/>
              <a:cxnLst/>
              <a:rect l="l" t="t" r="r" b="b"/>
              <a:pathLst>
                <a:path w="1" h="1065" fill="none" extrusionOk="0">
                  <a:moveTo>
                    <a:pt x="0" y="1"/>
                  </a:moveTo>
                  <a:lnTo>
                    <a:pt x="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2"/>
            <p:cNvSpPr/>
            <p:nvPr/>
          </p:nvSpPr>
          <p:spPr>
            <a:xfrm>
              <a:off x="8787459" y="1669381"/>
              <a:ext cx="90" cy="92720"/>
            </a:xfrm>
            <a:custGeom>
              <a:avLst/>
              <a:gdLst/>
              <a:ahLst/>
              <a:cxnLst/>
              <a:rect l="l" t="t" r="r" b="b"/>
              <a:pathLst>
                <a:path w="1" h="1035" fill="none" extrusionOk="0">
                  <a:moveTo>
                    <a:pt x="0" y="1"/>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2"/>
            <p:cNvSpPr/>
            <p:nvPr/>
          </p:nvSpPr>
          <p:spPr>
            <a:xfrm>
              <a:off x="8814693" y="1987945"/>
              <a:ext cx="90" cy="95408"/>
            </a:xfrm>
            <a:custGeom>
              <a:avLst/>
              <a:gdLst/>
              <a:ahLst/>
              <a:cxnLst/>
              <a:rect l="l" t="t" r="r" b="b"/>
              <a:pathLst>
                <a:path w="1" h="1065" fill="none" extrusionOk="0">
                  <a:moveTo>
                    <a:pt x="0" y="1"/>
                  </a:moveTo>
                  <a:lnTo>
                    <a:pt x="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2"/>
            <p:cNvSpPr/>
            <p:nvPr/>
          </p:nvSpPr>
          <p:spPr>
            <a:xfrm>
              <a:off x="8937156" y="2287517"/>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2"/>
            <p:cNvSpPr/>
            <p:nvPr/>
          </p:nvSpPr>
          <p:spPr>
            <a:xfrm>
              <a:off x="9018857" y="2862026"/>
              <a:ext cx="90" cy="95408"/>
            </a:xfrm>
            <a:custGeom>
              <a:avLst/>
              <a:gdLst/>
              <a:ahLst/>
              <a:cxnLst/>
              <a:rect l="l" t="t" r="r" b="b"/>
              <a:pathLst>
                <a:path w="1" h="1065" fill="none" extrusionOk="0">
                  <a:moveTo>
                    <a:pt x="1" y="1"/>
                  </a:moveTo>
                  <a:lnTo>
                    <a:pt x="1"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2"/>
            <p:cNvSpPr/>
            <p:nvPr/>
          </p:nvSpPr>
          <p:spPr>
            <a:xfrm>
              <a:off x="9269426" y="3224218"/>
              <a:ext cx="90" cy="9540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2"/>
            <p:cNvSpPr/>
            <p:nvPr/>
          </p:nvSpPr>
          <p:spPr>
            <a:xfrm>
              <a:off x="8814693" y="2617011"/>
              <a:ext cx="90" cy="9540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2"/>
            <p:cNvSpPr/>
            <p:nvPr/>
          </p:nvSpPr>
          <p:spPr>
            <a:xfrm>
              <a:off x="8896305" y="3131587"/>
              <a:ext cx="90" cy="92720"/>
            </a:xfrm>
            <a:custGeom>
              <a:avLst/>
              <a:gdLst/>
              <a:ahLst/>
              <a:cxnLst/>
              <a:rect l="l" t="t" r="r" b="b"/>
              <a:pathLst>
                <a:path w="1" h="1035"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965"/>
        <p:cNvGrpSpPr/>
        <p:nvPr/>
      </p:nvGrpSpPr>
      <p:grpSpPr>
        <a:xfrm>
          <a:off x="0" y="0"/>
          <a:ext cx="0" cy="0"/>
          <a:chOff x="0" y="0"/>
          <a:chExt cx="0" cy="0"/>
        </a:xfrm>
      </p:grpSpPr>
      <p:sp>
        <p:nvSpPr>
          <p:cNvPr id="966" name="Google Shape;966;p33"/>
          <p:cNvSpPr/>
          <p:nvPr/>
        </p:nvSpPr>
        <p:spPr>
          <a:xfrm>
            <a:off x="2271663" y="3797300"/>
            <a:ext cx="2330468" cy="802120"/>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3"/>
          <p:cNvSpPr/>
          <p:nvPr/>
        </p:nvSpPr>
        <p:spPr>
          <a:xfrm>
            <a:off x="713225" y="4038926"/>
            <a:ext cx="1628503" cy="560494"/>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 name="Google Shape;968;p33"/>
          <p:cNvGrpSpPr/>
          <p:nvPr/>
        </p:nvGrpSpPr>
        <p:grpSpPr>
          <a:xfrm>
            <a:off x="-10595" y="537036"/>
            <a:ext cx="2188681" cy="4059897"/>
            <a:chOff x="218005" y="537036"/>
            <a:chExt cx="2188681" cy="4059897"/>
          </a:xfrm>
        </p:grpSpPr>
        <p:sp>
          <p:nvSpPr>
            <p:cNvPr id="969" name="Google Shape;969;p33"/>
            <p:cNvSpPr/>
            <p:nvPr/>
          </p:nvSpPr>
          <p:spPr>
            <a:xfrm>
              <a:off x="218005" y="537036"/>
              <a:ext cx="2188681" cy="3290034"/>
            </a:xfrm>
            <a:custGeom>
              <a:avLst/>
              <a:gdLst/>
              <a:ahLst/>
              <a:cxnLst/>
              <a:rect l="l" t="t" r="r" b="b"/>
              <a:pathLst>
                <a:path w="18664" h="28057" extrusionOk="0">
                  <a:moveTo>
                    <a:pt x="9302" y="1"/>
                  </a:moveTo>
                  <a:cubicBezTo>
                    <a:pt x="3040" y="1"/>
                    <a:pt x="5958" y="8937"/>
                    <a:pt x="5958" y="8937"/>
                  </a:cubicBezTo>
                  <a:cubicBezTo>
                    <a:pt x="1308" y="13314"/>
                    <a:pt x="4651" y="19120"/>
                    <a:pt x="4651" y="19120"/>
                  </a:cubicBezTo>
                  <a:cubicBezTo>
                    <a:pt x="1" y="24135"/>
                    <a:pt x="4256" y="28056"/>
                    <a:pt x="9271" y="28056"/>
                  </a:cubicBezTo>
                  <a:cubicBezTo>
                    <a:pt x="14287" y="28056"/>
                    <a:pt x="18664" y="24135"/>
                    <a:pt x="13983" y="19120"/>
                  </a:cubicBezTo>
                  <a:cubicBezTo>
                    <a:pt x="13983" y="19120"/>
                    <a:pt x="17326" y="13345"/>
                    <a:pt x="12645" y="8937"/>
                  </a:cubicBezTo>
                  <a:cubicBezTo>
                    <a:pt x="12645" y="8937"/>
                    <a:pt x="15594" y="1"/>
                    <a:pt x="93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3"/>
            <p:cNvSpPr/>
            <p:nvPr/>
          </p:nvSpPr>
          <p:spPr>
            <a:xfrm>
              <a:off x="1315840" y="946989"/>
              <a:ext cx="117" cy="3649913"/>
            </a:xfrm>
            <a:custGeom>
              <a:avLst/>
              <a:gdLst/>
              <a:ahLst/>
              <a:cxnLst/>
              <a:rect l="l" t="t" r="r" b="b"/>
              <a:pathLst>
                <a:path w="1" h="31126" fill="none" extrusionOk="0">
                  <a:moveTo>
                    <a:pt x="0" y="0"/>
                  </a:moveTo>
                  <a:lnTo>
                    <a:pt x="0" y="3112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3"/>
            <p:cNvSpPr/>
            <p:nvPr/>
          </p:nvSpPr>
          <p:spPr>
            <a:xfrm>
              <a:off x="1315840" y="946989"/>
              <a:ext cx="135561" cy="285300"/>
            </a:xfrm>
            <a:custGeom>
              <a:avLst/>
              <a:gdLst/>
              <a:ahLst/>
              <a:cxnLst/>
              <a:rect l="l" t="t" r="r" b="b"/>
              <a:pathLst>
                <a:path w="1156" h="2433" fill="none" extrusionOk="0">
                  <a:moveTo>
                    <a:pt x="1156" y="0"/>
                  </a:moveTo>
                  <a:lnTo>
                    <a:pt x="0" y="24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3"/>
            <p:cNvSpPr/>
            <p:nvPr/>
          </p:nvSpPr>
          <p:spPr>
            <a:xfrm>
              <a:off x="987967" y="1748954"/>
              <a:ext cx="327997" cy="481245"/>
            </a:xfrm>
            <a:custGeom>
              <a:avLst/>
              <a:gdLst/>
              <a:ahLst/>
              <a:cxnLst/>
              <a:rect l="l" t="t" r="r" b="b"/>
              <a:pathLst>
                <a:path w="2797" h="4104" fill="none" extrusionOk="0">
                  <a:moveTo>
                    <a:pt x="0" y="0"/>
                  </a:moveTo>
                  <a:lnTo>
                    <a:pt x="2796" y="41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3"/>
            <p:cNvSpPr/>
            <p:nvPr/>
          </p:nvSpPr>
          <p:spPr>
            <a:xfrm>
              <a:off x="1315840" y="2518789"/>
              <a:ext cx="413602" cy="670272"/>
            </a:xfrm>
            <a:custGeom>
              <a:avLst/>
              <a:gdLst/>
              <a:ahLst/>
              <a:cxnLst/>
              <a:rect l="l" t="t" r="r" b="b"/>
              <a:pathLst>
                <a:path w="3527" h="5716" fill="none" extrusionOk="0">
                  <a:moveTo>
                    <a:pt x="3526" y="1"/>
                  </a:moveTo>
                  <a:lnTo>
                    <a:pt x="0" y="571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3"/>
            <p:cNvSpPr/>
            <p:nvPr/>
          </p:nvSpPr>
          <p:spPr>
            <a:xfrm>
              <a:off x="1522578" y="1902218"/>
              <a:ext cx="117" cy="117732"/>
            </a:xfrm>
            <a:custGeom>
              <a:avLst/>
              <a:gdLst/>
              <a:ahLst/>
              <a:cxnLst/>
              <a:rect l="l" t="t" r="r" b="b"/>
              <a:pathLst>
                <a:path w="1" h="1004" fill="none" extrusionOk="0">
                  <a:moveTo>
                    <a:pt x="0" y="0"/>
                  </a:moveTo>
                  <a:lnTo>
                    <a:pt x="0"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3"/>
            <p:cNvSpPr/>
            <p:nvPr/>
          </p:nvSpPr>
          <p:spPr>
            <a:xfrm>
              <a:off x="1055629" y="832892"/>
              <a:ext cx="117" cy="114214"/>
            </a:xfrm>
            <a:custGeom>
              <a:avLst/>
              <a:gdLst/>
              <a:ahLst/>
              <a:cxnLst/>
              <a:rect l="l" t="t" r="r" b="b"/>
              <a:pathLst>
                <a:path w="1" h="974" fill="none" extrusionOk="0">
                  <a:moveTo>
                    <a:pt x="1" y="1"/>
                  </a:moveTo>
                  <a:lnTo>
                    <a:pt x="1"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3"/>
            <p:cNvSpPr/>
            <p:nvPr/>
          </p:nvSpPr>
          <p:spPr>
            <a:xfrm>
              <a:off x="1576050" y="1175067"/>
              <a:ext cx="117" cy="114214"/>
            </a:xfrm>
            <a:custGeom>
              <a:avLst/>
              <a:gdLst/>
              <a:ahLst/>
              <a:cxnLst/>
              <a:rect l="l" t="t" r="r" b="b"/>
              <a:pathLst>
                <a:path w="1" h="974" fill="none" extrusionOk="0">
                  <a:moveTo>
                    <a:pt x="0" y="1"/>
                  </a:moveTo>
                  <a:lnTo>
                    <a:pt x="0"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3"/>
            <p:cNvSpPr/>
            <p:nvPr/>
          </p:nvSpPr>
          <p:spPr>
            <a:xfrm>
              <a:off x="1076971" y="3053511"/>
              <a:ext cx="117" cy="121249"/>
            </a:xfrm>
            <a:custGeom>
              <a:avLst/>
              <a:gdLst/>
              <a:ahLst/>
              <a:cxnLst/>
              <a:rect l="l" t="t" r="r" b="b"/>
              <a:pathLst>
                <a:path w="1" h="1034" fill="none" extrusionOk="0">
                  <a:moveTo>
                    <a:pt x="1" y="0"/>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3"/>
            <p:cNvSpPr/>
            <p:nvPr/>
          </p:nvSpPr>
          <p:spPr>
            <a:xfrm>
              <a:off x="1112619" y="1517241"/>
              <a:ext cx="117" cy="117732"/>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3"/>
            <p:cNvSpPr/>
            <p:nvPr/>
          </p:nvSpPr>
          <p:spPr>
            <a:xfrm>
              <a:off x="1754293" y="2066152"/>
              <a:ext cx="117" cy="114214"/>
            </a:xfrm>
            <a:custGeom>
              <a:avLst/>
              <a:gdLst/>
              <a:ahLst/>
              <a:cxnLst/>
              <a:rect l="l" t="t" r="r" b="b"/>
              <a:pathLst>
                <a:path w="1" h="974" fill="none" extrusionOk="0">
                  <a:moveTo>
                    <a:pt x="0" y="1"/>
                  </a:moveTo>
                  <a:lnTo>
                    <a:pt x="0"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3"/>
            <p:cNvSpPr/>
            <p:nvPr/>
          </p:nvSpPr>
          <p:spPr>
            <a:xfrm>
              <a:off x="1576050" y="3053511"/>
              <a:ext cx="117" cy="121249"/>
            </a:xfrm>
            <a:custGeom>
              <a:avLst/>
              <a:gdLst/>
              <a:ahLst/>
              <a:cxnLst/>
              <a:rect l="l" t="t" r="r" b="b"/>
              <a:pathLst>
                <a:path w="1" h="1034" fill="none" extrusionOk="0">
                  <a:moveTo>
                    <a:pt x="0" y="0"/>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3"/>
            <p:cNvSpPr/>
            <p:nvPr/>
          </p:nvSpPr>
          <p:spPr>
            <a:xfrm>
              <a:off x="877386" y="2151754"/>
              <a:ext cx="117" cy="114096"/>
            </a:xfrm>
            <a:custGeom>
              <a:avLst/>
              <a:gdLst/>
              <a:ahLst/>
              <a:cxnLst/>
              <a:rect l="l" t="t" r="r" b="b"/>
              <a:pathLst>
                <a:path w="1" h="973" fill="none" extrusionOk="0">
                  <a:moveTo>
                    <a:pt x="1" y="0"/>
                  </a:moveTo>
                  <a:lnTo>
                    <a:pt x="1"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3"/>
            <p:cNvSpPr/>
            <p:nvPr/>
          </p:nvSpPr>
          <p:spPr>
            <a:xfrm>
              <a:off x="1522578" y="2258699"/>
              <a:ext cx="117" cy="114096"/>
            </a:xfrm>
            <a:custGeom>
              <a:avLst/>
              <a:gdLst/>
              <a:ahLst/>
              <a:cxnLst/>
              <a:rect l="l" t="t" r="r" b="b"/>
              <a:pathLst>
                <a:path w="1" h="973" fill="none" extrusionOk="0">
                  <a:moveTo>
                    <a:pt x="0" y="0"/>
                  </a:moveTo>
                  <a:lnTo>
                    <a:pt x="0"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3"/>
            <p:cNvSpPr/>
            <p:nvPr/>
          </p:nvSpPr>
          <p:spPr>
            <a:xfrm>
              <a:off x="1832626" y="3185315"/>
              <a:ext cx="117" cy="117732"/>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3"/>
            <p:cNvSpPr/>
            <p:nvPr/>
          </p:nvSpPr>
          <p:spPr>
            <a:xfrm>
              <a:off x="1148268" y="2479623"/>
              <a:ext cx="117" cy="114214"/>
            </a:xfrm>
            <a:custGeom>
              <a:avLst/>
              <a:gdLst/>
              <a:ahLst/>
              <a:cxnLst/>
              <a:rect l="l" t="t" r="r" b="b"/>
              <a:pathLst>
                <a:path w="1" h="974" fill="none" extrusionOk="0">
                  <a:moveTo>
                    <a:pt x="1" y="1"/>
                  </a:moveTo>
                  <a:lnTo>
                    <a:pt x="1"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3"/>
            <p:cNvSpPr/>
            <p:nvPr/>
          </p:nvSpPr>
          <p:spPr>
            <a:xfrm>
              <a:off x="741945" y="3185315"/>
              <a:ext cx="117" cy="117732"/>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3"/>
            <p:cNvSpPr/>
            <p:nvPr/>
          </p:nvSpPr>
          <p:spPr>
            <a:xfrm>
              <a:off x="959354" y="2689877"/>
              <a:ext cx="117" cy="114214"/>
            </a:xfrm>
            <a:custGeom>
              <a:avLst/>
              <a:gdLst/>
              <a:ahLst/>
              <a:cxnLst/>
              <a:rect l="l" t="t" r="r" b="b"/>
              <a:pathLst>
                <a:path w="1" h="974" fill="none" extrusionOk="0">
                  <a:moveTo>
                    <a:pt x="1" y="1"/>
                  </a:moveTo>
                  <a:lnTo>
                    <a:pt x="1" y="97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3"/>
            <p:cNvSpPr/>
            <p:nvPr/>
          </p:nvSpPr>
          <p:spPr>
            <a:xfrm>
              <a:off x="1522578" y="3477653"/>
              <a:ext cx="117" cy="117732"/>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3"/>
            <p:cNvSpPr/>
            <p:nvPr/>
          </p:nvSpPr>
          <p:spPr>
            <a:xfrm>
              <a:off x="1048476" y="4596816"/>
              <a:ext cx="527704" cy="117"/>
            </a:xfrm>
            <a:custGeom>
              <a:avLst/>
              <a:gdLst/>
              <a:ahLst/>
              <a:cxnLst/>
              <a:rect l="l" t="t" r="r" b="b"/>
              <a:pathLst>
                <a:path w="4500" h="1" fill="none" extrusionOk="0">
                  <a:moveTo>
                    <a:pt x="1" y="1"/>
                  </a:moveTo>
                  <a:lnTo>
                    <a:pt x="4499"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33"/>
          <p:cNvGrpSpPr/>
          <p:nvPr/>
        </p:nvGrpSpPr>
        <p:grpSpPr>
          <a:xfrm>
            <a:off x="1623581" y="1792459"/>
            <a:ext cx="1461622" cy="2804474"/>
            <a:chOff x="2156981" y="1792459"/>
            <a:chExt cx="1461622" cy="2804474"/>
          </a:xfrm>
        </p:grpSpPr>
        <p:sp>
          <p:nvSpPr>
            <p:cNvPr id="990" name="Google Shape;990;p33"/>
            <p:cNvSpPr/>
            <p:nvPr/>
          </p:nvSpPr>
          <p:spPr>
            <a:xfrm>
              <a:off x="2156981" y="1792459"/>
              <a:ext cx="1461622" cy="1909854"/>
            </a:xfrm>
            <a:custGeom>
              <a:avLst/>
              <a:gdLst/>
              <a:ahLst/>
              <a:cxnLst/>
              <a:rect l="l" t="t" r="r" b="b"/>
              <a:pathLst>
                <a:path w="12464" h="16287" extrusionOk="0">
                  <a:moveTo>
                    <a:pt x="7463" y="0"/>
                  </a:moveTo>
                  <a:cubicBezTo>
                    <a:pt x="7362" y="0"/>
                    <a:pt x="7256" y="8"/>
                    <a:pt x="7144" y="25"/>
                  </a:cubicBezTo>
                  <a:cubicBezTo>
                    <a:pt x="1369" y="784"/>
                    <a:pt x="3922" y="8140"/>
                    <a:pt x="3922" y="8140"/>
                  </a:cubicBezTo>
                  <a:cubicBezTo>
                    <a:pt x="1" y="12365"/>
                    <a:pt x="4925" y="16286"/>
                    <a:pt x="7144" y="16286"/>
                  </a:cubicBezTo>
                  <a:cubicBezTo>
                    <a:pt x="8724" y="16286"/>
                    <a:pt x="12463" y="13885"/>
                    <a:pt x="12463" y="10268"/>
                  </a:cubicBezTo>
                  <a:cubicBezTo>
                    <a:pt x="12463" y="4979"/>
                    <a:pt x="9302" y="4128"/>
                    <a:pt x="9302" y="4128"/>
                  </a:cubicBezTo>
                  <a:cubicBezTo>
                    <a:pt x="9331" y="1984"/>
                    <a:pt x="9063" y="0"/>
                    <a:pt x="74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a:off x="2976780" y="2151754"/>
              <a:ext cx="117" cy="2445158"/>
            </a:xfrm>
            <a:custGeom>
              <a:avLst/>
              <a:gdLst/>
              <a:ahLst/>
              <a:cxnLst/>
              <a:rect l="l" t="t" r="r" b="b"/>
              <a:pathLst>
                <a:path w="1" h="20852" fill="none" extrusionOk="0">
                  <a:moveTo>
                    <a:pt x="1" y="0"/>
                  </a:moveTo>
                  <a:lnTo>
                    <a:pt x="1" y="2085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3"/>
            <p:cNvSpPr/>
            <p:nvPr/>
          </p:nvSpPr>
          <p:spPr>
            <a:xfrm>
              <a:off x="2823515" y="2123142"/>
              <a:ext cx="153386" cy="299606"/>
            </a:xfrm>
            <a:custGeom>
              <a:avLst/>
              <a:gdLst/>
              <a:ahLst/>
              <a:cxnLst/>
              <a:rect l="l" t="t" r="r" b="b"/>
              <a:pathLst>
                <a:path w="1308" h="2555" fill="none" extrusionOk="0">
                  <a:moveTo>
                    <a:pt x="1" y="1"/>
                  </a:moveTo>
                  <a:lnTo>
                    <a:pt x="1308" y="255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3"/>
            <p:cNvSpPr/>
            <p:nvPr/>
          </p:nvSpPr>
          <p:spPr>
            <a:xfrm>
              <a:off x="2976780" y="2422633"/>
              <a:ext cx="256816" cy="345807"/>
            </a:xfrm>
            <a:custGeom>
              <a:avLst/>
              <a:gdLst/>
              <a:ahLst/>
              <a:cxnLst/>
              <a:rect l="l" t="t" r="r" b="b"/>
              <a:pathLst>
                <a:path w="2190" h="2949" fill="none" extrusionOk="0">
                  <a:moveTo>
                    <a:pt x="2189" y="0"/>
                  </a:moveTo>
                  <a:lnTo>
                    <a:pt x="1" y="294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2698862" y="3117654"/>
              <a:ext cx="278041" cy="253170"/>
            </a:xfrm>
            <a:custGeom>
              <a:avLst/>
              <a:gdLst/>
              <a:ahLst/>
              <a:cxnLst/>
              <a:rect l="l" t="t" r="r" b="b"/>
              <a:pathLst>
                <a:path w="2371" h="2159" fill="none" extrusionOk="0">
                  <a:moveTo>
                    <a:pt x="0" y="0"/>
                  </a:moveTo>
                  <a:lnTo>
                    <a:pt x="2371" y="215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2698862" y="2315689"/>
              <a:ext cx="0" cy="114214"/>
            </a:xfrm>
            <a:custGeom>
              <a:avLst/>
              <a:gdLst/>
              <a:ahLst/>
              <a:cxnLst/>
              <a:rect l="l" t="t" r="r" b="b"/>
              <a:pathLst>
                <a:path h="974" fill="none" extrusionOk="0">
                  <a:moveTo>
                    <a:pt x="0" y="0"/>
                  </a:moveTo>
                  <a:lnTo>
                    <a:pt x="0"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2777195" y="2803974"/>
              <a:ext cx="117" cy="117732"/>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a:off x="3105185" y="2996403"/>
              <a:ext cx="117" cy="121367"/>
            </a:xfrm>
            <a:custGeom>
              <a:avLst/>
              <a:gdLst/>
              <a:ahLst/>
              <a:cxnLst/>
              <a:rect l="l" t="t" r="r" b="b"/>
              <a:pathLst>
                <a:path w="1" h="1035" fill="none" extrusionOk="0">
                  <a:moveTo>
                    <a:pt x="0" y="1"/>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3315441" y="2689877"/>
              <a:ext cx="117" cy="114214"/>
            </a:xfrm>
            <a:custGeom>
              <a:avLst/>
              <a:gdLst/>
              <a:ahLst/>
              <a:cxnLst/>
              <a:rect l="l" t="t" r="r" b="b"/>
              <a:pathLst>
                <a:path w="1" h="974" fill="none" extrusionOk="0">
                  <a:moveTo>
                    <a:pt x="0" y="1"/>
                  </a:moveTo>
                  <a:lnTo>
                    <a:pt x="0" y="97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3233473" y="3313718"/>
              <a:ext cx="117" cy="114096"/>
            </a:xfrm>
            <a:custGeom>
              <a:avLst/>
              <a:gdLst/>
              <a:ahLst/>
              <a:cxnLst/>
              <a:rect l="l" t="t" r="r" b="b"/>
              <a:pathLst>
                <a:path w="1" h="973" fill="none" extrusionOk="0">
                  <a:moveTo>
                    <a:pt x="0" y="0"/>
                  </a:moveTo>
                  <a:lnTo>
                    <a:pt x="0" y="97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3"/>
            <p:cNvSpPr/>
            <p:nvPr/>
          </p:nvSpPr>
          <p:spPr>
            <a:xfrm>
              <a:off x="3080207" y="1930713"/>
              <a:ext cx="117" cy="117732"/>
            </a:xfrm>
            <a:custGeom>
              <a:avLst/>
              <a:gdLst/>
              <a:ahLst/>
              <a:cxnLst/>
              <a:rect l="l" t="t" r="r" b="b"/>
              <a:pathLst>
                <a:path w="1" h="1004" fill="none" extrusionOk="0">
                  <a:moveTo>
                    <a:pt x="0" y="1"/>
                  </a:moveTo>
                  <a:lnTo>
                    <a:pt x="0"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2777195" y="3420545"/>
              <a:ext cx="117" cy="114214"/>
            </a:xfrm>
            <a:custGeom>
              <a:avLst/>
              <a:gdLst/>
              <a:ahLst/>
              <a:cxnLst/>
              <a:rect l="l" t="t" r="r" b="b"/>
              <a:pathLst>
                <a:path w="1" h="974" fill="none" extrusionOk="0">
                  <a:moveTo>
                    <a:pt x="1" y="1"/>
                  </a:moveTo>
                  <a:lnTo>
                    <a:pt x="1" y="97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3"/>
            <p:cNvSpPr/>
            <p:nvPr/>
          </p:nvSpPr>
          <p:spPr>
            <a:xfrm>
              <a:off x="2713051" y="4596816"/>
              <a:ext cx="524068" cy="117"/>
            </a:xfrm>
            <a:custGeom>
              <a:avLst/>
              <a:gdLst/>
              <a:ahLst/>
              <a:cxnLst/>
              <a:rect l="l" t="t" r="r" b="b"/>
              <a:pathLst>
                <a:path w="4469" h="1" fill="none" extrusionOk="0">
                  <a:moveTo>
                    <a:pt x="1" y="1"/>
                  </a:moveTo>
                  <a:lnTo>
                    <a:pt x="4469"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0"/>
        <p:cNvGrpSpPr/>
        <p:nvPr/>
      </p:nvGrpSpPr>
      <p:grpSpPr>
        <a:xfrm>
          <a:off x="0" y="0"/>
          <a:ext cx="0" cy="0"/>
          <a:chOff x="0" y="0"/>
          <a:chExt cx="0" cy="0"/>
        </a:xfrm>
      </p:grpSpPr>
      <p:grpSp>
        <p:nvGrpSpPr>
          <p:cNvPr id="71" name="Google Shape;71;p5"/>
          <p:cNvGrpSpPr/>
          <p:nvPr/>
        </p:nvGrpSpPr>
        <p:grpSpPr>
          <a:xfrm>
            <a:off x="-4476750" y="2057852"/>
            <a:ext cx="5372047" cy="2541625"/>
            <a:chOff x="4629150" y="2057852"/>
            <a:chExt cx="5372047" cy="2541625"/>
          </a:xfrm>
        </p:grpSpPr>
        <p:sp>
          <p:nvSpPr>
            <p:cNvPr id="72" name="Google Shape;72;p5"/>
            <p:cNvSpPr/>
            <p:nvPr/>
          </p:nvSpPr>
          <p:spPr>
            <a:xfrm>
              <a:off x="4629150" y="3635998"/>
              <a:ext cx="2736706" cy="963061"/>
            </a:xfrm>
            <a:custGeom>
              <a:avLst/>
              <a:gdLst/>
              <a:ahLst/>
              <a:cxnLst/>
              <a:rect l="l" t="t" r="r" b="b"/>
              <a:pathLst>
                <a:path w="32828" h="11552" extrusionOk="0">
                  <a:moveTo>
                    <a:pt x="21126" y="1"/>
                  </a:moveTo>
                  <a:cubicBezTo>
                    <a:pt x="15624" y="1"/>
                    <a:pt x="14256" y="4803"/>
                    <a:pt x="14256" y="4803"/>
                  </a:cubicBezTo>
                  <a:cubicBezTo>
                    <a:pt x="14256" y="4803"/>
                    <a:pt x="13647" y="4650"/>
                    <a:pt x="12793" y="4650"/>
                  </a:cubicBezTo>
                  <a:cubicBezTo>
                    <a:pt x="11270" y="4650"/>
                    <a:pt x="8966" y="5137"/>
                    <a:pt x="7934" y="7843"/>
                  </a:cubicBezTo>
                  <a:cubicBezTo>
                    <a:pt x="7934" y="7843"/>
                    <a:pt x="1216" y="8177"/>
                    <a:pt x="1" y="11551"/>
                  </a:cubicBezTo>
                  <a:lnTo>
                    <a:pt x="32828" y="11551"/>
                  </a:lnTo>
                  <a:cubicBezTo>
                    <a:pt x="32828" y="11551"/>
                    <a:pt x="32372" y="5715"/>
                    <a:pt x="27053" y="5259"/>
                  </a:cubicBezTo>
                  <a:cubicBezTo>
                    <a:pt x="27053" y="5259"/>
                    <a:pt x="26627" y="1"/>
                    <a:pt x="2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8052552" y="2057852"/>
              <a:ext cx="1730741" cy="2541625"/>
            </a:xfrm>
            <a:custGeom>
              <a:avLst/>
              <a:gdLst/>
              <a:ahLst/>
              <a:cxnLst/>
              <a:rect l="l" t="t" r="r" b="b"/>
              <a:pathLst>
                <a:path w="20761" h="30487" extrusionOk="0">
                  <a:moveTo>
                    <a:pt x="0" y="0"/>
                  </a:moveTo>
                  <a:lnTo>
                    <a:pt x="0" y="30487"/>
                  </a:lnTo>
                  <a:lnTo>
                    <a:pt x="20760" y="30487"/>
                  </a:lnTo>
                  <a:lnTo>
                    <a:pt x="20760" y="10304"/>
                  </a:lnTo>
                  <a:lnTo>
                    <a:pt x="108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7381043" y="2057852"/>
              <a:ext cx="1733325" cy="2541625"/>
            </a:xfrm>
            <a:custGeom>
              <a:avLst/>
              <a:gdLst/>
              <a:ahLst/>
              <a:cxnLst/>
              <a:rect l="l" t="t" r="r" b="b"/>
              <a:pathLst>
                <a:path w="20792" h="30487" extrusionOk="0">
                  <a:moveTo>
                    <a:pt x="0" y="0"/>
                  </a:moveTo>
                  <a:lnTo>
                    <a:pt x="0" y="30487"/>
                  </a:lnTo>
                  <a:lnTo>
                    <a:pt x="20791" y="30487"/>
                  </a:lnTo>
                  <a:lnTo>
                    <a:pt x="20791" y="10304"/>
                  </a:lnTo>
                  <a:lnTo>
                    <a:pt x="109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6187500" y="2845903"/>
              <a:ext cx="1193620" cy="1753552"/>
            </a:xfrm>
            <a:custGeom>
              <a:avLst/>
              <a:gdLst/>
              <a:ahLst/>
              <a:cxnLst/>
              <a:rect l="l" t="t" r="r" b="b"/>
              <a:pathLst>
                <a:path w="14318" h="21034" extrusionOk="0">
                  <a:moveTo>
                    <a:pt x="6840" y="0"/>
                  </a:moveTo>
                  <a:lnTo>
                    <a:pt x="1" y="7113"/>
                  </a:lnTo>
                  <a:lnTo>
                    <a:pt x="1" y="21034"/>
                  </a:lnTo>
                  <a:lnTo>
                    <a:pt x="14317" y="21034"/>
                  </a:lnTo>
                  <a:lnTo>
                    <a:pt x="143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8229871" y="2057852"/>
              <a:ext cx="1609195" cy="874275"/>
            </a:xfrm>
            <a:custGeom>
              <a:avLst/>
              <a:gdLst/>
              <a:ahLst/>
              <a:cxnLst/>
              <a:rect l="l" t="t" r="r" b="b"/>
              <a:pathLst>
                <a:path w="19303" h="10487" extrusionOk="0">
                  <a:moveTo>
                    <a:pt x="1" y="0"/>
                  </a:moveTo>
                  <a:lnTo>
                    <a:pt x="10244" y="10486"/>
                  </a:lnTo>
                  <a:lnTo>
                    <a:pt x="19302" y="10486"/>
                  </a:lnTo>
                  <a:lnTo>
                    <a:pt x="90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9324542" y="3248723"/>
              <a:ext cx="271270" cy="965562"/>
            </a:xfrm>
            <a:custGeom>
              <a:avLst/>
              <a:gdLst/>
              <a:ahLst/>
              <a:cxnLst/>
              <a:rect l="l" t="t" r="r" b="b"/>
              <a:pathLst>
                <a:path w="3254" h="11582" extrusionOk="0">
                  <a:moveTo>
                    <a:pt x="1" y="1"/>
                  </a:moveTo>
                  <a:lnTo>
                    <a:pt x="1" y="11582"/>
                  </a:lnTo>
                  <a:lnTo>
                    <a:pt x="3253" y="11582"/>
                  </a:lnTo>
                  <a:lnTo>
                    <a:pt x="3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8554246" y="3248723"/>
              <a:ext cx="271186" cy="965562"/>
            </a:xfrm>
            <a:custGeom>
              <a:avLst/>
              <a:gdLst/>
              <a:ahLst/>
              <a:cxnLst/>
              <a:rect l="l" t="t" r="r" b="b"/>
              <a:pathLst>
                <a:path w="3253" h="11582" extrusionOk="0">
                  <a:moveTo>
                    <a:pt x="1" y="1"/>
                  </a:moveTo>
                  <a:lnTo>
                    <a:pt x="1" y="11582"/>
                  </a:lnTo>
                  <a:lnTo>
                    <a:pt x="3253" y="11582"/>
                  </a:lnTo>
                  <a:lnTo>
                    <a:pt x="3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8136168" y="3248723"/>
              <a:ext cx="271186" cy="965562"/>
            </a:xfrm>
            <a:custGeom>
              <a:avLst/>
              <a:gdLst/>
              <a:ahLst/>
              <a:cxnLst/>
              <a:rect l="l" t="t" r="r" b="b"/>
              <a:pathLst>
                <a:path w="3253" h="11582" extrusionOk="0">
                  <a:moveTo>
                    <a:pt x="0" y="1"/>
                  </a:moveTo>
                  <a:lnTo>
                    <a:pt x="0" y="11582"/>
                  </a:lnTo>
                  <a:lnTo>
                    <a:pt x="3253" y="11582"/>
                  </a:lnTo>
                  <a:lnTo>
                    <a:pt x="3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6932537" y="3248723"/>
              <a:ext cx="271186" cy="965562"/>
            </a:xfrm>
            <a:custGeom>
              <a:avLst/>
              <a:gdLst/>
              <a:ahLst/>
              <a:cxnLst/>
              <a:rect l="l" t="t" r="r" b="b"/>
              <a:pathLst>
                <a:path w="3253" h="11582" extrusionOk="0">
                  <a:moveTo>
                    <a:pt x="0" y="1"/>
                  </a:moveTo>
                  <a:lnTo>
                    <a:pt x="0" y="11582"/>
                  </a:lnTo>
                  <a:lnTo>
                    <a:pt x="3253" y="11582"/>
                  </a:lnTo>
                  <a:lnTo>
                    <a:pt x="3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6511875" y="3248723"/>
              <a:ext cx="271186" cy="965562"/>
            </a:xfrm>
            <a:custGeom>
              <a:avLst/>
              <a:gdLst/>
              <a:ahLst/>
              <a:cxnLst/>
              <a:rect l="l" t="t" r="r" b="b"/>
              <a:pathLst>
                <a:path w="3253" h="11582" extrusionOk="0">
                  <a:moveTo>
                    <a:pt x="1" y="1"/>
                  </a:moveTo>
                  <a:lnTo>
                    <a:pt x="1" y="11582"/>
                  </a:lnTo>
                  <a:lnTo>
                    <a:pt x="3253" y="11582"/>
                  </a:lnTo>
                  <a:lnTo>
                    <a:pt x="3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7583788" y="3248723"/>
              <a:ext cx="397901" cy="1348219"/>
            </a:xfrm>
            <a:custGeom>
              <a:avLst/>
              <a:gdLst/>
              <a:ahLst/>
              <a:cxnLst/>
              <a:rect l="l" t="t" r="r" b="b"/>
              <a:pathLst>
                <a:path w="4773" h="16172" extrusionOk="0">
                  <a:moveTo>
                    <a:pt x="0" y="1"/>
                  </a:moveTo>
                  <a:lnTo>
                    <a:pt x="0" y="16171"/>
                  </a:lnTo>
                  <a:lnTo>
                    <a:pt x="4772" y="16171"/>
                  </a:lnTo>
                  <a:lnTo>
                    <a:pt x="47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6136897" y="2845903"/>
              <a:ext cx="1244223" cy="633510"/>
            </a:xfrm>
            <a:custGeom>
              <a:avLst/>
              <a:gdLst/>
              <a:ahLst/>
              <a:cxnLst/>
              <a:rect l="l" t="t" r="r" b="b"/>
              <a:pathLst>
                <a:path w="14925" h="7599" fill="none" extrusionOk="0">
                  <a:moveTo>
                    <a:pt x="14924" y="0"/>
                  </a:moveTo>
                  <a:lnTo>
                    <a:pt x="7234" y="0"/>
                  </a:lnTo>
                  <a:lnTo>
                    <a:pt x="0" y="7599"/>
                  </a:lnTo>
                </a:path>
              </a:pathLst>
            </a:custGeom>
            <a:noFill/>
            <a:ln w="9875" cap="flat" cmpd="sng">
              <a:solidFill>
                <a:srgbClr val="F7AC2D"/>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5784678" y="4599321"/>
              <a:ext cx="4216518" cy="83"/>
            </a:xfrm>
            <a:custGeom>
              <a:avLst/>
              <a:gdLst/>
              <a:ahLst/>
              <a:cxnLst/>
              <a:rect l="l" t="t" r="r" b="b"/>
              <a:pathLst>
                <a:path w="50579" h="1" fill="none" extrusionOk="0">
                  <a:moveTo>
                    <a:pt x="0" y="1"/>
                  </a:moveTo>
                  <a:lnTo>
                    <a:pt x="50579"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5"/>
          <p:cNvSpPr/>
          <p:nvPr/>
        </p:nvSpPr>
        <p:spPr>
          <a:xfrm>
            <a:off x="7666547" y="751376"/>
            <a:ext cx="1528472" cy="478203"/>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 name="Google Shape;86;p5"/>
          <p:cNvGrpSpPr/>
          <p:nvPr/>
        </p:nvGrpSpPr>
        <p:grpSpPr>
          <a:xfrm>
            <a:off x="8136200" y="3566336"/>
            <a:ext cx="2031212" cy="1033143"/>
            <a:chOff x="1189475" y="3564161"/>
            <a:chExt cx="2031212" cy="1033143"/>
          </a:xfrm>
        </p:grpSpPr>
        <p:sp>
          <p:nvSpPr>
            <p:cNvPr id="87" name="Google Shape;87;p5"/>
            <p:cNvSpPr/>
            <p:nvPr/>
          </p:nvSpPr>
          <p:spPr>
            <a:xfrm>
              <a:off x="1354391" y="3564161"/>
              <a:ext cx="1708613" cy="1031717"/>
            </a:xfrm>
            <a:custGeom>
              <a:avLst/>
              <a:gdLst/>
              <a:ahLst/>
              <a:cxnLst/>
              <a:rect l="l" t="t" r="r" b="b"/>
              <a:pathLst>
                <a:path w="35899" h="21677" extrusionOk="0">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2216617" y="3633791"/>
              <a:ext cx="33317" cy="963513"/>
            </a:xfrm>
            <a:custGeom>
              <a:avLst/>
              <a:gdLst/>
              <a:ahLst/>
              <a:cxnLst/>
              <a:rect l="l" t="t" r="r" b="b"/>
              <a:pathLst>
                <a:path w="700" h="20244" fill="none" extrusionOk="0">
                  <a:moveTo>
                    <a:pt x="700" y="0"/>
                  </a:moveTo>
                  <a:lnTo>
                    <a:pt x="1" y="2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2232513" y="3791471"/>
              <a:ext cx="215605" cy="358819"/>
            </a:xfrm>
            <a:custGeom>
              <a:avLst/>
              <a:gdLst/>
              <a:ahLst/>
              <a:cxnLst/>
              <a:rect l="l" t="t" r="r" b="b"/>
              <a:pathLst>
                <a:path w="4530" h="7539" fill="none" extrusionOk="0">
                  <a:moveTo>
                    <a:pt x="4530" y="0"/>
                  </a:moveTo>
                  <a:lnTo>
                    <a:pt x="1" y="753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1849185" y="3849345"/>
              <a:ext cx="376143" cy="502032"/>
            </a:xfrm>
            <a:custGeom>
              <a:avLst/>
              <a:gdLst/>
              <a:ahLst/>
              <a:cxnLst/>
              <a:rect l="l" t="t" r="r" b="b"/>
              <a:pathLst>
                <a:path w="7903" h="10548" fill="none" extrusionOk="0">
                  <a:moveTo>
                    <a:pt x="0" y="0"/>
                  </a:moveTo>
                  <a:lnTo>
                    <a:pt x="7903" y="105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2607227" y="4150235"/>
              <a:ext cx="111420" cy="444204"/>
            </a:xfrm>
            <a:custGeom>
              <a:avLst/>
              <a:gdLst/>
              <a:ahLst/>
              <a:cxnLst/>
              <a:rect l="l" t="t" r="r" b="b"/>
              <a:pathLst>
                <a:path w="2341" h="9333" fill="none" extrusionOk="0">
                  <a:moveTo>
                    <a:pt x="2341" y="1"/>
                  </a:moveTo>
                  <a:lnTo>
                    <a:pt x="0" y="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5"/>
            <p:cNvSpPr/>
            <p:nvPr/>
          </p:nvSpPr>
          <p:spPr>
            <a:xfrm>
              <a:off x="2672336" y="4238474"/>
              <a:ext cx="114323" cy="96999"/>
            </a:xfrm>
            <a:custGeom>
              <a:avLst/>
              <a:gdLst/>
              <a:ahLst/>
              <a:cxnLst/>
              <a:rect l="l" t="t" r="r" b="b"/>
              <a:pathLst>
                <a:path w="2402" h="2038" fill="none" extrusionOk="0">
                  <a:moveTo>
                    <a:pt x="2401" y="1"/>
                  </a:moveTo>
                  <a:lnTo>
                    <a:pt x="0" y="203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5"/>
            <p:cNvSpPr/>
            <p:nvPr/>
          </p:nvSpPr>
          <p:spPr>
            <a:xfrm>
              <a:off x="2505945" y="4106829"/>
              <a:ext cx="136027" cy="355963"/>
            </a:xfrm>
            <a:custGeom>
              <a:avLst/>
              <a:gdLst/>
              <a:ahLst/>
              <a:cxnLst/>
              <a:rect l="l" t="t" r="r" b="b"/>
              <a:pathLst>
                <a:path w="2858" h="7479" fill="none" extrusionOk="0">
                  <a:moveTo>
                    <a:pt x="1" y="1"/>
                  </a:moveTo>
                  <a:lnTo>
                    <a:pt x="2858" y="74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a:off x="1656760" y="4312245"/>
              <a:ext cx="76723" cy="279287"/>
            </a:xfrm>
            <a:custGeom>
              <a:avLst/>
              <a:gdLst/>
              <a:ahLst/>
              <a:cxnLst/>
              <a:rect l="l" t="t" r="r" b="b"/>
              <a:pathLst>
                <a:path w="1612" h="5868" fill="none" extrusionOk="0">
                  <a:moveTo>
                    <a:pt x="0" y="1"/>
                  </a:moveTo>
                  <a:lnTo>
                    <a:pt x="1611" y="586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5"/>
            <p:cNvSpPr/>
            <p:nvPr/>
          </p:nvSpPr>
          <p:spPr>
            <a:xfrm>
              <a:off x="1695835" y="4180600"/>
              <a:ext cx="89717" cy="282191"/>
            </a:xfrm>
            <a:custGeom>
              <a:avLst/>
              <a:gdLst/>
              <a:ahLst/>
              <a:cxnLst/>
              <a:rect l="l" t="t" r="r" b="b"/>
              <a:pathLst>
                <a:path w="1885" h="5929" fill="none" extrusionOk="0">
                  <a:moveTo>
                    <a:pt x="1885" y="1"/>
                  </a:moveTo>
                  <a:lnTo>
                    <a:pt x="0" y="592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5"/>
            <p:cNvSpPr/>
            <p:nvPr/>
          </p:nvSpPr>
          <p:spPr>
            <a:xfrm>
              <a:off x="1189475" y="4594383"/>
              <a:ext cx="2031212" cy="48"/>
            </a:xfrm>
            <a:custGeom>
              <a:avLst/>
              <a:gdLst/>
              <a:ahLst/>
              <a:cxnLst/>
              <a:rect l="l" t="t" r="r" b="b"/>
              <a:pathLst>
                <a:path w="42677" h="1" fill="none" extrusionOk="0">
                  <a:moveTo>
                    <a:pt x="1" y="0"/>
                  </a:moveTo>
                  <a:lnTo>
                    <a:pt x="42676"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 name="Google Shape;97;p5"/>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98" name="Google Shape;98;p5"/>
          <p:cNvSpPr txBox="1">
            <a:spLocks noGrp="1"/>
          </p:cNvSpPr>
          <p:nvPr>
            <p:ph type="subTitle" idx="1"/>
          </p:nvPr>
        </p:nvSpPr>
        <p:spPr>
          <a:xfrm>
            <a:off x="1174400" y="2577750"/>
            <a:ext cx="3090300" cy="47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Inconsolata"/>
              <a:buNone/>
              <a:defRPr sz="1800">
                <a:solidFill>
                  <a:schemeClr val="accent2"/>
                </a:solidFill>
                <a:latin typeface="Bree Serif"/>
                <a:ea typeface="Bree Serif"/>
                <a:cs typeface="Bree Serif"/>
                <a:sym typeface="Bree Serif"/>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a:endParaRPr/>
          </a:p>
        </p:txBody>
      </p:sp>
      <p:sp>
        <p:nvSpPr>
          <p:cNvPr id="99" name="Google Shape;99;p5"/>
          <p:cNvSpPr txBox="1">
            <a:spLocks noGrp="1"/>
          </p:cNvSpPr>
          <p:nvPr>
            <p:ph type="subTitle" idx="2"/>
          </p:nvPr>
        </p:nvSpPr>
        <p:spPr>
          <a:xfrm>
            <a:off x="4891750" y="2577750"/>
            <a:ext cx="3090300" cy="47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Inconsolata"/>
              <a:buNone/>
              <a:defRPr sz="1800">
                <a:solidFill>
                  <a:schemeClr val="accent2"/>
                </a:solidFill>
                <a:latin typeface="Bree Serif"/>
                <a:ea typeface="Bree Serif"/>
                <a:cs typeface="Bree Serif"/>
                <a:sym typeface="Bree Serif"/>
              </a:defRPr>
            </a:lvl1pPr>
            <a:lvl2pPr lvl="1" rtl="0">
              <a:spcBef>
                <a:spcPts val="0"/>
              </a:spcBef>
              <a:spcAft>
                <a:spcPts val="0"/>
              </a:spcAft>
              <a:buSzPts val="2400"/>
              <a:buFont typeface="Inconsolata"/>
              <a:buNone/>
              <a:defRPr sz="2400">
                <a:latin typeface="Inconsolata"/>
                <a:ea typeface="Inconsolata"/>
                <a:cs typeface="Inconsolata"/>
                <a:sym typeface="Inconsolata"/>
              </a:defRPr>
            </a:lvl2pPr>
            <a:lvl3pPr lvl="2" rtl="0">
              <a:spcBef>
                <a:spcPts val="1600"/>
              </a:spcBef>
              <a:spcAft>
                <a:spcPts val="0"/>
              </a:spcAft>
              <a:buSzPts val="2400"/>
              <a:buFont typeface="Inconsolata"/>
              <a:buNone/>
              <a:defRPr sz="2400">
                <a:latin typeface="Inconsolata"/>
                <a:ea typeface="Inconsolata"/>
                <a:cs typeface="Inconsolata"/>
                <a:sym typeface="Inconsolata"/>
              </a:defRPr>
            </a:lvl3pPr>
            <a:lvl4pPr lvl="3" rtl="0">
              <a:spcBef>
                <a:spcPts val="1600"/>
              </a:spcBef>
              <a:spcAft>
                <a:spcPts val="0"/>
              </a:spcAft>
              <a:buSzPts val="2400"/>
              <a:buFont typeface="Inconsolata"/>
              <a:buNone/>
              <a:defRPr sz="2400">
                <a:latin typeface="Inconsolata"/>
                <a:ea typeface="Inconsolata"/>
                <a:cs typeface="Inconsolata"/>
                <a:sym typeface="Inconsolata"/>
              </a:defRPr>
            </a:lvl4pPr>
            <a:lvl5pPr lvl="4" rtl="0">
              <a:spcBef>
                <a:spcPts val="1600"/>
              </a:spcBef>
              <a:spcAft>
                <a:spcPts val="0"/>
              </a:spcAft>
              <a:buSzPts val="2400"/>
              <a:buFont typeface="Inconsolata"/>
              <a:buNone/>
              <a:defRPr sz="2400">
                <a:latin typeface="Inconsolata"/>
                <a:ea typeface="Inconsolata"/>
                <a:cs typeface="Inconsolata"/>
                <a:sym typeface="Inconsolata"/>
              </a:defRPr>
            </a:lvl5pPr>
            <a:lvl6pPr lvl="5" rtl="0">
              <a:spcBef>
                <a:spcPts val="1600"/>
              </a:spcBef>
              <a:spcAft>
                <a:spcPts val="0"/>
              </a:spcAft>
              <a:buSzPts val="2400"/>
              <a:buFont typeface="Inconsolata"/>
              <a:buNone/>
              <a:defRPr sz="2400">
                <a:latin typeface="Inconsolata"/>
                <a:ea typeface="Inconsolata"/>
                <a:cs typeface="Inconsolata"/>
                <a:sym typeface="Inconsolata"/>
              </a:defRPr>
            </a:lvl6pPr>
            <a:lvl7pPr lvl="6" rtl="0">
              <a:spcBef>
                <a:spcPts val="1600"/>
              </a:spcBef>
              <a:spcAft>
                <a:spcPts val="0"/>
              </a:spcAft>
              <a:buSzPts val="2400"/>
              <a:buFont typeface="Inconsolata"/>
              <a:buNone/>
              <a:defRPr sz="2400">
                <a:latin typeface="Inconsolata"/>
                <a:ea typeface="Inconsolata"/>
                <a:cs typeface="Inconsolata"/>
                <a:sym typeface="Inconsolata"/>
              </a:defRPr>
            </a:lvl7pPr>
            <a:lvl8pPr lvl="7" rtl="0">
              <a:spcBef>
                <a:spcPts val="1600"/>
              </a:spcBef>
              <a:spcAft>
                <a:spcPts val="0"/>
              </a:spcAft>
              <a:buSzPts val="2400"/>
              <a:buFont typeface="Inconsolata"/>
              <a:buNone/>
              <a:defRPr sz="2400">
                <a:latin typeface="Inconsolata"/>
                <a:ea typeface="Inconsolata"/>
                <a:cs typeface="Inconsolata"/>
                <a:sym typeface="Inconsolata"/>
              </a:defRPr>
            </a:lvl8pPr>
            <a:lvl9pPr lvl="8" rtl="0">
              <a:spcBef>
                <a:spcPts val="1600"/>
              </a:spcBef>
              <a:spcAft>
                <a:spcPts val="1600"/>
              </a:spcAft>
              <a:buSzPts val="2400"/>
              <a:buFont typeface="Inconsolata"/>
              <a:buNone/>
              <a:defRPr sz="2400">
                <a:latin typeface="Inconsolata"/>
                <a:ea typeface="Inconsolata"/>
                <a:cs typeface="Inconsolata"/>
                <a:sym typeface="Inconsolata"/>
              </a:defRPr>
            </a:lvl9pPr>
          </a:lstStyle>
          <a:p>
            <a:endParaRPr/>
          </a:p>
        </p:txBody>
      </p:sp>
      <p:sp>
        <p:nvSpPr>
          <p:cNvPr id="100" name="Google Shape;100;p5"/>
          <p:cNvSpPr txBox="1">
            <a:spLocks noGrp="1"/>
          </p:cNvSpPr>
          <p:nvPr>
            <p:ph type="subTitle" idx="3"/>
          </p:nvPr>
        </p:nvSpPr>
        <p:spPr>
          <a:xfrm>
            <a:off x="1170425" y="3052947"/>
            <a:ext cx="3090600" cy="116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101" name="Google Shape;101;p5"/>
          <p:cNvSpPr txBox="1">
            <a:spLocks noGrp="1"/>
          </p:cNvSpPr>
          <p:nvPr>
            <p:ph type="subTitle" idx="4"/>
          </p:nvPr>
        </p:nvSpPr>
        <p:spPr>
          <a:xfrm>
            <a:off x="4892042" y="3052947"/>
            <a:ext cx="3090600" cy="1166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2"/>
        <p:cNvGrpSpPr/>
        <p:nvPr/>
      </p:nvGrpSpPr>
      <p:grpSpPr>
        <a:xfrm>
          <a:off x="0" y="0"/>
          <a:ext cx="0" cy="0"/>
          <a:chOff x="0" y="0"/>
          <a:chExt cx="0" cy="0"/>
        </a:xfrm>
      </p:grpSpPr>
      <p:sp>
        <p:nvSpPr>
          <p:cNvPr id="103" name="Google Shape;103;p6"/>
          <p:cNvSpPr/>
          <p:nvPr/>
        </p:nvSpPr>
        <p:spPr>
          <a:xfrm>
            <a:off x="89977" y="2412421"/>
            <a:ext cx="622307" cy="178668"/>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1255199" y="1409700"/>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flipH="1">
            <a:off x="10505120" y="188765"/>
            <a:ext cx="468939" cy="134635"/>
          </a:xfrm>
          <a:custGeom>
            <a:avLst/>
            <a:gdLst/>
            <a:ahLst/>
            <a:cxnLst/>
            <a:rect l="l" t="t" r="r" b="b"/>
            <a:pathLst>
              <a:path w="7600" h="2182" extrusionOk="0">
                <a:moveTo>
                  <a:pt x="2019" y="0"/>
                </a:moveTo>
                <a:cubicBezTo>
                  <a:pt x="677" y="0"/>
                  <a:pt x="0" y="1209"/>
                  <a:pt x="0" y="1209"/>
                </a:cubicBezTo>
                <a:cubicBezTo>
                  <a:pt x="620" y="881"/>
                  <a:pt x="1156" y="755"/>
                  <a:pt x="1613" y="755"/>
                </a:cubicBezTo>
                <a:cubicBezTo>
                  <a:pt x="3150" y="755"/>
                  <a:pt x="3800" y="2182"/>
                  <a:pt x="3800" y="2182"/>
                </a:cubicBezTo>
                <a:cubicBezTo>
                  <a:pt x="3800" y="2182"/>
                  <a:pt x="4452" y="768"/>
                  <a:pt x="5996" y="768"/>
                </a:cubicBezTo>
                <a:cubicBezTo>
                  <a:pt x="6451" y="768"/>
                  <a:pt x="6983" y="890"/>
                  <a:pt x="7599" y="1209"/>
                </a:cubicBezTo>
                <a:cubicBezTo>
                  <a:pt x="7599" y="1209"/>
                  <a:pt x="6922" y="0"/>
                  <a:pt x="5580" y="0"/>
                </a:cubicBezTo>
                <a:cubicBezTo>
                  <a:pt x="5079" y="0"/>
                  <a:pt x="4485" y="169"/>
                  <a:pt x="3800" y="631"/>
                </a:cubicBezTo>
                <a:cubicBezTo>
                  <a:pt x="3114" y="169"/>
                  <a:pt x="2520" y="0"/>
                  <a:pt x="20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flipH="1">
            <a:off x="8860279" y="323400"/>
            <a:ext cx="1644865" cy="401128"/>
          </a:xfrm>
          <a:custGeom>
            <a:avLst/>
            <a:gdLst/>
            <a:ahLst/>
            <a:cxnLst/>
            <a:rect l="l" t="t" r="r" b="b"/>
            <a:pathLst>
              <a:path w="26658" h="6501" extrusionOk="0">
                <a:moveTo>
                  <a:pt x="15127" y="0"/>
                </a:moveTo>
                <a:cubicBezTo>
                  <a:pt x="11666" y="0"/>
                  <a:pt x="8116" y="3248"/>
                  <a:pt x="8116" y="3248"/>
                </a:cubicBezTo>
                <a:cubicBezTo>
                  <a:pt x="8116" y="3248"/>
                  <a:pt x="6854" y="2853"/>
                  <a:pt x="5308" y="2853"/>
                </a:cubicBezTo>
                <a:cubicBezTo>
                  <a:pt x="3318" y="2853"/>
                  <a:pt x="855" y="3507"/>
                  <a:pt x="0" y="6500"/>
                </a:cubicBezTo>
                <a:lnTo>
                  <a:pt x="26657" y="6500"/>
                </a:lnTo>
                <a:lnTo>
                  <a:pt x="21915" y="5163"/>
                </a:lnTo>
                <a:cubicBezTo>
                  <a:pt x="21915" y="5163"/>
                  <a:pt x="19271" y="421"/>
                  <a:pt x="15654" y="26"/>
                </a:cubicBezTo>
                <a:cubicBezTo>
                  <a:pt x="15479" y="9"/>
                  <a:pt x="15303" y="0"/>
                  <a:pt x="151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a:off x="8752199" y="4085073"/>
            <a:ext cx="1494452" cy="514356"/>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9"/>
        <p:cNvGrpSpPr/>
        <p:nvPr/>
      </p:nvGrpSpPr>
      <p:grpSpPr>
        <a:xfrm>
          <a:off x="0" y="0"/>
          <a:ext cx="0" cy="0"/>
          <a:chOff x="0" y="0"/>
          <a:chExt cx="0" cy="0"/>
        </a:xfrm>
      </p:grpSpPr>
      <p:sp>
        <p:nvSpPr>
          <p:cNvPr id="110" name="Google Shape;110;p7"/>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11" name="Google Shape;111;p7"/>
          <p:cNvSpPr txBox="1">
            <a:spLocks noGrp="1"/>
          </p:cNvSpPr>
          <p:nvPr>
            <p:ph type="subTitle" idx="1"/>
          </p:nvPr>
        </p:nvSpPr>
        <p:spPr>
          <a:xfrm>
            <a:off x="4839913" y="3785213"/>
            <a:ext cx="3343200" cy="89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2"/>
        <p:cNvGrpSpPr/>
        <p:nvPr/>
      </p:nvGrpSpPr>
      <p:grpSpPr>
        <a:xfrm>
          <a:off x="0" y="0"/>
          <a:ext cx="0" cy="0"/>
          <a:chOff x="0" y="0"/>
          <a:chExt cx="0" cy="0"/>
        </a:xfrm>
      </p:grpSpPr>
      <p:sp>
        <p:nvSpPr>
          <p:cNvPr id="113" name="Google Shape;113;p8"/>
          <p:cNvSpPr/>
          <p:nvPr/>
        </p:nvSpPr>
        <p:spPr>
          <a:xfrm>
            <a:off x="2271663" y="3797300"/>
            <a:ext cx="2330468" cy="802120"/>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 name="Google Shape;114;p8"/>
          <p:cNvGrpSpPr/>
          <p:nvPr/>
        </p:nvGrpSpPr>
        <p:grpSpPr>
          <a:xfrm>
            <a:off x="-3201674" y="751762"/>
            <a:ext cx="3732921" cy="3847676"/>
            <a:chOff x="5942326" y="751762"/>
            <a:chExt cx="3732921" cy="3847676"/>
          </a:xfrm>
        </p:grpSpPr>
        <p:sp>
          <p:nvSpPr>
            <p:cNvPr id="115" name="Google Shape;115;p8"/>
            <p:cNvSpPr/>
            <p:nvPr/>
          </p:nvSpPr>
          <p:spPr>
            <a:xfrm flipH="1">
              <a:off x="5942326" y="1774025"/>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flipH="1">
              <a:off x="7121176" y="884725"/>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a:off x="7292465" y="1217335"/>
              <a:ext cx="1029421" cy="2388157"/>
            </a:xfrm>
            <a:custGeom>
              <a:avLst/>
              <a:gdLst/>
              <a:ahLst/>
              <a:cxnLst/>
              <a:rect l="l" t="t" r="r" b="b"/>
              <a:pathLst>
                <a:path w="11491" h="26658" extrusionOk="0">
                  <a:moveTo>
                    <a:pt x="5746" y="1"/>
                  </a:moveTo>
                  <a:cubicBezTo>
                    <a:pt x="2584" y="1"/>
                    <a:pt x="1" y="2615"/>
                    <a:pt x="1" y="5746"/>
                  </a:cubicBezTo>
                  <a:lnTo>
                    <a:pt x="1" y="20913"/>
                  </a:lnTo>
                  <a:cubicBezTo>
                    <a:pt x="1" y="24074"/>
                    <a:pt x="2584" y="26658"/>
                    <a:pt x="5746" y="26658"/>
                  </a:cubicBezTo>
                  <a:cubicBezTo>
                    <a:pt x="8907" y="26658"/>
                    <a:pt x="11490" y="24074"/>
                    <a:pt x="11490" y="20913"/>
                  </a:cubicBezTo>
                  <a:lnTo>
                    <a:pt x="11490" y="5746"/>
                  </a:lnTo>
                  <a:cubicBezTo>
                    <a:pt x="11490" y="2615"/>
                    <a:pt x="8907" y="1"/>
                    <a:pt x="57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8"/>
            <p:cNvSpPr/>
            <p:nvPr/>
          </p:nvSpPr>
          <p:spPr>
            <a:xfrm>
              <a:off x="7807130" y="1715696"/>
              <a:ext cx="90" cy="2883741"/>
            </a:xfrm>
            <a:custGeom>
              <a:avLst/>
              <a:gdLst/>
              <a:ahLst/>
              <a:cxnLst/>
              <a:rect l="l" t="t" r="r" b="b"/>
              <a:pathLst>
                <a:path w="1" h="32190" fill="none" extrusionOk="0">
                  <a:moveTo>
                    <a:pt x="1" y="0"/>
                  </a:moveTo>
                  <a:lnTo>
                    <a:pt x="1" y="3218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8"/>
            <p:cNvSpPr/>
            <p:nvPr/>
          </p:nvSpPr>
          <p:spPr>
            <a:xfrm>
              <a:off x="7507648" y="4599348"/>
              <a:ext cx="637218" cy="90"/>
            </a:xfrm>
            <a:custGeom>
              <a:avLst/>
              <a:gdLst/>
              <a:ahLst/>
              <a:cxnLst/>
              <a:rect l="l" t="t" r="r" b="b"/>
              <a:pathLst>
                <a:path w="7113" h="1" fill="none" extrusionOk="0">
                  <a:moveTo>
                    <a:pt x="0" y="0"/>
                  </a:moveTo>
                  <a:lnTo>
                    <a:pt x="7113"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a:off x="7807130" y="1568598"/>
              <a:ext cx="147188" cy="514755"/>
            </a:xfrm>
            <a:custGeom>
              <a:avLst/>
              <a:gdLst/>
              <a:ahLst/>
              <a:cxnLst/>
              <a:rect l="l" t="t" r="r" b="b"/>
              <a:pathLst>
                <a:path w="1643" h="5746" fill="none" extrusionOk="0">
                  <a:moveTo>
                    <a:pt x="1642" y="1"/>
                  </a:moveTo>
                  <a:lnTo>
                    <a:pt x="1" y="574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a:off x="7592037" y="1824632"/>
              <a:ext cx="215183" cy="887787"/>
            </a:xfrm>
            <a:custGeom>
              <a:avLst/>
              <a:gdLst/>
              <a:ahLst/>
              <a:cxnLst/>
              <a:rect l="l" t="t" r="r" b="b"/>
              <a:pathLst>
                <a:path w="2402" h="9910" fill="none" extrusionOk="0">
                  <a:moveTo>
                    <a:pt x="0" y="0"/>
                  </a:moveTo>
                  <a:lnTo>
                    <a:pt x="2402" y="990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8"/>
            <p:cNvSpPr/>
            <p:nvPr/>
          </p:nvSpPr>
          <p:spPr>
            <a:xfrm>
              <a:off x="7807130" y="2410070"/>
              <a:ext cx="305037" cy="1002098"/>
            </a:xfrm>
            <a:custGeom>
              <a:avLst/>
              <a:gdLst/>
              <a:ahLst/>
              <a:cxnLst/>
              <a:rect l="l" t="t" r="r" b="b"/>
              <a:pathLst>
                <a:path w="3405" h="11186" fill="none" extrusionOk="0">
                  <a:moveTo>
                    <a:pt x="3405" y="0"/>
                  </a:moveTo>
                  <a:lnTo>
                    <a:pt x="1" y="1118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8"/>
            <p:cNvSpPr/>
            <p:nvPr/>
          </p:nvSpPr>
          <p:spPr>
            <a:xfrm>
              <a:off x="7954229" y="2194886"/>
              <a:ext cx="90" cy="92720"/>
            </a:xfrm>
            <a:custGeom>
              <a:avLst/>
              <a:gdLst/>
              <a:ahLst/>
              <a:cxnLst/>
              <a:rect l="l" t="t" r="r" b="b"/>
              <a:pathLst>
                <a:path w="1" h="1035" fill="none" extrusionOk="0">
                  <a:moveTo>
                    <a:pt x="0" y="1"/>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a:off x="8084933" y="2862026"/>
              <a:ext cx="0" cy="95408"/>
            </a:xfrm>
            <a:custGeom>
              <a:avLst/>
              <a:gdLst/>
              <a:ahLst/>
              <a:cxnLst/>
              <a:rect l="l" t="t" r="r" b="b"/>
              <a:pathLst>
                <a:path h="1065" fill="none" extrusionOk="0">
                  <a:moveTo>
                    <a:pt x="0" y="1"/>
                  </a:moveTo>
                  <a:lnTo>
                    <a:pt x="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a:off x="7635575" y="2911029"/>
              <a:ext cx="90" cy="95408"/>
            </a:xfrm>
            <a:custGeom>
              <a:avLst/>
              <a:gdLst/>
              <a:ahLst/>
              <a:cxnLst/>
              <a:rect l="l" t="t" r="r" b="b"/>
              <a:pathLst>
                <a:path w="1" h="1065" fill="none" extrusionOk="0">
                  <a:moveTo>
                    <a:pt x="1" y="1"/>
                  </a:moveTo>
                  <a:lnTo>
                    <a:pt x="1"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p:nvPr/>
          </p:nvSpPr>
          <p:spPr>
            <a:xfrm>
              <a:off x="7700972" y="3270533"/>
              <a:ext cx="90" cy="95318"/>
            </a:xfrm>
            <a:custGeom>
              <a:avLst/>
              <a:gdLst/>
              <a:ahLst/>
              <a:cxnLst/>
              <a:rect l="l" t="t" r="r" b="b"/>
              <a:pathLst>
                <a:path w="1" h="1064"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8"/>
            <p:cNvSpPr/>
            <p:nvPr/>
          </p:nvSpPr>
          <p:spPr>
            <a:xfrm>
              <a:off x="7907913" y="2480842"/>
              <a:ext cx="90" cy="9540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8"/>
            <p:cNvSpPr/>
            <p:nvPr/>
          </p:nvSpPr>
          <p:spPr>
            <a:xfrm>
              <a:off x="7551186" y="1522372"/>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p:nvSpPr>
          <p:spPr>
            <a:xfrm>
              <a:off x="8084933" y="2012491"/>
              <a:ext cx="0" cy="95408"/>
            </a:xfrm>
            <a:custGeom>
              <a:avLst/>
              <a:gdLst/>
              <a:ahLst/>
              <a:cxnLst/>
              <a:rect l="l" t="t" r="r" b="b"/>
              <a:pathLst>
                <a:path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8035841" y="3177903"/>
              <a:ext cx="90" cy="92720"/>
            </a:xfrm>
            <a:custGeom>
              <a:avLst/>
              <a:gdLst/>
              <a:ahLst/>
              <a:cxnLst/>
              <a:rect l="l" t="t" r="r" b="b"/>
              <a:pathLst>
                <a:path w="1" h="1035"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7521265" y="2390988"/>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8"/>
            <p:cNvSpPr/>
            <p:nvPr/>
          </p:nvSpPr>
          <p:spPr>
            <a:xfrm>
              <a:off x="7455868" y="1963488"/>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8"/>
            <p:cNvSpPr/>
            <p:nvPr/>
          </p:nvSpPr>
          <p:spPr>
            <a:xfrm>
              <a:off x="7455868" y="2818488"/>
              <a:ext cx="90" cy="92631"/>
            </a:xfrm>
            <a:custGeom>
              <a:avLst/>
              <a:gdLst/>
              <a:ahLst/>
              <a:cxnLst/>
              <a:rect l="l" t="t" r="r" b="b"/>
              <a:pathLst>
                <a:path w="1" h="1034"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8"/>
            <p:cNvSpPr/>
            <p:nvPr/>
          </p:nvSpPr>
          <p:spPr>
            <a:xfrm>
              <a:off x="7771744" y="1405284"/>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8"/>
            <p:cNvSpPr/>
            <p:nvPr/>
          </p:nvSpPr>
          <p:spPr>
            <a:xfrm>
              <a:off x="8112078" y="1601296"/>
              <a:ext cx="90" cy="89943"/>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8"/>
            <p:cNvSpPr/>
            <p:nvPr/>
          </p:nvSpPr>
          <p:spPr>
            <a:xfrm>
              <a:off x="8648513" y="751762"/>
              <a:ext cx="1026734" cy="2853730"/>
            </a:xfrm>
            <a:custGeom>
              <a:avLst/>
              <a:gdLst/>
              <a:ahLst/>
              <a:cxnLst/>
              <a:rect l="l" t="t" r="r" b="b"/>
              <a:pathLst>
                <a:path w="11461" h="31855" extrusionOk="0">
                  <a:moveTo>
                    <a:pt x="5746" y="0"/>
                  </a:moveTo>
                  <a:cubicBezTo>
                    <a:pt x="2585" y="0"/>
                    <a:pt x="1" y="2584"/>
                    <a:pt x="1" y="5745"/>
                  </a:cubicBezTo>
                  <a:lnTo>
                    <a:pt x="1" y="26110"/>
                  </a:lnTo>
                  <a:cubicBezTo>
                    <a:pt x="1" y="29271"/>
                    <a:pt x="2585" y="31855"/>
                    <a:pt x="5746" y="31855"/>
                  </a:cubicBezTo>
                  <a:cubicBezTo>
                    <a:pt x="8937" y="31855"/>
                    <a:pt x="11460" y="29271"/>
                    <a:pt x="11460" y="26110"/>
                  </a:cubicBezTo>
                  <a:lnTo>
                    <a:pt x="11460" y="5745"/>
                  </a:lnTo>
                  <a:cubicBezTo>
                    <a:pt x="11460" y="2584"/>
                    <a:pt x="8876" y="0"/>
                    <a:pt x="57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9144097" y="1132946"/>
              <a:ext cx="90" cy="3466492"/>
            </a:xfrm>
            <a:custGeom>
              <a:avLst/>
              <a:gdLst/>
              <a:ahLst/>
              <a:cxnLst/>
              <a:rect l="l" t="t" r="r" b="b"/>
              <a:pathLst>
                <a:path w="1" h="38695" fill="none" extrusionOk="0">
                  <a:moveTo>
                    <a:pt x="1" y="1"/>
                  </a:moveTo>
                  <a:lnTo>
                    <a:pt x="1" y="3869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8"/>
            <p:cNvSpPr/>
            <p:nvPr/>
          </p:nvSpPr>
          <p:spPr>
            <a:xfrm>
              <a:off x="8844614" y="4599348"/>
              <a:ext cx="637218" cy="90"/>
            </a:xfrm>
            <a:custGeom>
              <a:avLst/>
              <a:gdLst/>
              <a:ahLst/>
              <a:cxnLst/>
              <a:rect l="l" t="t" r="r" b="b"/>
              <a:pathLst>
                <a:path w="7113" h="1" fill="none" extrusionOk="0">
                  <a:moveTo>
                    <a:pt x="0" y="0"/>
                  </a:moveTo>
                  <a:lnTo>
                    <a:pt x="7113"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8"/>
            <p:cNvSpPr/>
            <p:nvPr/>
          </p:nvSpPr>
          <p:spPr>
            <a:xfrm>
              <a:off x="9144097" y="1165644"/>
              <a:ext cx="188039" cy="917709"/>
            </a:xfrm>
            <a:custGeom>
              <a:avLst/>
              <a:gdLst/>
              <a:ahLst/>
              <a:cxnLst/>
              <a:rect l="l" t="t" r="r" b="b"/>
              <a:pathLst>
                <a:path w="2099" h="10244" fill="none" extrusionOk="0">
                  <a:moveTo>
                    <a:pt x="2098" y="0"/>
                  </a:moveTo>
                  <a:lnTo>
                    <a:pt x="1" y="1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8896305" y="1454287"/>
              <a:ext cx="247882" cy="1211816"/>
            </a:xfrm>
            <a:custGeom>
              <a:avLst/>
              <a:gdLst/>
              <a:ahLst/>
              <a:cxnLst/>
              <a:rect l="l" t="t" r="r" b="b"/>
              <a:pathLst>
                <a:path w="2767" h="13527" fill="none" extrusionOk="0">
                  <a:moveTo>
                    <a:pt x="1" y="0"/>
                  </a:moveTo>
                  <a:lnTo>
                    <a:pt x="2767" y="1352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8"/>
            <p:cNvSpPr/>
            <p:nvPr/>
          </p:nvSpPr>
          <p:spPr>
            <a:xfrm>
              <a:off x="9144097" y="2410070"/>
              <a:ext cx="217960" cy="882323"/>
            </a:xfrm>
            <a:custGeom>
              <a:avLst/>
              <a:gdLst/>
              <a:ahLst/>
              <a:cxnLst/>
              <a:rect l="l" t="t" r="r" b="b"/>
              <a:pathLst>
                <a:path w="2433" h="9849" fill="none" extrusionOk="0">
                  <a:moveTo>
                    <a:pt x="2433" y="0"/>
                  </a:moveTo>
                  <a:lnTo>
                    <a:pt x="1" y="98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8"/>
            <p:cNvSpPr/>
            <p:nvPr/>
          </p:nvSpPr>
          <p:spPr>
            <a:xfrm>
              <a:off x="8967166" y="1192878"/>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8"/>
            <p:cNvSpPr/>
            <p:nvPr/>
          </p:nvSpPr>
          <p:spPr>
            <a:xfrm>
              <a:off x="9054243" y="1620378"/>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8"/>
            <p:cNvSpPr/>
            <p:nvPr/>
          </p:nvSpPr>
          <p:spPr>
            <a:xfrm>
              <a:off x="9332046" y="931469"/>
              <a:ext cx="90" cy="92631"/>
            </a:xfrm>
            <a:custGeom>
              <a:avLst/>
              <a:gdLst/>
              <a:ahLst/>
              <a:cxnLst/>
              <a:rect l="l" t="t" r="r" b="b"/>
              <a:pathLst>
                <a:path w="1" h="1034" fill="none" extrusionOk="0">
                  <a:moveTo>
                    <a:pt x="0" y="0"/>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8"/>
            <p:cNvSpPr/>
            <p:nvPr/>
          </p:nvSpPr>
          <p:spPr>
            <a:xfrm>
              <a:off x="9253032" y="2083263"/>
              <a:ext cx="90" cy="92720"/>
            </a:xfrm>
            <a:custGeom>
              <a:avLst/>
              <a:gdLst/>
              <a:ahLst/>
              <a:cxnLst/>
              <a:rect l="l" t="t" r="r" b="b"/>
              <a:pathLst>
                <a:path w="1" h="1035"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8"/>
            <p:cNvSpPr/>
            <p:nvPr/>
          </p:nvSpPr>
          <p:spPr>
            <a:xfrm>
              <a:off x="9239415" y="2505388"/>
              <a:ext cx="90" cy="92631"/>
            </a:xfrm>
            <a:custGeom>
              <a:avLst/>
              <a:gdLst/>
              <a:ahLst/>
              <a:cxnLst/>
              <a:rect l="l" t="t" r="r" b="b"/>
              <a:pathLst>
                <a:path w="1" h="1034" fill="none" extrusionOk="0">
                  <a:moveTo>
                    <a:pt x="1" y="0"/>
                  </a:moveTo>
                  <a:lnTo>
                    <a:pt x="1" y="103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8"/>
            <p:cNvSpPr/>
            <p:nvPr/>
          </p:nvSpPr>
          <p:spPr>
            <a:xfrm>
              <a:off x="9361968" y="2935575"/>
              <a:ext cx="90" cy="95408"/>
            </a:xfrm>
            <a:custGeom>
              <a:avLst/>
              <a:gdLst/>
              <a:ahLst/>
              <a:cxnLst/>
              <a:rect l="l" t="t" r="r" b="b"/>
              <a:pathLst>
                <a:path w="1" h="1065" fill="none" extrusionOk="0">
                  <a:moveTo>
                    <a:pt x="1" y="1"/>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8"/>
            <p:cNvSpPr/>
            <p:nvPr/>
          </p:nvSpPr>
          <p:spPr>
            <a:xfrm>
              <a:off x="9579838" y="2867491"/>
              <a:ext cx="90" cy="89943"/>
            </a:xfrm>
            <a:custGeom>
              <a:avLst/>
              <a:gdLst/>
              <a:ahLst/>
              <a:cxnLst/>
              <a:rect l="l" t="t" r="r" b="b"/>
              <a:pathLst>
                <a:path w="1" h="1004" fill="none" extrusionOk="0">
                  <a:moveTo>
                    <a:pt x="0" y="1"/>
                  </a:moveTo>
                  <a:lnTo>
                    <a:pt x="0"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8"/>
            <p:cNvSpPr/>
            <p:nvPr/>
          </p:nvSpPr>
          <p:spPr>
            <a:xfrm>
              <a:off x="9397354" y="1715696"/>
              <a:ext cx="90" cy="92631"/>
            </a:xfrm>
            <a:custGeom>
              <a:avLst/>
              <a:gdLst/>
              <a:ahLst/>
              <a:cxnLst/>
              <a:rect l="l" t="t" r="r" b="b"/>
              <a:pathLst>
                <a:path w="1" h="1034" fill="none" extrusionOk="0">
                  <a:moveTo>
                    <a:pt x="1" y="0"/>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8"/>
            <p:cNvSpPr/>
            <p:nvPr/>
          </p:nvSpPr>
          <p:spPr>
            <a:xfrm>
              <a:off x="9468215" y="2148660"/>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8"/>
            <p:cNvSpPr/>
            <p:nvPr/>
          </p:nvSpPr>
          <p:spPr>
            <a:xfrm>
              <a:off x="9503601" y="1315430"/>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8"/>
            <p:cNvSpPr/>
            <p:nvPr/>
          </p:nvSpPr>
          <p:spPr>
            <a:xfrm>
              <a:off x="9070637" y="857920"/>
              <a:ext cx="90" cy="95408"/>
            </a:xfrm>
            <a:custGeom>
              <a:avLst/>
              <a:gdLst/>
              <a:ahLst/>
              <a:cxnLst/>
              <a:rect l="l" t="t" r="r" b="b"/>
              <a:pathLst>
                <a:path w="1" h="1065" fill="none" extrusionOk="0">
                  <a:moveTo>
                    <a:pt x="0" y="1"/>
                  </a:moveTo>
                  <a:lnTo>
                    <a:pt x="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8787459" y="1669381"/>
              <a:ext cx="90" cy="92720"/>
            </a:xfrm>
            <a:custGeom>
              <a:avLst/>
              <a:gdLst/>
              <a:ahLst/>
              <a:cxnLst/>
              <a:rect l="l" t="t" r="r" b="b"/>
              <a:pathLst>
                <a:path w="1" h="1035" fill="none" extrusionOk="0">
                  <a:moveTo>
                    <a:pt x="0" y="1"/>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p:nvPr/>
          </p:nvSpPr>
          <p:spPr>
            <a:xfrm>
              <a:off x="8814693" y="1987945"/>
              <a:ext cx="90" cy="95408"/>
            </a:xfrm>
            <a:custGeom>
              <a:avLst/>
              <a:gdLst/>
              <a:ahLst/>
              <a:cxnLst/>
              <a:rect l="l" t="t" r="r" b="b"/>
              <a:pathLst>
                <a:path w="1" h="1065" fill="none" extrusionOk="0">
                  <a:moveTo>
                    <a:pt x="0" y="1"/>
                  </a:moveTo>
                  <a:lnTo>
                    <a:pt x="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8"/>
            <p:cNvSpPr/>
            <p:nvPr/>
          </p:nvSpPr>
          <p:spPr>
            <a:xfrm>
              <a:off x="8937156" y="2287517"/>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8"/>
            <p:cNvSpPr/>
            <p:nvPr/>
          </p:nvSpPr>
          <p:spPr>
            <a:xfrm>
              <a:off x="9018857" y="2862026"/>
              <a:ext cx="90" cy="95408"/>
            </a:xfrm>
            <a:custGeom>
              <a:avLst/>
              <a:gdLst/>
              <a:ahLst/>
              <a:cxnLst/>
              <a:rect l="l" t="t" r="r" b="b"/>
              <a:pathLst>
                <a:path w="1" h="1065" fill="none" extrusionOk="0">
                  <a:moveTo>
                    <a:pt x="1" y="1"/>
                  </a:moveTo>
                  <a:lnTo>
                    <a:pt x="1"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8"/>
            <p:cNvSpPr/>
            <p:nvPr/>
          </p:nvSpPr>
          <p:spPr>
            <a:xfrm>
              <a:off x="9269426" y="3224218"/>
              <a:ext cx="90" cy="9540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8"/>
            <p:cNvSpPr/>
            <p:nvPr/>
          </p:nvSpPr>
          <p:spPr>
            <a:xfrm>
              <a:off x="8814693" y="2617011"/>
              <a:ext cx="90" cy="9540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8"/>
            <p:cNvSpPr/>
            <p:nvPr/>
          </p:nvSpPr>
          <p:spPr>
            <a:xfrm>
              <a:off x="8896305" y="3131587"/>
              <a:ext cx="90" cy="92720"/>
            </a:xfrm>
            <a:custGeom>
              <a:avLst/>
              <a:gdLst/>
              <a:ahLst/>
              <a:cxnLst/>
              <a:rect l="l" t="t" r="r" b="b"/>
              <a:pathLst>
                <a:path w="1" h="1035"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 name="Google Shape;160;p8"/>
          <p:cNvSpPr/>
          <p:nvPr/>
        </p:nvSpPr>
        <p:spPr>
          <a:xfrm>
            <a:off x="713225" y="4038926"/>
            <a:ext cx="1628503" cy="560494"/>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8"/>
          <p:cNvSpPr txBox="1">
            <a:spLocks noGrp="1"/>
          </p:cNvSpPr>
          <p:nvPr>
            <p:ph type="title"/>
          </p:nvPr>
        </p:nvSpPr>
        <p:spPr>
          <a:xfrm>
            <a:off x="2098050" y="859075"/>
            <a:ext cx="4947900" cy="17127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72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162" name="Google Shape;162;p8"/>
          <p:cNvSpPr txBox="1">
            <a:spLocks noGrp="1"/>
          </p:cNvSpPr>
          <p:nvPr>
            <p:ph type="subTitle" idx="1"/>
          </p:nvPr>
        </p:nvSpPr>
        <p:spPr>
          <a:xfrm>
            <a:off x="2627550" y="2815875"/>
            <a:ext cx="3888900" cy="559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800">
                <a:latin typeface="Kanit Light"/>
                <a:ea typeface="Kanit Light"/>
                <a:cs typeface="Kanit Light"/>
                <a:sym typeface="Kanit Light"/>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3"/>
        <p:cNvGrpSpPr/>
        <p:nvPr/>
      </p:nvGrpSpPr>
      <p:grpSpPr>
        <a:xfrm>
          <a:off x="0" y="0"/>
          <a:ext cx="0" cy="0"/>
          <a:chOff x="0" y="0"/>
          <a:chExt cx="0" cy="0"/>
        </a:xfrm>
      </p:grpSpPr>
      <p:grpSp>
        <p:nvGrpSpPr>
          <p:cNvPr id="164" name="Google Shape;164;p9"/>
          <p:cNvGrpSpPr/>
          <p:nvPr/>
        </p:nvGrpSpPr>
        <p:grpSpPr>
          <a:xfrm>
            <a:off x="-920305" y="2124157"/>
            <a:ext cx="1457115" cy="2468198"/>
            <a:chOff x="70293" y="1615974"/>
            <a:chExt cx="1758527" cy="2978398"/>
          </a:xfrm>
        </p:grpSpPr>
        <p:sp>
          <p:nvSpPr>
            <p:cNvPr id="165" name="Google Shape;165;p9"/>
            <p:cNvSpPr/>
            <p:nvPr/>
          </p:nvSpPr>
          <p:spPr>
            <a:xfrm>
              <a:off x="70293" y="1615974"/>
              <a:ext cx="1758527" cy="1755514"/>
            </a:xfrm>
            <a:custGeom>
              <a:avLst/>
              <a:gdLst/>
              <a:ahLst/>
              <a:cxnLst/>
              <a:rect l="l" t="t" r="r" b="b"/>
              <a:pathLst>
                <a:path w="17265" h="17235" extrusionOk="0">
                  <a:moveTo>
                    <a:pt x="8632" y="0"/>
                  </a:moveTo>
                  <a:cubicBezTo>
                    <a:pt x="3860" y="0"/>
                    <a:pt x="0" y="3861"/>
                    <a:pt x="0" y="8602"/>
                  </a:cubicBezTo>
                  <a:cubicBezTo>
                    <a:pt x="0" y="13374"/>
                    <a:pt x="3860" y="17235"/>
                    <a:pt x="8632" y="17235"/>
                  </a:cubicBezTo>
                  <a:cubicBezTo>
                    <a:pt x="13405" y="17235"/>
                    <a:pt x="17265" y="13374"/>
                    <a:pt x="17265" y="8602"/>
                  </a:cubicBezTo>
                  <a:cubicBezTo>
                    <a:pt x="17265" y="3861"/>
                    <a:pt x="13405" y="0"/>
                    <a:pt x="8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a:off x="949506" y="2625263"/>
              <a:ext cx="102" cy="1969109"/>
            </a:xfrm>
            <a:custGeom>
              <a:avLst/>
              <a:gdLst/>
              <a:ahLst/>
              <a:cxnLst/>
              <a:rect l="l" t="t" r="r" b="b"/>
              <a:pathLst>
                <a:path w="1" h="19332" fill="none" extrusionOk="0">
                  <a:moveTo>
                    <a:pt x="0" y="0"/>
                  </a:moveTo>
                  <a:lnTo>
                    <a:pt x="0" y="1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a:off x="689470" y="4594237"/>
              <a:ext cx="495423" cy="102"/>
            </a:xfrm>
            <a:custGeom>
              <a:avLst/>
              <a:gdLst/>
              <a:ahLst/>
              <a:cxnLst/>
              <a:rect l="l" t="t" r="r" b="b"/>
              <a:pathLst>
                <a:path w="4864" h="1" fill="none" extrusionOk="0">
                  <a:moveTo>
                    <a:pt x="0" y="1"/>
                  </a:moveTo>
                  <a:lnTo>
                    <a:pt x="4863"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a:off x="503686" y="2547853"/>
              <a:ext cx="102" cy="10847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a:off x="1181735" y="2761444"/>
              <a:ext cx="3158" cy="105423"/>
            </a:xfrm>
            <a:custGeom>
              <a:avLst/>
              <a:gdLst/>
              <a:ahLst/>
              <a:cxnLst/>
              <a:rect l="l" t="t" r="r" b="b"/>
              <a:pathLst>
                <a:path w="31" h="1035" fill="none" extrusionOk="0">
                  <a:moveTo>
                    <a:pt x="0" y="1"/>
                  </a:moveTo>
                  <a:lnTo>
                    <a:pt x="3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9"/>
            <p:cNvSpPr/>
            <p:nvPr/>
          </p:nvSpPr>
          <p:spPr>
            <a:xfrm>
              <a:off x="1382899" y="2414727"/>
              <a:ext cx="3259" cy="108478"/>
            </a:xfrm>
            <a:custGeom>
              <a:avLst/>
              <a:gdLst/>
              <a:ahLst/>
              <a:cxnLst/>
              <a:rect l="l" t="t" r="r" b="b"/>
              <a:pathLst>
                <a:path w="32" h="1065" fill="none" extrusionOk="0">
                  <a:moveTo>
                    <a:pt x="1" y="0"/>
                  </a:moveTo>
                  <a:lnTo>
                    <a:pt x="3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p:nvPr/>
          </p:nvSpPr>
          <p:spPr>
            <a:xfrm>
              <a:off x="664719" y="2894570"/>
              <a:ext cx="3158" cy="108478"/>
            </a:xfrm>
            <a:custGeom>
              <a:avLst/>
              <a:gdLst/>
              <a:ahLst/>
              <a:cxnLst/>
              <a:rect l="l" t="t" r="r" b="b"/>
              <a:pathLst>
                <a:path w="31" h="1065" fill="none" extrusionOk="0">
                  <a:moveTo>
                    <a:pt x="0" y="1"/>
                  </a:moveTo>
                  <a:lnTo>
                    <a:pt x="3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9"/>
            <p:cNvSpPr/>
            <p:nvPr/>
          </p:nvSpPr>
          <p:spPr>
            <a:xfrm>
              <a:off x="949506" y="2625263"/>
              <a:ext cx="102" cy="1969109"/>
            </a:xfrm>
            <a:custGeom>
              <a:avLst/>
              <a:gdLst/>
              <a:ahLst/>
              <a:cxnLst/>
              <a:rect l="l" t="t" r="r" b="b"/>
              <a:pathLst>
                <a:path w="1" h="19332" fill="none" extrusionOk="0">
                  <a:moveTo>
                    <a:pt x="0" y="0"/>
                  </a:moveTo>
                  <a:lnTo>
                    <a:pt x="0" y="1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9"/>
            <p:cNvSpPr/>
            <p:nvPr/>
          </p:nvSpPr>
          <p:spPr>
            <a:xfrm>
              <a:off x="689470" y="4594237"/>
              <a:ext cx="495423" cy="102"/>
            </a:xfrm>
            <a:custGeom>
              <a:avLst/>
              <a:gdLst/>
              <a:ahLst/>
              <a:cxnLst/>
              <a:rect l="l" t="t" r="r" b="b"/>
              <a:pathLst>
                <a:path w="4864" h="1" fill="none" extrusionOk="0">
                  <a:moveTo>
                    <a:pt x="0" y="1"/>
                  </a:moveTo>
                  <a:lnTo>
                    <a:pt x="4863"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9"/>
            <p:cNvSpPr/>
            <p:nvPr/>
          </p:nvSpPr>
          <p:spPr>
            <a:xfrm>
              <a:off x="503686" y="2547853"/>
              <a:ext cx="102" cy="10847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a:off x="1181735" y="2761444"/>
              <a:ext cx="3158" cy="105423"/>
            </a:xfrm>
            <a:custGeom>
              <a:avLst/>
              <a:gdLst/>
              <a:ahLst/>
              <a:cxnLst/>
              <a:rect l="l" t="t" r="r" b="b"/>
              <a:pathLst>
                <a:path w="31" h="1035" fill="none" extrusionOk="0">
                  <a:moveTo>
                    <a:pt x="0" y="1"/>
                  </a:moveTo>
                  <a:lnTo>
                    <a:pt x="3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a:off x="1382899" y="2414727"/>
              <a:ext cx="3259" cy="108478"/>
            </a:xfrm>
            <a:custGeom>
              <a:avLst/>
              <a:gdLst/>
              <a:ahLst/>
              <a:cxnLst/>
              <a:rect l="l" t="t" r="r" b="b"/>
              <a:pathLst>
                <a:path w="32" h="1065" fill="none" extrusionOk="0">
                  <a:moveTo>
                    <a:pt x="1" y="0"/>
                  </a:moveTo>
                  <a:lnTo>
                    <a:pt x="3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a:off x="664719" y="2894570"/>
              <a:ext cx="3158" cy="108478"/>
            </a:xfrm>
            <a:custGeom>
              <a:avLst/>
              <a:gdLst/>
              <a:ahLst/>
              <a:cxnLst/>
              <a:rect l="l" t="t" r="r" b="b"/>
              <a:pathLst>
                <a:path w="31" h="1065" fill="none" extrusionOk="0">
                  <a:moveTo>
                    <a:pt x="0" y="1"/>
                  </a:moveTo>
                  <a:lnTo>
                    <a:pt x="3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9"/>
          <p:cNvGrpSpPr/>
          <p:nvPr/>
        </p:nvGrpSpPr>
        <p:grpSpPr>
          <a:xfrm>
            <a:off x="7208925" y="1625511"/>
            <a:ext cx="2718409" cy="2973925"/>
            <a:chOff x="-1944600" y="1625511"/>
            <a:chExt cx="2718409" cy="2973925"/>
          </a:xfrm>
        </p:grpSpPr>
        <p:sp>
          <p:nvSpPr>
            <p:cNvPr id="179" name="Google Shape;179;p9"/>
            <p:cNvSpPr/>
            <p:nvPr/>
          </p:nvSpPr>
          <p:spPr>
            <a:xfrm>
              <a:off x="-768072" y="2229211"/>
              <a:ext cx="1541881" cy="1392494"/>
            </a:xfrm>
            <a:custGeom>
              <a:avLst/>
              <a:gdLst/>
              <a:ahLst/>
              <a:cxnLst/>
              <a:rect l="l" t="t" r="r" b="b"/>
              <a:pathLst>
                <a:path w="15138" h="13671" extrusionOk="0">
                  <a:moveTo>
                    <a:pt x="7586" y="0"/>
                  </a:moveTo>
                  <a:cubicBezTo>
                    <a:pt x="7009" y="0"/>
                    <a:pt x="6422" y="74"/>
                    <a:pt x="5836" y="229"/>
                  </a:cubicBezTo>
                  <a:cubicBezTo>
                    <a:pt x="2189" y="1172"/>
                    <a:pt x="0" y="4910"/>
                    <a:pt x="942" y="8558"/>
                  </a:cubicBezTo>
                  <a:cubicBezTo>
                    <a:pt x="1737" y="11632"/>
                    <a:pt x="4518" y="13670"/>
                    <a:pt x="7556" y="13670"/>
                  </a:cubicBezTo>
                  <a:cubicBezTo>
                    <a:pt x="8123" y="13670"/>
                    <a:pt x="8698" y="13599"/>
                    <a:pt x="9271" y="13451"/>
                  </a:cubicBezTo>
                  <a:cubicBezTo>
                    <a:pt x="12918" y="12509"/>
                    <a:pt x="15137" y="8770"/>
                    <a:pt x="14195" y="5123"/>
                  </a:cubicBezTo>
                  <a:cubicBezTo>
                    <a:pt x="13377" y="2057"/>
                    <a:pt x="10627" y="0"/>
                    <a:pt x="7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a:off x="2767" y="3029593"/>
              <a:ext cx="102" cy="1569828"/>
            </a:xfrm>
            <a:custGeom>
              <a:avLst/>
              <a:gdLst/>
              <a:ahLst/>
              <a:cxnLst/>
              <a:rect l="l" t="t" r="r" b="b"/>
              <a:pathLst>
                <a:path w="1" h="15412" fill="none" extrusionOk="0">
                  <a:moveTo>
                    <a:pt x="1" y="1"/>
                  </a:moveTo>
                  <a:lnTo>
                    <a:pt x="1" y="1541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241787" y="2518786"/>
              <a:ext cx="6315" cy="83727"/>
            </a:xfrm>
            <a:custGeom>
              <a:avLst/>
              <a:gdLst/>
              <a:ahLst/>
              <a:cxnLst/>
              <a:rect l="l" t="t" r="r" b="b"/>
              <a:pathLst>
                <a:path w="62" h="822" fill="none" extrusionOk="0">
                  <a:moveTo>
                    <a:pt x="0" y="0"/>
                  </a:moveTo>
                  <a:lnTo>
                    <a:pt x="61" y="82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117354" y="2642643"/>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a:off x="284498" y="2562075"/>
              <a:ext cx="102" cy="80671"/>
            </a:xfrm>
            <a:custGeom>
              <a:avLst/>
              <a:gdLst/>
              <a:ahLst/>
              <a:cxnLst/>
              <a:rect l="l" t="t" r="r" b="b"/>
              <a:pathLst>
                <a:path w="1" h="792" fill="none" extrusionOk="0">
                  <a:moveTo>
                    <a:pt x="1" y="1"/>
                  </a:moveTo>
                  <a:lnTo>
                    <a:pt x="1" y="79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9"/>
            <p:cNvSpPr/>
            <p:nvPr/>
          </p:nvSpPr>
          <p:spPr>
            <a:xfrm>
              <a:off x="-152053" y="2797362"/>
              <a:ext cx="102" cy="86884"/>
            </a:xfrm>
            <a:custGeom>
              <a:avLst/>
              <a:gdLst/>
              <a:ahLst/>
              <a:cxnLst/>
              <a:rect l="l" t="t" r="r" b="b"/>
              <a:pathLst>
                <a:path w="1" h="853" fill="none" extrusionOk="0">
                  <a:moveTo>
                    <a:pt x="1" y="1"/>
                  </a:moveTo>
                  <a:lnTo>
                    <a:pt x="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9"/>
            <p:cNvSpPr/>
            <p:nvPr/>
          </p:nvSpPr>
          <p:spPr>
            <a:xfrm>
              <a:off x="-353217" y="2967665"/>
              <a:ext cx="3158" cy="86783"/>
            </a:xfrm>
            <a:custGeom>
              <a:avLst/>
              <a:gdLst/>
              <a:ahLst/>
              <a:cxnLst/>
              <a:rect l="l" t="t" r="r" b="b"/>
              <a:pathLst>
                <a:path w="31" h="852" fill="none" extrusionOk="0">
                  <a:moveTo>
                    <a:pt x="0" y="1"/>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9"/>
            <p:cNvSpPr/>
            <p:nvPr/>
          </p:nvSpPr>
          <p:spPr>
            <a:xfrm>
              <a:off x="185393" y="3137968"/>
              <a:ext cx="3259" cy="86783"/>
            </a:xfrm>
            <a:custGeom>
              <a:avLst/>
              <a:gdLst/>
              <a:ahLst/>
              <a:cxnLst/>
              <a:rect l="l" t="t" r="r" b="b"/>
              <a:pathLst>
                <a:path w="32" h="852" fill="none" extrusionOk="0">
                  <a:moveTo>
                    <a:pt x="1" y="0"/>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a:off x="346426" y="2862448"/>
              <a:ext cx="3158" cy="86783"/>
            </a:xfrm>
            <a:custGeom>
              <a:avLst/>
              <a:gdLst/>
              <a:ahLst/>
              <a:cxnLst/>
              <a:rect l="l" t="t" r="r" b="b"/>
              <a:pathLst>
                <a:path w="31" h="852" fill="none" extrusionOk="0">
                  <a:moveTo>
                    <a:pt x="1" y="0"/>
                  </a:moveTo>
                  <a:lnTo>
                    <a:pt x="3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a:off x="-226305" y="3246342"/>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9"/>
            <p:cNvSpPr/>
            <p:nvPr/>
          </p:nvSpPr>
          <p:spPr>
            <a:xfrm>
              <a:off x="2767" y="3029593"/>
              <a:ext cx="102" cy="1569828"/>
            </a:xfrm>
            <a:custGeom>
              <a:avLst/>
              <a:gdLst/>
              <a:ahLst/>
              <a:cxnLst/>
              <a:rect l="l" t="t" r="r" b="b"/>
              <a:pathLst>
                <a:path w="1" h="15412" fill="none" extrusionOk="0">
                  <a:moveTo>
                    <a:pt x="1" y="1"/>
                  </a:moveTo>
                  <a:lnTo>
                    <a:pt x="1" y="1541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a:off x="-241787" y="2518786"/>
              <a:ext cx="6315" cy="83727"/>
            </a:xfrm>
            <a:custGeom>
              <a:avLst/>
              <a:gdLst/>
              <a:ahLst/>
              <a:cxnLst/>
              <a:rect l="l" t="t" r="r" b="b"/>
              <a:pathLst>
                <a:path w="62" h="822" fill="none" extrusionOk="0">
                  <a:moveTo>
                    <a:pt x="0" y="0"/>
                  </a:moveTo>
                  <a:lnTo>
                    <a:pt x="61" y="82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a:off x="117354" y="2642643"/>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a:off x="284498" y="2562075"/>
              <a:ext cx="102" cy="80671"/>
            </a:xfrm>
            <a:custGeom>
              <a:avLst/>
              <a:gdLst/>
              <a:ahLst/>
              <a:cxnLst/>
              <a:rect l="l" t="t" r="r" b="b"/>
              <a:pathLst>
                <a:path w="1" h="792" fill="none" extrusionOk="0">
                  <a:moveTo>
                    <a:pt x="1" y="1"/>
                  </a:moveTo>
                  <a:lnTo>
                    <a:pt x="1" y="79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9"/>
            <p:cNvSpPr/>
            <p:nvPr/>
          </p:nvSpPr>
          <p:spPr>
            <a:xfrm>
              <a:off x="-152053" y="2797362"/>
              <a:ext cx="102" cy="86884"/>
            </a:xfrm>
            <a:custGeom>
              <a:avLst/>
              <a:gdLst/>
              <a:ahLst/>
              <a:cxnLst/>
              <a:rect l="l" t="t" r="r" b="b"/>
              <a:pathLst>
                <a:path w="1" h="853" fill="none" extrusionOk="0">
                  <a:moveTo>
                    <a:pt x="1" y="1"/>
                  </a:moveTo>
                  <a:lnTo>
                    <a:pt x="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9"/>
            <p:cNvSpPr/>
            <p:nvPr/>
          </p:nvSpPr>
          <p:spPr>
            <a:xfrm>
              <a:off x="-353217" y="2967665"/>
              <a:ext cx="3158" cy="86783"/>
            </a:xfrm>
            <a:custGeom>
              <a:avLst/>
              <a:gdLst/>
              <a:ahLst/>
              <a:cxnLst/>
              <a:rect l="l" t="t" r="r" b="b"/>
              <a:pathLst>
                <a:path w="31" h="852" fill="none" extrusionOk="0">
                  <a:moveTo>
                    <a:pt x="0" y="1"/>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a:off x="185393" y="3137968"/>
              <a:ext cx="3259" cy="86783"/>
            </a:xfrm>
            <a:custGeom>
              <a:avLst/>
              <a:gdLst/>
              <a:ahLst/>
              <a:cxnLst/>
              <a:rect l="l" t="t" r="r" b="b"/>
              <a:pathLst>
                <a:path w="32" h="852" fill="none" extrusionOk="0">
                  <a:moveTo>
                    <a:pt x="1" y="0"/>
                  </a:moveTo>
                  <a:lnTo>
                    <a:pt x="31" y="852"/>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9"/>
            <p:cNvSpPr/>
            <p:nvPr/>
          </p:nvSpPr>
          <p:spPr>
            <a:xfrm>
              <a:off x="346426" y="2862448"/>
              <a:ext cx="3158" cy="86783"/>
            </a:xfrm>
            <a:custGeom>
              <a:avLst/>
              <a:gdLst/>
              <a:ahLst/>
              <a:cxnLst/>
              <a:rect l="l" t="t" r="r" b="b"/>
              <a:pathLst>
                <a:path w="31" h="852" fill="none" extrusionOk="0">
                  <a:moveTo>
                    <a:pt x="1" y="0"/>
                  </a:moveTo>
                  <a:lnTo>
                    <a:pt x="3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9"/>
            <p:cNvSpPr/>
            <p:nvPr/>
          </p:nvSpPr>
          <p:spPr>
            <a:xfrm>
              <a:off x="-226305" y="3246342"/>
              <a:ext cx="6315" cy="86783"/>
            </a:xfrm>
            <a:custGeom>
              <a:avLst/>
              <a:gdLst/>
              <a:ahLst/>
              <a:cxnLst/>
              <a:rect l="l" t="t" r="r" b="b"/>
              <a:pathLst>
                <a:path w="62" h="852" fill="none" extrusionOk="0">
                  <a:moveTo>
                    <a:pt x="0" y="0"/>
                  </a:moveTo>
                  <a:lnTo>
                    <a:pt x="61" y="851"/>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a:off x="-1944600" y="1625511"/>
              <a:ext cx="1105330" cy="1006454"/>
            </a:xfrm>
            <a:custGeom>
              <a:avLst/>
              <a:gdLst/>
              <a:ahLst/>
              <a:cxnLst/>
              <a:rect l="l" t="t" r="r" b="b"/>
              <a:pathLst>
                <a:path w="10852" h="9881" extrusionOk="0">
                  <a:moveTo>
                    <a:pt x="5404" y="0"/>
                  </a:moveTo>
                  <a:cubicBezTo>
                    <a:pt x="3163" y="0"/>
                    <a:pt x="1154" y="1531"/>
                    <a:pt x="609" y="3816"/>
                  </a:cubicBezTo>
                  <a:cubicBezTo>
                    <a:pt x="1" y="6460"/>
                    <a:pt x="1642" y="9135"/>
                    <a:pt x="4287" y="9743"/>
                  </a:cubicBezTo>
                  <a:cubicBezTo>
                    <a:pt x="4672" y="9836"/>
                    <a:pt x="5058" y="9881"/>
                    <a:pt x="5439" y="9881"/>
                  </a:cubicBezTo>
                  <a:cubicBezTo>
                    <a:pt x="7668" y="9881"/>
                    <a:pt x="9699" y="8350"/>
                    <a:pt x="10244" y="6065"/>
                  </a:cubicBezTo>
                  <a:cubicBezTo>
                    <a:pt x="10852" y="3421"/>
                    <a:pt x="9211" y="776"/>
                    <a:pt x="6566" y="138"/>
                  </a:cubicBezTo>
                  <a:cubicBezTo>
                    <a:pt x="6176" y="45"/>
                    <a:pt x="5787" y="0"/>
                    <a:pt x="54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9"/>
            <p:cNvSpPr/>
            <p:nvPr/>
          </p:nvSpPr>
          <p:spPr>
            <a:xfrm>
              <a:off x="-1390407" y="2116252"/>
              <a:ext cx="102" cy="2483184"/>
            </a:xfrm>
            <a:custGeom>
              <a:avLst/>
              <a:gdLst/>
              <a:ahLst/>
              <a:cxnLst/>
              <a:rect l="l" t="t" r="r" b="b"/>
              <a:pathLst>
                <a:path w="1" h="24379" fill="none" extrusionOk="0">
                  <a:moveTo>
                    <a:pt x="1" y="1"/>
                  </a:moveTo>
                  <a:lnTo>
                    <a:pt x="1" y="243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a:off x="-1563764" y="1834519"/>
              <a:ext cx="102" cy="62031"/>
            </a:xfrm>
            <a:custGeom>
              <a:avLst/>
              <a:gdLst/>
              <a:ahLst/>
              <a:cxnLst/>
              <a:rect l="l" t="t" r="r" b="b"/>
              <a:pathLst>
                <a:path w="1" h="609" fill="none" extrusionOk="0">
                  <a:moveTo>
                    <a:pt x="0" y="1"/>
                  </a:moveTo>
                  <a:lnTo>
                    <a:pt x="0"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a:off x="-1309941" y="1927412"/>
              <a:ext cx="3259" cy="58975"/>
            </a:xfrm>
            <a:custGeom>
              <a:avLst/>
              <a:gdLst/>
              <a:ahLst/>
              <a:cxnLst/>
              <a:rect l="l" t="t" r="r" b="b"/>
              <a:pathLst>
                <a:path w="32" h="579" fill="none" extrusionOk="0">
                  <a:moveTo>
                    <a:pt x="1" y="1"/>
                  </a:moveTo>
                  <a:lnTo>
                    <a:pt x="3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9"/>
            <p:cNvSpPr/>
            <p:nvPr/>
          </p:nvSpPr>
          <p:spPr>
            <a:xfrm>
              <a:off x="-1189141" y="1865484"/>
              <a:ext cx="3158" cy="62031"/>
            </a:xfrm>
            <a:custGeom>
              <a:avLst/>
              <a:gdLst/>
              <a:ahLst/>
              <a:cxnLst/>
              <a:rect l="l" t="t" r="r" b="b"/>
              <a:pathLst>
                <a:path w="31" h="609" fill="none" extrusionOk="0">
                  <a:moveTo>
                    <a:pt x="0" y="1"/>
                  </a:moveTo>
                  <a:lnTo>
                    <a:pt x="31"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9"/>
            <p:cNvSpPr/>
            <p:nvPr/>
          </p:nvSpPr>
          <p:spPr>
            <a:xfrm>
              <a:off x="-1501836" y="2035786"/>
              <a:ext cx="102" cy="62031"/>
            </a:xfrm>
            <a:custGeom>
              <a:avLst/>
              <a:gdLst/>
              <a:ahLst/>
              <a:cxnLst/>
              <a:rect l="l" t="t" r="r" b="b"/>
              <a:pathLst>
                <a:path w="1" h="609" fill="none" extrusionOk="0">
                  <a:moveTo>
                    <a:pt x="0" y="1"/>
                  </a:moveTo>
                  <a:lnTo>
                    <a:pt x="0"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9"/>
            <p:cNvSpPr/>
            <p:nvPr/>
          </p:nvSpPr>
          <p:spPr>
            <a:xfrm>
              <a:off x="-1644229" y="2159643"/>
              <a:ext cx="102" cy="62031"/>
            </a:xfrm>
            <a:custGeom>
              <a:avLst/>
              <a:gdLst/>
              <a:ahLst/>
              <a:cxnLst/>
              <a:rect l="l" t="t" r="r" b="b"/>
              <a:pathLst>
                <a:path w="1" h="609" fill="none" extrusionOk="0">
                  <a:moveTo>
                    <a:pt x="0" y="0"/>
                  </a:moveTo>
                  <a:lnTo>
                    <a:pt x="0" y="60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9"/>
            <p:cNvSpPr/>
            <p:nvPr/>
          </p:nvSpPr>
          <p:spPr>
            <a:xfrm>
              <a:off x="-1257282" y="2283500"/>
              <a:ext cx="102" cy="58874"/>
            </a:xfrm>
            <a:custGeom>
              <a:avLst/>
              <a:gdLst/>
              <a:ahLst/>
              <a:cxnLst/>
              <a:rect l="l" t="t" r="r" b="b"/>
              <a:pathLst>
                <a:path w="1" h="578" fill="none" extrusionOk="0">
                  <a:moveTo>
                    <a:pt x="1" y="0"/>
                  </a:moveTo>
                  <a:lnTo>
                    <a:pt x="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9"/>
            <p:cNvSpPr/>
            <p:nvPr/>
          </p:nvSpPr>
          <p:spPr>
            <a:xfrm>
              <a:off x="-1142695" y="2085288"/>
              <a:ext cx="102" cy="58975"/>
            </a:xfrm>
            <a:custGeom>
              <a:avLst/>
              <a:gdLst/>
              <a:ahLst/>
              <a:cxnLst/>
              <a:rect l="l" t="t" r="r" b="b"/>
              <a:pathLst>
                <a:path w="1" h="579" fill="none" extrusionOk="0">
                  <a:moveTo>
                    <a:pt x="0" y="1"/>
                  </a:moveTo>
                  <a:lnTo>
                    <a:pt x="0"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a:off x="-1551440" y="2360910"/>
              <a:ext cx="102" cy="58874"/>
            </a:xfrm>
            <a:custGeom>
              <a:avLst/>
              <a:gdLst/>
              <a:ahLst/>
              <a:cxnLst/>
              <a:rect l="l" t="t" r="r" b="b"/>
              <a:pathLst>
                <a:path w="1" h="578" fill="none" extrusionOk="0">
                  <a:moveTo>
                    <a:pt x="1" y="0"/>
                  </a:moveTo>
                  <a:lnTo>
                    <a:pt x="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9"/>
            <p:cNvSpPr/>
            <p:nvPr/>
          </p:nvSpPr>
          <p:spPr>
            <a:xfrm>
              <a:off x="-1563764" y="1834519"/>
              <a:ext cx="102" cy="62031"/>
            </a:xfrm>
            <a:custGeom>
              <a:avLst/>
              <a:gdLst/>
              <a:ahLst/>
              <a:cxnLst/>
              <a:rect l="l" t="t" r="r" b="b"/>
              <a:pathLst>
                <a:path w="1" h="609" fill="none" extrusionOk="0">
                  <a:moveTo>
                    <a:pt x="0" y="1"/>
                  </a:moveTo>
                  <a:lnTo>
                    <a:pt x="0"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9"/>
            <p:cNvSpPr/>
            <p:nvPr/>
          </p:nvSpPr>
          <p:spPr>
            <a:xfrm>
              <a:off x="-1309941" y="1927412"/>
              <a:ext cx="3259" cy="58975"/>
            </a:xfrm>
            <a:custGeom>
              <a:avLst/>
              <a:gdLst/>
              <a:ahLst/>
              <a:cxnLst/>
              <a:rect l="l" t="t" r="r" b="b"/>
              <a:pathLst>
                <a:path w="32" h="579" fill="none" extrusionOk="0">
                  <a:moveTo>
                    <a:pt x="1" y="1"/>
                  </a:moveTo>
                  <a:lnTo>
                    <a:pt x="3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9"/>
            <p:cNvSpPr/>
            <p:nvPr/>
          </p:nvSpPr>
          <p:spPr>
            <a:xfrm>
              <a:off x="-1189141" y="1865484"/>
              <a:ext cx="3158" cy="62031"/>
            </a:xfrm>
            <a:custGeom>
              <a:avLst/>
              <a:gdLst/>
              <a:ahLst/>
              <a:cxnLst/>
              <a:rect l="l" t="t" r="r" b="b"/>
              <a:pathLst>
                <a:path w="31" h="609" fill="none" extrusionOk="0">
                  <a:moveTo>
                    <a:pt x="0" y="1"/>
                  </a:moveTo>
                  <a:lnTo>
                    <a:pt x="31"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9"/>
            <p:cNvSpPr/>
            <p:nvPr/>
          </p:nvSpPr>
          <p:spPr>
            <a:xfrm>
              <a:off x="-1501836" y="2035786"/>
              <a:ext cx="102" cy="62031"/>
            </a:xfrm>
            <a:custGeom>
              <a:avLst/>
              <a:gdLst/>
              <a:ahLst/>
              <a:cxnLst/>
              <a:rect l="l" t="t" r="r" b="b"/>
              <a:pathLst>
                <a:path w="1" h="609" fill="none" extrusionOk="0">
                  <a:moveTo>
                    <a:pt x="0" y="1"/>
                  </a:moveTo>
                  <a:lnTo>
                    <a:pt x="0" y="609"/>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9"/>
            <p:cNvSpPr/>
            <p:nvPr/>
          </p:nvSpPr>
          <p:spPr>
            <a:xfrm>
              <a:off x="-1644229" y="2159643"/>
              <a:ext cx="102" cy="62031"/>
            </a:xfrm>
            <a:custGeom>
              <a:avLst/>
              <a:gdLst/>
              <a:ahLst/>
              <a:cxnLst/>
              <a:rect l="l" t="t" r="r" b="b"/>
              <a:pathLst>
                <a:path w="1" h="609" fill="none" extrusionOk="0">
                  <a:moveTo>
                    <a:pt x="0" y="0"/>
                  </a:moveTo>
                  <a:lnTo>
                    <a:pt x="0" y="60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a:off x="-1257282" y="2283500"/>
              <a:ext cx="102" cy="58874"/>
            </a:xfrm>
            <a:custGeom>
              <a:avLst/>
              <a:gdLst/>
              <a:ahLst/>
              <a:cxnLst/>
              <a:rect l="l" t="t" r="r" b="b"/>
              <a:pathLst>
                <a:path w="1" h="578" fill="none" extrusionOk="0">
                  <a:moveTo>
                    <a:pt x="1" y="0"/>
                  </a:moveTo>
                  <a:lnTo>
                    <a:pt x="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9"/>
            <p:cNvSpPr/>
            <p:nvPr/>
          </p:nvSpPr>
          <p:spPr>
            <a:xfrm>
              <a:off x="-1142695" y="2085288"/>
              <a:ext cx="102" cy="58975"/>
            </a:xfrm>
            <a:custGeom>
              <a:avLst/>
              <a:gdLst/>
              <a:ahLst/>
              <a:cxnLst/>
              <a:rect l="l" t="t" r="r" b="b"/>
              <a:pathLst>
                <a:path w="1" h="579" fill="none" extrusionOk="0">
                  <a:moveTo>
                    <a:pt x="0" y="1"/>
                  </a:moveTo>
                  <a:lnTo>
                    <a:pt x="0"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9"/>
            <p:cNvSpPr/>
            <p:nvPr/>
          </p:nvSpPr>
          <p:spPr>
            <a:xfrm>
              <a:off x="-1551440" y="2360910"/>
              <a:ext cx="102" cy="58874"/>
            </a:xfrm>
            <a:custGeom>
              <a:avLst/>
              <a:gdLst/>
              <a:ahLst/>
              <a:cxnLst/>
              <a:rect l="l" t="t" r="r" b="b"/>
              <a:pathLst>
                <a:path w="1" h="578" fill="none" extrusionOk="0">
                  <a:moveTo>
                    <a:pt x="1" y="0"/>
                  </a:moveTo>
                  <a:lnTo>
                    <a:pt x="1" y="578"/>
                  </a:lnTo>
                </a:path>
              </a:pathLst>
            </a:custGeom>
            <a:solidFill>
              <a:schemeClr val="dk1"/>
            </a:solid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a:off x="-1390407" y="3333022"/>
              <a:ext cx="476885" cy="668796"/>
            </a:xfrm>
            <a:custGeom>
              <a:avLst/>
              <a:gdLst/>
              <a:ahLst/>
              <a:cxnLst/>
              <a:rect l="l" t="t" r="r" b="b"/>
              <a:pathLst>
                <a:path w="4682" h="6566" fill="none" extrusionOk="0">
                  <a:moveTo>
                    <a:pt x="4681" y="0"/>
                  </a:moveTo>
                  <a:lnTo>
                    <a:pt x="1" y="656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9"/>
          <p:cNvGrpSpPr/>
          <p:nvPr/>
        </p:nvGrpSpPr>
        <p:grpSpPr>
          <a:xfrm>
            <a:off x="-5907" y="1615974"/>
            <a:ext cx="1758527" cy="2978398"/>
            <a:chOff x="70293" y="1615974"/>
            <a:chExt cx="1758527" cy="2978398"/>
          </a:xfrm>
        </p:grpSpPr>
        <p:sp>
          <p:nvSpPr>
            <p:cNvPr id="218" name="Google Shape;218;p9"/>
            <p:cNvSpPr/>
            <p:nvPr/>
          </p:nvSpPr>
          <p:spPr>
            <a:xfrm>
              <a:off x="70293" y="1615974"/>
              <a:ext cx="1758527" cy="1755514"/>
            </a:xfrm>
            <a:custGeom>
              <a:avLst/>
              <a:gdLst/>
              <a:ahLst/>
              <a:cxnLst/>
              <a:rect l="l" t="t" r="r" b="b"/>
              <a:pathLst>
                <a:path w="17265" h="17235" extrusionOk="0">
                  <a:moveTo>
                    <a:pt x="8632" y="0"/>
                  </a:moveTo>
                  <a:cubicBezTo>
                    <a:pt x="3860" y="0"/>
                    <a:pt x="0" y="3861"/>
                    <a:pt x="0" y="8602"/>
                  </a:cubicBezTo>
                  <a:cubicBezTo>
                    <a:pt x="0" y="13374"/>
                    <a:pt x="3860" y="17235"/>
                    <a:pt x="8632" y="17235"/>
                  </a:cubicBezTo>
                  <a:cubicBezTo>
                    <a:pt x="13405" y="17235"/>
                    <a:pt x="17265" y="13374"/>
                    <a:pt x="17265" y="8602"/>
                  </a:cubicBezTo>
                  <a:cubicBezTo>
                    <a:pt x="17265" y="3861"/>
                    <a:pt x="13405" y="0"/>
                    <a:pt x="8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9"/>
            <p:cNvSpPr/>
            <p:nvPr/>
          </p:nvSpPr>
          <p:spPr>
            <a:xfrm>
              <a:off x="949506" y="2625263"/>
              <a:ext cx="102" cy="1969109"/>
            </a:xfrm>
            <a:custGeom>
              <a:avLst/>
              <a:gdLst/>
              <a:ahLst/>
              <a:cxnLst/>
              <a:rect l="l" t="t" r="r" b="b"/>
              <a:pathLst>
                <a:path w="1" h="19332" fill="none" extrusionOk="0">
                  <a:moveTo>
                    <a:pt x="0" y="0"/>
                  </a:moveTo>
                  <a:lnTo>
                    <a:pt x="0" y="1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9"/>
            <p:cNvSpPr/>
            <p:nvPr/>
          </p:nvSpPr>
          <p:spPr>
            <a:xfrm>
              <a:off x="689470" y="4594237"/>
              <a:ext cx="495423" cy="102"/>
            </a:xfrm>
            <a:custGeom>
              <a:avLst/>
              <a:gdLst/>
              <a:ahLst/>
              <a:cxnLst/>
              <a:rect l="l" t="t" r="r" b="b"/>
              <a:pathLst>
                <a:path w="4864" h="1" fill="none" extrusionOk="0">
                  <a:moveTo>
                    <a:pt x="0" y="1"/>
                  </a:moveTo>
                  <a:lnTo>
                    <a:pt x="4863"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9"/>
            <p:cNvSpPr/>
            <p:nvPr/>
          </p:nvSpPr>
          <p:spPr>
            <a:xfrm>
              <a:off x="503686" y="2547853"/>
              <a:ext cx="102" cy="10847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9"/>
            <p:cNvSpPr/>
            <p:nvPr/>
          </p:nvSpPr>
          <p:spPr>
            <a:xfrm>
              <a:off x="1181735" y="2761444"/>
              <a:ext cx="3158" cy="105423"/>
            </a:xfrm>
            <a:custGeom>
              <a:avLst/>
              <a:gdLst/>
              <a:ahLst/>
              <a:cxnLst/>
              <a:rect l="l" t="t" r="r" b="b"/>
              <a:pathLst>
                <a:path w="31" h="1035" fill="none" extrusionOk="0">
                  <a:moveTo>
                    <a:pt x="0" y="1"/>
                  </a:moveTo>
                  <a:lnTo>
                    <a:pt x="3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a:off x="1382899" y="2414727"/>
              <a:ext cx="3259" cy="108478"/>
            </a:xfrm>
            <a:custGeom>
              <a:avLst/>
              <a:gdLst/>
              <a:ahLst/>
              <a:cxnLst/>
              <a:rect l="l" t="t" r="r" b="b"/>
              <a:pathLst>
                <a:path w="32" h="1065" fill="none" extrusionOk="0">
                  <a:moveTo>
                    <a:pt x="1" y="0"/>
                  </a:moveTo>
                  <a:lnTo>
                    <a:pt x="3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9"/>
            <p:cNvSpPr/>
            <p:nvPr/>
          </p:nvSpPr>
          <p:spPr>
            <a:xfrm>
              <a:off x="664719" y="2894570"/>
              <a:ext cx="3158" cy="108478"/>
            </a:xfrm>
            <a:custGeom>
              <a:avLst/>
              <a:gdLst/>
              <a:ahLst/>
              <a:cxnLst/>
              <a:rect l="l" t="t" r="r" b="b"/>
              <a:pathLst>
                <a:path w="31" h="1065" fill="none" extrusionOk="0">
                  <a:moveTo>
                    <a:pt x="0" y="1"/>
                  </a:moveTo>
                  <a:lnTo>
                    <a:pt x="3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9"/>
            <p:cNvSpPr/>
            <p:nvPr/>
          </p:nvSpPr>
          <p:spPr>
            <a:xfrm>
              <a:off x="949506" y="2625263"/>
              <a:ext cx="102" cy="1969109"/>
            </a:xfrm>
            <a:custGeom>
              <a:avLst/>
              <a:gdLst/>
              <a:ahLst/>
              <a:cxnLst/>
              <a:rect l="l" t="t" r="r" b="b"/>
              <a:pathLst>
                <a:path w="1" h="19332" fill="none" extrusionOk="0">
                  <a:moveTo>
                    <a:pt x="0" y="0"/>
                  </a:moveTo>
                  <a:lnTo>
                    <a:pt x="0" y="1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9"/>
            <p:cNvSpPr/>
            <p:nvPr/>
          </p:nvSpPr>
          <p:spPr>
            <a:xfrm>
              <a:off x="689470" y="4594237"/>
              <a:ext cx="495423" cy="102"/>
            </a:xfrm>
            <a:custGeom>
              <a:avLst/>
              <a:gdLst/>
              <a:ahLst/>
              <a:cxnLst/>
              <a:rect l="l" t="t" r="r" b="b"/>
              <a:pathLst>
                <a:path w="4864" h="1" fill="none" extrusionOk="0">
                  <a:moveTo>
                    <a:pt x="0" y="1"/>
                  </a:moveTo>
                  <a:lnTo>
                    <a:pt x="4863"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9"/>
            <p:cNvSpPr/>
            <p:nvPr/>
          </p:nvSpPr>
          <p:spPr>
            <a:xfrm>
              <a:off x="503686" y="2547853"/>
              <a:ext cx="102" cy="10847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9"/>
            <p:cNvSpPr/>
            <p:nvPr/>
          </p:nvSpPr>
          <p:spPr>
            <a:xfrm>
              <a:off x="1181735" y="2761444"/>
              <a:ext cx="3158" cy="105423"/>
            </a:xfrm>
            <a:custGeom>
              <a:avLst/>
              <a:gdLst/>
              <a:ahLst/>
              <a:cxnLst/>
              <a:rect l="l" t="t" r="r" b="b"/>
              <a:pathLst>
                <a:path w="31" h="1035" fill="none" extrusionOk="0">
                  <a:moveTo>
                    <a:pt x="0" y="1"/>
                  </a:moveTo>
                  <a:lnTo>
                    <a:pt x="3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9"/>
            <p:cNvSpPr/>
            <p:nvPr/>
          </p:nvSpPr>
          <p:spPr>
            <a:xfrm>
              <a:off x="1382899" y="2414727"/>
              <a:ext cx="3259" cy="108478"/>
            </a:xfrm>
            <a:custGeom>
              <a:avLst/>
              <a:gdLst/>
              <a:ahLst/>
              <a:cxnLst/>
              <a:rect l="l" t="t" r="r" b="b"/>
              <a:pathLst>
                <a:path w="32" h="1065" fill="none" extrusionOk="0">
                  <a:moveTo>
                    <a:pt x="1" y="0"/>
                  </a:moveTo>
                  <a:lnTo>
                    <a:pt x="3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9"/>
            <p:cNvSpPr/>
            <p:nvPr/>
          </p:nvSpPr>
          <p:spPr>
            <a:xfrm>
              <a:off x="664719" y="2894570"/>
              <a:ext cx="3158" cy="108478"/>
            </a:xfrm>
            <a:custGeom>
              <a:avLst/>
              <a:gdLst/>
              <a:ahLst/>
              <a:cxnLst/>
              <a:rect l="l" t="t" r="r" b="b"/>
              <a:pathLst>
                <a:path w="31" h="1065" fill="none" extrusionOk="0">
                  <a:moveTo>
                    <a:pt x="0" y="1"/>
                  </a:moveTo>
                  <a:lnTo>
                    <a:pt x="3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 name="Google Shape;231;p9"/>
          <p:cNvSpPr/>
          <p:nvPr/>
        </p:nvSpPr>
        <p:spPr>
          <a:xfrm>
            <a:off x="1603802" y="1145309"/>
            <a:ext cx="622307" cy="178668"/>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9"/>
          <p:cNvSpPr/>
          <p:nvPr/>
        </p:nvSpPr>
        <p:spPr>
          <a:xfrm>
            <a:off x="-284299" y="161925"/>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9"/>
          <p:cNvSpPr txBox="1">
            <a:spLocks noGrp="1"/>
          </p:cNvSpPr>
          <p:nvPr>
            <p:ph type="subTitle" idx="1"/>
          </p:nvPr>
        </p:nvSpPr>
        <p:spPr>
          <a:xfrm>
            <a:off x="2297163" y="2481725"/>
            <a:ext cx="4567800" cy="117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atin typeface="Kanit Light"/>
                <a:ea typeface="Kanit Light"/>
                <a:cs typeface="Kanit Light"/>
                <a:sym typeface="Kanit Light"/>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234" name="Google Shape;234;p9"/>
          <p:cNvSpPr txBox="1">
            <a:spLocks noGrp="1"/>
          </p:cNvSpPr>
          <p:nvPr>
            <p:ph type="title"/>
          </p:nvPr>
        </p:nvSpPr>
        <p:spPr>
          <a:xfrm>
            <a:off x="1943125" y="1239200"/>
            <a:ext cx="5265900" cy="1170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7200"/>
            </a:lvl1pPr>
            <a:lvl2pPr lvl="1" algn="ctr" rtl="0">
              <a:spcBef>
                <a:spcPts val="0"/>
              </a:spcBef>
              <a:spcAft>
                <a:spcPts val="0"/>
              </a:spcAft>
              <a:buNone/>
              <a:defRPr sz="7200"/>
            </a:lvl2pPr>
            <a:lvl3pPr lvl="2" algn="ctr" rtl="0">
              <a:spcBef>
                <a:spcPts val="0"/>
              </a:spcBef>
              <a:spcAft>
                <a:spcPts val="0"/>
              </a:spcAft>
              <a:buNone/>
              <a:defRPr sz="7200"/>
            </a:lvl3pPr>
            <a:lvl4pPr lvl="3" algn="ctr" rtl="0">
              <a:spcBef>
                <a:spcPts val="0"/>
              </a:spcBef>
              <a:spcAft>
                <a:spcPts val="0"/>
              </a:spcAft>
              <a:buNone/>
              <a:defRPr sz="7200"/>
            </a:lvl4pPr>
            <a:lvl5pPr lvl="4" algn="ctr" rtl="0">
              <a:spcBef>
                <a:spcPts val="0"/>
              </a:spcBef>
              <a:spcAft>
                <a:spcPts val="0"/>
              </a:spcAft>
              <a:buNone/>
              <a:defRPr sz="7200"/>
            </a:lvl5pPr>
            <a:lvl6pPr lvl="5" algn="ctr" rtl="0">
              <a:spcBef>
                <a:spcPts val="0"/>
              </a:spcBef>
              <a:spcAft>
                <a:spcPts val="0"/>
              </a:spcAft>
              <a:buNone/>
              <a:defRPr sz="7200"/>
            </a:lvl6pPr>
            <a:lvl7pPr lvl="6" algn="ctr" rtl="0">
              <a:spcBef>
                <a:spcPts val="0"/>
              </a:spcBef>
              <a:spcAft>
                <a:spcPts val="0"/>
              </a:spcAft>
              <a:buNone/>
              <a:defRPr sz="7200"/>
            </a:lvl7pPr>
            <a:lvl8pPr lvl="7" algn="ctr" rtl="0">
              <a:spcBef>
                <a:spcPts val="0"/>
              </a:spcBef>
              <a:spcAft>
                <a:spcPts val="0"/>
              </a:spcAft>
              <a:buNone/>
              <a:defRPr sz="7200"/>
            </a:lvl8pPr>
            <a:lvl9pPr lvl="8" algn="ctr" rtl="0">
              <a:spcBef>
                <a:spcPts val="0"/>
              </a:spcBef>
              <a:spcAft>
                <a:spcPts val="0"/>
              </a:spcAft>
              <a:buNone/>
              <a:defRPr sz="7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3"/>
        <p:cNvGrpSpPr/>
        <p:nvPr/>
      </p:nvGrpSpPr>
      <p:grpSpPr>
        <a:xfrm>
          <a:off x="0" y="0"/>
          <a:ext cx="0" cy="0"/>
          <a:chOff x="0" y="0"/>
          <a:chExt cx="0" cy="0"/>
        </a:xfrm>
      </p:grpSpPr>
      <p:sp>
        <p:nvSpPr>
          <p:cNvPr id="284" name="Google Shape;284;p11"/>
          <p:cNvSpPr txBox="1">
            <a:spLocks noGrp="1"/>
          </p:cNvSpPr>
          <p:nvPr>
            <p:ph type="title" hasCustomPrompt="1"/>
          </p:nvPr>
        </p:nvSpPr>
        <p:spPr>
          <a:xfrm>
            <a:off x="713225" y="191725"/>
            <a:ext cx="77175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6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grpSp>
        <p:nvGrpSpPr>
          <p:cNvPr id="285" name="Google Shape;285;p11"/>
          <p:cNvGrpSpPr/>
          <p:nvPr/>
        </p:nvGrpSpPr>
        <p:grpSpPr>
          <a:xfrm>
            <a:off x="-391801" y="164137"/>
            <a:ext cx="9381281" cy="4439387"/>
            <a:chOff x="-391801" y="164137"/>
            <a:chExt cx="9381281" cy="4439387"/>
          </a:xfrm>
        </p:grpSpPr>
        <p:sp>
          <p:nvSpPr>
            <p:cNvPr id="286" name="Google Shape;286;p11"/>
            <p:cNvSpPr/>
            <p:nvPr/>
          </p:nvSpPr>
          <p:spPr>
            <a:xfrm>
              <a:off x="-391801" y="4085073"/>
              <a:ext cx="1494452" cy="514356"/>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 name="Google Shape;287;p11"/>
            <p:cNvGrpSpPr/>
            <p:nvPr/>
          </p:nvGrpSpPr>
          <p:grpSpPr>
            <a:xfrm flipH="1">
              <a:off x="7160061" y="164137"/>
              <a:ext cx="1829419" cy="4439387"/>
              <a:chOff x="1523503" y="160050"/>
              <a:chExt cx="1829419" cy="4439387"/>
            </a:xfrm>
          </p:grpSpPr>
          <p:sp>
            <p:nvSpPr>
              <p:cNvPr id="288" name="Google Shape;288;p11"/>
              <p:cNvSpPr/>
              <p:nvPr/>
            </p:nvSpPr>
            <p:spPr>
              <a:xfrm flipH="1">
                <a:off x="2443554" y="2194886"/>
                <a:ext cx="90" cy="92720"/>
              </a:xfrm>
              <a:custGeom>
                <a:avLst/>
                <a:gdLst/>
                <a:ahLst/>
                <a:cxnLst/>
                <a:rect l="l" t="t" r="r" b="b"/>
                <a:pathLst>
                  <a:path w="1" h="1035" fill="none" extrusionOk="0">
                    <a:moveTo>
                      <a:pt x="0" y="1"/>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1"/>
              <p:cNvSpPr/>
              <p:nvPr/>
            </p:nvSpPr>
            <p:spPr>
              <a:xfrm rot="10800000" flipH="1">
                <a:off x="2312939" y="2862026"/>
                <a:ext cx="0" cy="95408"/>
              </a:xfrm>
              <a:custGeom>
                <a:avLst/>
                <a:gdLst/>
                <a:ahLst/>
                <a:cxnLst/>
                <a:rect l="l" t="t" r="r" b="b"/>
                <a:pathLst>
                  <a:path h="1065" fill="none" extrusionOk="0">
                    <a:moveTo>
                      <a:pt x="0" y="1"/>
                    </a:moveTo>
                    <a:lnTo>
                      <a:pt x="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1"/>
              <p:cNvSpPr/>
              <p:nvPr/>
            </p:nvSpPr>
            <p:spPr>
              <a:xfrm flipH="1">
                <a:off x="2489869" y="2480842"/>
                <a:ext cx="90" cy="9540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flipH="1">
                <a:off x="2846597" y="1522372"/>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1"/>
              <p:cNvSpPr/>
              <p:nvPr/>
            </p:nvSpPr>
            <p:spPr>
              <a:xfrm rot="10800000" flipH="1">
                <a:off x="2312939" y="2012491"/>
                <a:ext cx="0" cy="95408"/>
              </a:xfrm>
              <a:custGeom>
                <a:avLst/>
                <a:gdLst/>
                <a:ahLst/>
                <a:cxnLst/>
                <a:rect l="l" t="t" r="r" b="b"/>
                <a:pathLst>
                  <a:path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1"/>
              <p:cNvSpPr/>
              <p:nvPr/>
            </p:nvSpPr>
            <p:spPr>
              <a:xfrm flipH="1">
                <a:off x="2361942" y="3177903"/>
                <a:ext cx="90" cy="92720"/>
              </a:xfrm>
              <a:custGeom>
                <a:avLst/>
                <a:gdLst/>
                <a:ahLst/>
                <a:cxnLst/>
                <a:rect l="l" t="t" r="r" b="b"/>
                <a:pathLst>
                  <a:path w="1" h="1035"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1"/>
              <p:cNvSpPr/>
              <p:nvPr/>
            </p:nvSpPr>
            <p:spPr>
              <a:xfrm flipH="1">
                <a:off x="2941915" y="1963488"/>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 name="Google Shape;295;p11"/>
              <p:cNvGrpSpPr/>
              <p:nvPr/>
            </p:nvGrpSpPr>
            <p:grpSpPr>
              <a:xfrm>
                <a:off x="1523503" y="160050"/>
                <a:ext cx="1829419" cy="4439387"/>
                <a:chOff x="1523503" y="160050"/>
                <a:chExt cx="1829419" cy="4439387"/>
              </a:xfrm>
            </p:grpSpPr>
            <p:sp>
              <p:nvSpPr>
                <p:cNvPr id="296" name="Google Shape;296;p11"/>
                <p:cNvSpPr/>
                <p:nvPr/>
              </p:nvSpPr>
              <p:spPr>
                <a:xfrm>
                  <a:off x="1523503" y="160050"/>
                  <a:ext cx="1829419" cy="572359"/>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flipH="1">
                  <a:off x="2075986" y="1217335"/>
                  <a:ext cx="1029421" cy="2388157"/>
                </a:xfrm>
                <a:custGeom>
                  <a:avLst/>
                  <a:gdLst/>
                  <a:ahLst/>
                  <a:cxnLst/>
                  <a:rect l="l" t="t" r="r" b="b"/>
                  <a:pathLst>
                    <a:path w="11491" h="26658" extrusionOk="0">
                      <a:moveTo>
                        <a:pt x="5746" y="1"/>
                      </a:moveTo>
                      <a:cubicBezTo>
                        <a:pt x="2584" y="1"/>
                        <a:pt x="1" y="2615"/>
                        <a:pt x="1" y="5746"/>
                      </a:cubicBezTo>
                      <a:lnTo>
                        <a:pt x="1" y="20913"/>
                      </a:lnTo>
                      <a:cubicBezTo>
                        <a:pt x="1" y="24074"/>
                        <a:pt x="2584" y="26658"/>
                        <a:pt x="5746" y="26658"/>
                      </a:cubicBezTo>
                      <a:cubicBezTo>
                        <a:pt x="8907" y="26658"/>
                        <a:pt x="11490" y="24074"/>
                        <a:pt x="11490" y="20913"/>
                      </a:cubicBezTo>
                      <a:lnTo>
                        <a:pt x="11490" y="5746"/>
                      </a:lnTo>
                      <a:cubicBezTo>
                        <a:pt x="11490" y="2615"/>
                        <a:pt x="8907" y="1"/>
                        <a:pt x="57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1"/>
                <p:cNvSpPr/>
                <p:nvPr/>
              </p:nvSpPr>
              <p:spPr>
                <a:xfrm flipH="1">
                  <a:off x="2590652" y="1715696"/>
                  <a:ext cx="90" cy="2883741"/>
                </a:xfrm>
                <a:custGeom>
                  <a:avLst/>
                  <a:gdLst/>
                  <a:ahLst/>
                  <a:cxnLst/>
                  <a:rect l="l" t="t" r="r" b="b"/>
                  <a:pathLst>
                    <a:path w="1" h="32190" fill="none" extrusionOk="0">
                      <a:moveTo>
                        <a:pt x="1" y="0"/>
                      </a:moveTo>
                      <a:lnTo>
                        <a:pt x="1" y="3218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1"/>
                <p:cNvSpPr/>
                <p:nvPr/>
              </p:nvSpPr>
              <p:spPr>
                <a:xfrm flipH="1">
                  <a:off x="2253006" y="4599348"/>
                  <a:ext cx="637218" cy="90"/>
                </a:xfrm>
                <a:custGeom>
                  <a:avLst/>
                  <a:gdLst/>
                  <a:ahLst/>
                  <a:cxnLst/>
                  <a:rect l="l" t="t" r="r" b="b"/>
                  <a:pathLst>
                    <a:path w="7113" h="1" fill="none" extrusionOk="0">
                      <a:moveTo>
                        <a:pt x="0" y="0"/>
                      </a:moveTo>
                      <a:lnTo>
                        <a:pt x="7113"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flipH="1">
                  <a:off x="2443554" y="1568598"/>
                  <a:ext cx="147188" cy="514755"/>
                </a:xfrm>
                <a:custGeom>
                  <a:avLst/>
                  <a:gdLst/>
                  <a:ahLst/>
                  <a:cxnLst/>
                  <a:rect l="l" t="t" r="r" b="b"/>
                  <a:pathLst>
                    <a:path w="1643" h="5746" fill="none" extrusionOk="0">
                      <a:moveTo>
                        <a:pt x="1642" y="1"/>
                      </a:moveTo>
                      <a:lnTo>
                        <a:pt x="1" y="574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1"/>
                <p:cNvSpPr/>
                <p:nvPr/>
              </p:nvSpPr>
              <p:spPr>
                <a:xfrm flipH="1">
                  <a:off x="2590652" y="1824632"/>
                  <a:ext cx="215183" cy="887787"/>
                </a:xfrm>
                <a:custGeom>
                  <a:avLst/>
                  <a:gdLst/>
                  <a:ahLst/>
                  <a:cxnLst/>
                  <a:rect l="l" t="t" r="r" b="b"/>
                  <a:pathLst>
                    <a:path w="2402" h="9910" fill="none" extrusionOk="0">
                      <a:moveTo>
                        <a:pt x="0" y="0"/>
                      </a:moveTo>
                      <a:lnTo>
                        <a:pt x="2402" y="990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1"/>
                <p:cNvSpPr/>
                <p:nvPr/>
              </p:nvSpPr>
              <p:spPr>
                <a:xfrm flipH="1">
                  <a:off x="2285705" y="2410070"/>
                  <a:ext cx="305037" cy="1002098"/>
                </a:xfrm>
                <a:custGeom>
                  <a:avLst/>
                  <a:gdLst/>
                  <a:ahLst/>
                  <a:cxnLst/>
                  <a:rect l="l" t="t" r="r" b="b"/>
                  <a:pathLst>
                    <a:path w="3405" h="11186" fill="none" extrusionOk="0">
                      <a:moveTo>
                        <a:pt x="3405" y="0"/>
                      </a:moveTo>
                      <a:lnTo>
                        <a:pt x="1" y="1118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flipH="1">
                  <a:off x="2762207" y="2911029"/>
                  <a:ext cx="90" cy="95408"/>
                </a:xfrm>
                <a:custGeom>
                  <a:avLst/>
                  <a:gdLst/>
                  <a:ahLst/>
                  <a:cxnLst/>
                  <a:rect l="l" t="t" r="r" b="b"/>
                  <a:pathLst>
                    <a:path w="1" h="1065" fill="none" extrusionOk="0">
                      <a:moveTo>
                        <a:pt x="1" y="1"/>
                      </a:moveTo>
                      <a:lnTo>
                        <a:pt x="1"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flipH="1">
                  <a:off x="2696810" y="3270533"/>
                  <a:ext cx="90" cy="95318"/>
                </a:xfrm>
                <a:custGeom>
                  <a:avLst/>
                  <a:gdLst/>
                  <a:ahLst/>
                  <a:cxnLst/>
                  <a:rect l="l" t="t" r="r" b="b"/>
                  <a:pathLst>
                    <a:path w="1" h="1064"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flipH="1">
                  <a:off x="2876518" y="2390988"/>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1"/>
                <p:cNvSpPr/>
                <p:nvPr/>
              </p:nvSpPr>
              <p:spPr>
                <a:xfrm flipH="1">
                  <a:off x="2941915" y="2818488"/>
                  <a:ext cx="90" cy="92631"/>
                </a:xfrm>
                <a:custGeom>
                  <a:avLst/>
                  <a:gdLst/>
                  <a:ahLst/>
                  <a:cxnLst/>
                  <a:rect l="l" t="t" r="r" b="b"/>
                  <a:pathLst>
                    <a:path w="1" h="1034"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 name="Google Shape;307;p11"/>
              <p:cNvSpPr/>
              <p:nvPr/>
            </p:nvSpPr>
            <p:spPr>
              <a:xfrm flipH="1">
                <a:off x="2626038" y="1405284"/>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flipH="1">
                <a:off x="2285705" y="1601296"/>
                <a:ext cx="90" cy="89943"/>
              </a:xfrm>
              <a:custGeom>
                <a:avLst/>
                <a:gdLst/>
                <a:ahLst/>
                <a:cxnLst/>
                <a:rect l="l" t="t" r="r" b="b"/>
                <a:pathLst>
                  <a:path w="1" h="1004" fill="none" extrusionOk="0">
                    <a:moveTo>
                      <a:pt x="1" y="1"/>
                    </a:moveTo>
                    <a:lnTo>
                      <a:pt x="1"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 name="Google Shape;309;p11"/>
            <p:cNvSpPr/>
            <p:nvPr/>
          </p:nvSpPr>
          <p:spPr>
            <a:xfrm flipH="1">
              <a:off x="265426" y="751762"/>
              <a:ext cx="1026734" cy="2853730"/>
            </a:xfrm>
            <a:custGeom>
              <a:avLst/>
              <a:gdLst/>
              <a:ahLst/>
              <a:cxnLst/>
              <a:rect l="l" t="t" r="r" b="b"/>
              <a:pathLst>
                <a:path w="11461" h="31855" extrusionOk="0">
                  <a:moveTo>
                    <a:pt x="5746" y="0"/>
                  </a:moveTo>
                  <a:cubicBezTo>
                    <a:pt x="2585" y="0"/>
                    <a:pt x="1" y="2584"/>
                    <a:pt x="1" y="5745"/>
                  </a:cubicBezTo>
                  <a:lnTo>
                    <a:pt x="1" y="26110"/>
                  </a:lnTo>
                  <a:cubicBezTo>
                    <a:pt x="1" y="29271"/>
                    <a:pt x="2585" y="31855"/>
                    <a:pt x="5746" y="31855"/>
                  </a:cubicBezTo>
                  <a:cubicBezTo>
                    <a:pt x="8937" y="31855"/>
                    <a:pt x="11460" y="29271"/>
                    <a:pt x="11460" y="26110"/>
                  </a:cubicBezTo>
                  <a:lnTo>
                    <a:pt x="11460" y="5745"/>
                  </a:lnTo>
                  <a:cubicBezTo>
                    <a:pt x="11460" y="2584"/>
                    <a:pt x="8876" y="0"/>
                    <a:pt x="57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flipH="1">
              <a:off x="796486" y="1132946"/>
              <a:ext cx="90" cy="3466492"/>
            </a:xfrm>
            <a:custGeom>
              <a:avLst/>
              <a:gdLst/>
              <a:ahLst/>
              <a:cxnLst/>
              <a:rect l="l" t="t" r="r" b="b"/>
              <a:pathLst>
                <a:path w="1" h="38695" fill="none" extrusionOk="0">
                  <a:moveTo>
                    <a:pt x="1" y="1"/>
                  </a:moveTo>
                  <a:lnTo>
                    <a:pt x="1" y="3869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1"/>
            <p:cNvSpPr/>
            <p:nvPr/>
          </p:nvSpPr>
          <p:spPr>
            <a:xfrm flipH="1">
              <a:off x="458840" y="4599348"/>
              <a:ext cx="637218" cy="90"/>
            </a:xfrm>
            <a:custGeom>
              <a:avLst/>
              <a:gdLst/>
              <a:ahLst/>
              <a:cxnLst/>
              <a:rect l="l" t="t" r="r" b="b"/>
              <a:pathLst>
                <a:path w="7113" h="1" fill="none" extrusionOk="0">
                  <a:moveTo>
                    <a:pt x="0" y="0"/>
                  </a:moveTo>
                  <a:lnTo>
                    <a:pt x="7113"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1"/>
            <p:cNvSpPr/>
            <p:nvPr/>
          </p:nvSpPr>
          <p:spPr>
            <a:xfrm flipH="1">
              <a:off x="608536" y="1165644"/>
              <a:ext cx="188039" cy="917709"/>
            </a:xfrm>
            <a:custGeom>
              <a:avLst/>
              <a:gdLst/>
              <a:ahLst/>
              <a:cxnLst/>
              <a:rect l="l" t="t" r="r" b="b"/>
              <a:pathLst>
                <a:path w="2099" h="10244" fill="none" extrusionOk="0">
                  <a:moveTo>
                    <a:pt x="2098" y="0"/>
                  </a:moveTo>
                  <a:lnTo>
                    <a:pt x="1" y="1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flipH="1">
              <a:off x="796486" y="1454287"/>
              <a:ext cx="247882" cy="1211816"/>
            </a:xfrm>
            <a:custGeom>
              <a:avLst/>
              <a:gdLst/>
              <a:ahLst/>
              <a:cxnLst/>
              <a:rect l="l" t="t" r="r" b="b"/>
              <a:pathLst>
                <a:path w="2767" h="13527" fill="none" extrusionOk="0">
                  <a:moveTo>
                    <a:pt x="1" y="0"/>
                  </a:moveTo>
                  <a:lnTo>
                    <a:pt x="2767" y="13526"/>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flipH="1">
              <a:off x="578615" y="2410070"/>
              <a:ext cx="217960" cy="882323"/>
            </a:xfrm>
            <a:custGeom>
              <a:avLst/>
              <a:gdLst/>
              <a:ahLst/>
              <a:cxnLst/>
              <a:rect l="l" t="t" r="r" b="b"/>
              <a:pathLst>
                <a:path w="2433" h="9849" fill="none" extrusionOk="0">
                  <a:moveTo>
                    <a:pt x="2433" y="0"/>
                  </a:moveTo>
                  <a:lnTo>
                    <a:pt x="1" y="98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flipH="1">
              <a:off x="973416" y="1192878"/>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1"/>
            <p:cNvSpPr/>
            <p:nvPr/>
          </p:nvSpPr>
          <p:spPr>
            <a:xfrm flipH="1">
              <a:off x="886339" y="1620378"/>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1"/>
            <p:cNvSpPr/>
            <p:nvPr/>
          </p:nvSpPr>
          <p:spPr>
            <a:xfrm flipH="1">
              <a:off x="608536" y="931469"/>
              <a:ext cx="90" cy="92631"/>
            </a:xfrm>
            <a:custGeom>
              <a:avLst/>
              <a:gdLst/>
              <a:ahLst/>
              <a:cxnLst/>
              <a:rect l="l" t="t" r="r" b="b"/>
              <a:pathLst>
                <a:path w="1" h="1034" fill="none" extrusionOk="0">
                  <a:moveTo>
                    <a:pt x="0" y="0"/>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flipH="1">
              <a:off x="687550" y="2083263"/>
              <a:ext cx="90" cy="92720"/>
            </a:xfrm>
            <a:custGeom>
              <a:avLst/>
              <a:gdLst/>
              <a:ahLst/>
              <a:cxnLst/>
              <a:rect l="l" t="t" r="r" b="b"/>
              <a:pathLst>
                <a:path w="1" h="1035"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flipH="1">
              <a:off x="701167" y="2505388"/>
              <a:ext cx="90" cy="92631"/>
            </a:xfrm>
            <a:custGeom>
              <a:avLst/>
              <a:gdLst/>
              <a:ahLst/>
              <a:cxnLst/>
              <a:rect l="l" t="t" r="r" b="b"/>
              <a:pathLst>
                <a:path w="1" h="1034" fill="none" extrusionOk="0">
                  <a:moveTo>
                    <a:pt x="1" y="0"/>
                  </a:moveTo>
                  <a:lnTo>
                    <a:pt x="1" y="103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flipH="1">
              <a:off x="578615" y="2935575"/>
              <a:ext cx="90" cy="95408"/>
            </a:xfrm>
            <a:custGeom>
              <a:avLst/>
              <a:gdLst/>
              <a:ahLst/>
              <a:cxnLst/>
              <a:rect l="l" t="t" r="r" b="b"/>
              <a:pathLst>
                <a:path w="1" h="1065" fill="none" extrusionOk="0">
                  <a:moveTo>
                    <a:pt x="1" y="1"/>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1"/>
            <p:cNvSpPr/>
            <p:nvPr/>
          </p:nvSpPr>
          <p:spPr>
            <a:xfrm flipH="1">
              <a:off x="360744" y="2867491"/>
              <a:ext cx="90" cy="89943"/>
            </a:xfrm>
            <a:custGeom>
              <a:avLst/>
              <a:gdLst/>
              <a:ahLst/>
              <a:cxnLst/>
              <a:rect l="l" t="t" r="r" b="b"/>
              <a:pathLst>
                <a:path w="1" h="1004" fill="none" extrusionOk="0">
                  <a:moveTo>
                    <a:pt x="0" y="1"/>
                  </a:moveTo>
                  <a:lnTo>
                    <a:pt x="0" y="100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1"/>
            <p:cNvSpPr/>
            <p:nvPr/>
          </p:nvSpPr>
          <p:spPr>
            <a:xfrm flipH="1">
              <a:off x="543229" y="1715696"/>
              <a:ext cx="90" cy="92631"/>
            </a:xfrm>
            <a:custGeom>
              <a:avLst/>
              <a:gdLst/>
              <a:ahLst/>
              <a:cxnLst/>
              <a:rect l="l" t="t" r="r" b="b"/>
              <a:pathLst>
                <a:path w="1" h="1034" fill="none" extrusionOk="0">
                  <a:moveTo>
                    <a:pt x="1" y="0"/>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1"/>
            <p:cNvSpPr/>
            <p:nvPr/>
          </p:nvSpPr>
          <p:spPr>
            <a:xfrm flipH="1">
              <a:off x="472367" y="2148660"/>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1"/>
            <p:cNvSpPr/>
            <p:nvPr/>
          </p:nvSpPr>
          <p:spPr>
            <a:xfrm flipH="1">
              <a:off x="436981" y="1315430"/>
              <a:ext cx="90" cy="89943"/>
            </a:xfrm>
            <a:custGeom>
              <a:avLst/>
              <a:gdLst/>
              <a:ahLst/>
              <a:cxnLst/>
              <a:rect l="l" t="t" r="r" b="b"/>
              <a:pathLst>
                <a:path w="1" h="1004" fill="none" extrusionOk="0">
                  <a:moveTo>
                    <a:pt x="0" y="0"/>
                  </a:moveTo>
                  <a:lnTo>
                    <a:pt x="0" y="1003"/>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1"/>
            <p:cNvSpPr/>
            <p:nvPr/>
          </p:nvSpPr>
          <p:spPr>
            <a:xfrm flipH="1">
              <a:off x="869945" y="857920"/>
              <a:ext cx="90" cy="95408"/>
            </a:xfrm>
            <a:custGeom>
              <a:avLst/>
              <a:gdLst/>
              <a:ahLst/>
              <a:cxnLst/>
              <a:rect l="l" t="t" r="r" b="b"/>
              <a:pathLst>
                <a:path w="1" h="1065" fill="none" extrusionOk="0">
                  <a:moveTo>
                    <a:pt x="0" y="1"/>
                  </a:moveTo>
                  <a:lnTo>
                    <a:pt x="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1"/>
            <p:cNvSpPr/>
            <p:nvPr/>
          </p:nvSpPr>
          <p:spPr>
            <a:xfrm flipH="1">
              <a:off x="1153124" y="1669381"/>
              <a:ext cx="90" cy="92720"/>
            </a:xfrm>
            <a:custGeom>
              <a:avLst/>
              <a:gdLst/>
              <a:ahLst/>
              <a:cxnLst/>
              <a:rect l="l" t="t" r="r" b="b"/>
              <a:pathLst>
                <a:path w="1" h="1035" fill="none" extrusionOk="0">
                  <a:moveTo>
                    <a:pt x="0" y="1"/>
                  </a:moveTo>
                  <a:lnTo>
                    <a:pt x="0"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1"/>
            <p:cNvSpPr/>
            <p:nvPr/>
          </p:nvSpPr>
          <p:spPr>
            <a:xfrm flipH="1">
              <a:off x="1125890" y="1987945"/>
              <a:ext cx="90" cy="95408"/>
            </a:xfrm>
            <a:custGeom>
              <a:avLst/>
              <a:gdLst/>
              <a:ahLst/>
              <a:cxnLst/>
              <a:rect l="l" t="t" r="r" b="b"/>
              <a:pathLst>
                <a:path w="1" h="1065" fill="none" extrusionOk="0">
                  <a:moveTo>
                    <a:pt x="0" y="1"/>
                  </a:moveTo>
                  <a:lnTo>
                    <a:pt x="0"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1"/>
            <p:cNvSpPr/>
            <p:nvPr/>
          </p:nvSpPr>
          <p:spPr>
            <a:xfrm flipH="1">
              <a:off x="1003427" y="2287517"/>
              <a:ext cx="90" cy="95408"/>
            </a:xfrm>
            <a:custGeom>
              <a:avLst/>
              <a:gdLst/>
              <a:ahLst/>
              <a:cxnLst/>
              <a:rect l="l" t="t" r="r" b="b"/>
              <a:pathLst>
                <a:path w="1" h="1065" fill="none" extrusionOk="0">
                  <a:moveTo>
                    <a:pt x="1" y="0"/>
                  </a:moveTo>
                  <a:lnTo>
                    <a:pt x="1"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1"/>
            <p:cNvSpPr/>
            <p:nvPr/>
          </p:nvSpPr>
          <p:spPr>
            <a:xfrm flipH="1">
              <a:off x="921725" y="2862026"/>
              <a:ext cx="90" cy="95408"/>
            </a:xfrm>
            <a:custGeom>
              <a:avLst/>
              <a:gdLst/>
              <a:ahLst/>
              <a:cxnLst/>
              <a:rect l="l" t="t" r="r" b="b"/>
              <a:pathLst>
                <a:path w="1" h="1065" fill="none" extrusionOk="0">
                  <a:moveTo>
                    <a:pt x="1" y="1"/>
                  </a:moveTo>
                  <a:lnTo>
                    <a:pt x="1" y="1065"/>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1"/>
            <p:cNvSpPr/>
            <p:nvPr/>
          </p:nvSpPr>
          <p:spPr>
            <a:xfrm flipH="1">
              <a:off x="671156" y="3224218"/>
              <a:ext cx="90" cy="9540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1"/>
            <p:cNvSpPr/>
            <p:nvPr/>
          </p:nvSpPr>
          <p:spPr>
            <a:xfrm flipH="1">
              <a:off x="1125890" y="2617011"/>
              <a:ext cx="90" cy="95408"/>
            </a:xfrm>
            <a:custGeom>
              <a:avLst/>
              <a:gdLst/>
              <a:ahLst/>
              <a:cxnLst/>
              <a:rect l="l" t="t" r="r" b="b"/>
              <a:pathLst>
                <a:path w="1" h="1065" fill="none" extrusionOk="0">
                  <a:moveTo>
                    <a:pt x="0" y="0"/>
                  </a:moveTo>
                  <a:lnTo>
                    <a:pt x="0" y="106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1"/>
            <p:cNvSpPr/>
            <p:nvPr/>
          </p:nvSpPr>
          <p:spPr>
            <a:xfrm flipH="1">
              <a:off x="1044278" y="3131587"/>
              <a:ext cx="90" cy="92720"/>
            </a:xfrm>
            <a:custGeom>
              <a:avLst/>
              <a:gdLst/>
              <a:ahLst/>
              <a:cxnLst/>
              <a:rect l="l" t="t" r="r" b="b"/>
              <a:pathLst>
                <a:path w="1" h="1035" fill="none" extrusionOk="0">
                  <a:moveTo>
                    <a:pt x="1" y="1"/>
                  </a:moveTo>
                  <a:lnTo>
                    <a:pt x="1" y="103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1"/>
            <p:cNvSpPr/>
            <p:nvPr/>
          </p:nvSpPr>
          <p:spPr>
            <a:xfrm>
              <a:off x="4886325" y="3635998"/>
              <a:ext cx="2736706" cy="963061"/>
            </a:xfrm>
            <a:custGeom>
              <a:avLst/>
              <a:gdLst/>
              <a:ahLst/>
              <a:cxnLst/>
              <a:rect l="l" t="t" r="r" b="b"/>
              <a:pathLst>
                <a:path w="32828" h="11552" extrusionOk="0">
                  <a:moveTo>
                    <a:pt x="21126" y="1"/>
                  </a:moveTo>
                  <a:cubicBezTo>
                    <a:pt x="15624" y="1"/>
                    <a:pt x="14256" y="4803"/>
                    <a:pt x="14256" y="4803"/>
                  </a:cubicBezTo>
                  <a:cubicBezTo>
                    <a:pt x="14256" y="4803"/>
                    <a:pt x="13647" y="4650"/>
                    <a:pt x="12793" y="4650"/>
                  </a:cubicBezTo>
                  <a:cubicBezTo>
                    <a:pt x="11270" y="4650"/>
                    <a:pt x="8966" y="5137"/>
                    <a:pt x="7934" y="7843"/>
                  </a:cubicBezTo>
                  <a:cubicBezTo>
                    <a:pt x="7934" y="7843"/>
                    <a:pt x="1216" y="8177"/>
                    <a:pt x="1" y="11551"/>
                  </a:cubicBezTo>
                  <a:lnTo>
                    <a:pt x="32828" y="11551"/>
                  </a:lnTo>
                  <a:cubicBezTo>
                    <a:pt x="32828" y="11551"/>
                    <a:pt x="32372" y="5715"/>
                    <a:pt x="27053" y="5259"/>
                  </a:cubicBezTo>
                  <a:cubicBezTo>
                    <a:pt x="27053" y="5259"/>
                    <a:pt x="26627" y="1"/>
                    <a:pt x="21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11"/>
          <p:cNvSpPr txBox="1">
            <a:spLocks noGrp="1"/>
          </p:cNvSpPr>
          <p:nvPr>
            <p:ph type="body" idx="1"/>
          </p:nvPr>
        </p:nvSpPr>
        <p:spPr>
          <a:xfrm>
            <a:off x="713225" y="2090575"/>
            <a:ext cx="7717500" cy="1300800"/>
          </a:xfrm>
          <a:prstGeom prst="rect">
            <a:avLst/>
          </a:prstGeom>
        </p:spPr>
        <p:txBody>
          <a:bodyPr spcFirstLastPara="1" wrap="square" lIns="91425" tIns="91425" rIns="91425" bIns="91425" anchor="t" anchorCtr="0">
            <a:noAutofit/>
          </a:bodyPr>
          <a:lstStyle>
            <a:lvl1pPr marL="457200" lvl="0" indent="-330200" algn="ctr">
              <a:spcBef>
                <a:spcPts val="0"/>
              </a:spcBef>
              <a:spcAft>
                <a:spcPts val="0"/>
              </a:spcAft>
              <a:buSzPts val="1600"/>
              <a:buChar char="●"/>
              <a:defRPr sz="1800">
                <a:latin typeface="Kanit Light"/>
                <a:ea typeface="Kanit Light"/>
                <a:cs typeface="Kanit Light"/>
                <a:sym typeface="Kanit Light"/>
              </a:defRPr>
            </a:lvl1pPr>
            <a:lvl2pPr marL="914400" lvl="1" indent="-330200" algn="ctr">
              <a:spcBef>
                <a:spcPts val="1600"/>
              </a:spcBef>
              <a:spcAft>
                <a:spcPts val="0"/>
              </a:spcAft>
              <a:buSzPts val="1600"/>
              <a:buChar char="○"/>
              <a:defRPr/>
            </a:lvl2pPr>
            <a:lvl3pPr marL="1371600" lvl="2" indent="-330200" algn="ctr">
              <a:spcBef>
                <a:spcPts val="1600"/>
              </a:spcBef>
              <a:spcAft>
                <a:spcPts val="0"/>
              </a:spcAft>
              <a:buSzPts val="1600"/>
              <a:buChar char="■"/>
              <a:defRPr/>
            </a:lvl3pPr>
            <a:lvl4pPr marL="1828800" lvl="3" indent="-330200" algn="ctr">
              <a:spcBef>
                <a:spcPts val="1600"/>
              </a:spcBef>
              <a:spcAft>
                <a:spcPts val="0"/>
              </a:spcAft>
              <a:buSzPts val="1600"/>
              <a:buChar char="●"/>
              <a:defRPr/>
            </a:lvl4pPr>
            <a:lvl5pPr marL="2286000" lvl="4" indent="-330200" algn="ctr">
              <a:spcBef>
                <a:spcPts val="1600"/>
              </a:spcBef>
              <a:spcAft>
                <a:spcPts val="0"/>
              </a:spcAft>
              <a:buSzPts val="1600"/>
              <a:buChar char="○"/>
              <a:defRPr/>
            </a:lvl5pPr>
            <a:lvl6pPr marL="2743200" lvl="5" indent="-330200" algn="ctr">
              <a:spcBef>
                <a:spcPts val="1600"/>
              </a:spcBef>
              <a:spcAft>
                <a:spcPts val="0"/>
              </a:spcAft>
              <a:buSzPts val="1600"/>
              <a:buChar char="■"/>
              <a:defRPr/>
            </a:lvl6pPr>
            <a:lvl7pPr marL="3200400" lvl="6" indent="-330200" algn="ctr">
              <a:spcBef>
                <a:spcPts val="1600"/>
              </a:spcBef>
              <a:spcAft>
                <a:spcPts val="0"/>
              </a:spcAft>
              <a:buSzPts val="1600"/>
              <a:buChar char="●"/>
              <a:defRPr/>
            </a:lvl7pPr>
            <a:lvl8pPr marL="3657600" lvl="7" indent="-330200" algn="ctr">
              <a:spcBef>
                <a:spcPts val="1600"/>
              </a:spcBef>
              <a:spcAft>
                <a:spcPts val="0"/>
              </a:spcAft>
              <a:buSzPts val="1600"/>
              <a:buChar char="○"/>
              <a:defRPr/>
            </a:lvl8pPr>
            <a:lvl9pPr marL="4114800" lvl="8" indent="-330200" algn="ctr">
              <a:spcBef>
                <a:spcPts val="1600"/>
              </a:spcBef>
              <a:spcAft>
                <a:spcPts val="1600"/>
              </a:spcAft>
              <a:buSzPts val="16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33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1pPr>
            <a:lvl2pPr lvl="1">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2pPr>
            <a:lvl3pPr lvl="2">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3pPr>
            <a:lvl4pPr lvl="3">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4pPr>
            <a:lvl5pPr lvl="4">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5pPr>
            <a:lvl6pPr lvl="5">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6pPr>
            <a:lvl7pPr lvl="6">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7pPr>
            <a:lvl8pPr lvl="7">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8pPr>
            <a:lvl9pPr lvl="8">
              <a:spcBef>
                <a:spcPts val="0"/>
              </a:spcBef>
              <a:spcAft>
                <a:spcPts val="0"/>
              </a:spcAft>
              <a:buClr>
                <a:schemeClr val="dk1"/>
              </a:buClr>
              <a:buSzPts val="3000"/>
              <a:buFont typeface="Bree Serif"/>
              <a:buNone/>
              <a:defRPr sz="3000">
                <a:solidFill>
                  <a:schemeClr val="dk1"/>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1pPr>
            <a:lvl2pPr marL="914400" lvl="1" indent="-3302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2pPr>
            <a:lvl3pPr marL="1371600" lvl="2" indent="-3302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3pPr>
            <a:lvl4pPr marL="1828800" lvl="3" indent="-3302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4pPr>
            <a:lvl5pPr marL="2286000" lvl="4" indent="-3302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5pPr>
            <a:lvl6pPr marL="2743200" lvl="5" indent="-3302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6pPr>
            <a:lvl7pPr marL="3200400" lvl="6" indent="-3302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7pPr>
            <a:lvl8pPr marL="3657600" lvl="7" indent="-330200">
              <a:lnSpc>
                <a:spcPct val="100000"/>
              </a:lnSpc>
              <a:spcBef>
                <a:spcPts val="1600"/>
              </a:spcBef>
              <a:spcAft>
                <a:spcPts val="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8pPr>
            <a:lvl9pPr marL="4114800" lvl="8" indent="-330200">
              <a:lnSpc>
                <a:spcPct val="100000"/>
              </a:lnSpc>
              <a:spcBef>
                <a:spcPts val="1600"/>
              </a:spcBef>
              <a:spcAft>
                <a:spcPts val="1600"/>
              </a:spcAft>
              <a:buClr>
                <a:schemeClr val="dk1"/>
              </a:buClr>
              <a:buSzPts val="1600"/>
              <a:buFont typeface="Kanit ExtraLight"/>
              <a:buChar char="■"/>
              <a:defRPr sz="1600">
                <a:solidFill>
                  <a:schemeClr val="dk1"/>
                </a:solidFill>
                <a:latin typeface="Kanit ExtraLight"/>
                <a:ea typeface="Kanit ExtraLight"/>
                <a:cs typeface="Kanit ExtraLight"/>
                <a:sym typeface="Kanit Extra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1" r:id="rId11"/>
    <p:sldLayoutId id="2147483664" r:id="rId12"/>
    <p:sldLayoutId id="2147483665" r:id="rId13"/>
    <p:sldLayoutId id="2147483666"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76" r:id="rId23"/>
    <p:sldLayoutId id="2147483677" r:id="rId24"/>
    <p:sldLayoutId id="2147483678" r:id="rId25"/>
    <p:sldLayoutId id="2147483679" r:id="rId2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03"/>
        <p:cNvGrpSpPr/>
        <p:nvPr/>
      </p:nvGrpSpPr>
      <p:grpSpPr>
        <a:xfrm>
          <a:off x="0" y="0"/>
          <a:ext cx="0" cy="0"/>
          <a:chOff x="0" y="0"/>
          <a:chExt cx="0" cy="0"/>
        </a:xfrm>
      </p:grpSpPr>
      <p:sp>
        <p:nvSpPr>
          <p:cNvPr id="1004" name="Google Shape;1004;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05" name="Google Shape;1005;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hyperlink" Target="https://neilangelomartinez.github.io/"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hyperlink" Target="https://www.freepik.com/free-vector/people-riding-bicycles-park_4741091.htm/?utm_source=slidesgo_template&amp;utm_medium=referral-link&amp;utm_campaign=sg_resources&amp;utm_content=freepik%E2%80%A8" TargetMode="External"/><Relationship Id="rId7" Type="http://schemas.openxmlformats.org/officeDocument/2006/relationships/hyperlink" Target="https://www.freepik.com/free-photo/modern-eco-friendly-bicycle-outdoors_10849316.htm/?utm_source=slidesgo_template&amp;utm_medium=referral-link&amp;utm_campaign=sg_resources&amp;utm_content=freepik%E2%80%A8" TargetMode="Externa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hyperlink" Target="https://www.freepik.com/free-photo/man-doing-tricks-outdoors-low-angle-view_5669091.htm/?utm_source=slidesgo_template&amp;utm_medium=referral-link&amp;utm_campaign=sg_resources&amp;utm_content=freepik%E2%80%A8" TargetMode="External"/><Relationship Id="rId5" Type="http://schemas.openxmlformats.org/officeDocument/2006/relationships/hyperlink" Target="https://www.freepik.com/free-vector/people-riding-bicycles-park_4677110.htm#page=1&amp;query=bicycle&amp;position=47/?utm_source=slidesgo_template&amp;utm_medium=referral-link&amp;utm_campaign=sg_resources&amp;utm_content=freepik" TargetMode="External"/><Relationship Id="rId4" Type="http://schemas.openxmlformats.org/officeDocument/2006/relationships/hyperlink" Target="https://www.freepik.com/free-vector/united-states-america-map-background_1106679.htm/?utm_source=slidesgo_template&amp;utm_medium=referral-link&amp;utm_campaign=sg_resources&amp;utm_content=freepik%E2%80%A8"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www.freepik.com/free-photo/woman-standing-bicycle-long-shot_11235871.htm/?utm_source=slidesgo_template&amp;utm_medium=referral-link&amp;utm_campaign=sg_resources&amp;utm_content=freepik%E2%80%A8" TargetMode="External"/><Relationship Id="rId7" Type="http://schemas.openxmlformats.org/officeDocument/2006/relationships/hyperlink" Target="https://www.flaticon.com/packs/bicycle-7/?utm_source=slidesgo_template&amp;utm_medium=referral-link&amp;utm_campaign=sg_resources&amp;utm_content=flaticon"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s://www.freepik.com/free-photo/bearded-man-with-bicycle-standing-street_1477605.htm/?utm_source=slidesgo_template&amp;utm_medium=referral-link&amp;utm_campaign=sg_resources&amp;utm_content=freepik" TargetMode="External"/><Relationship Id="rId5" Type="http://schemas.openxmlformats.org/officeDocument/2006/relationships/hyperlink" Target="https://www.freepik.com/free-photo/man-riding-bike-mountain-path_11630000.htm/?utm_source=slidesgo_template&amp;utm_medium=referral-link&amp;utm_campaign=sg_resources&amp;utm_content=freepik%E2%80%A8" TargetMode="External"/><Relationship Id="rId4" Type="http://schemas.openxmlformats.org/officeDocument/2006/relationships/hyperlink" Target="https://www.freepik.com/free-photo/crop-woman-sitting-bench-bicycle_1526444.htm/?utm_source=slidesgo_template&amp;utm_medium=referral-link&amp;utm_campaign=sg_resources&amp;utm_content=freepik%E2%80%A8"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0.xm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Bree+Serif" TargetMode="External"/><Relationship Id="rId2" Type="http://schemas.openxmlformats.org/officeDocument/2006/relationships/notesSlide" Target="../notesSlides/notesSlide36.xml"/><Relationship Id="rId1" Type="http://schemas.openxmlformats.org/officeDocument/2006/relationships/slideLayout" Target="../slideLayouts/slideLayout27.xml"/><Relationship Id="rId4" Type="http://schemas.openxmlformats.org/officeDocument/2006/relationships/hyperlink" Target="https://fonts.google.com/specimen/Kanit"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7.gif"/><Relationship Id="rId2" Type="http://schemas.openxmlformats.org/officeDocument/2006/relationships/notesSlide" Target="../notesSlides/notesSlide37.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6.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5.gif"/><Relationship Id="rId4" Type="http://schemas.openxmlformats.org/officeDocument/2006/relationships/image" Target="../media/image3.gif"/><Relationship Id="rId9" Type="http://schemas.openxmlformats.org/officeDocument/2006/relationships/image" Target="../media/image4.gif"/></Relationships>
</file>

<file path=ppt/slides/_rels/slide3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8.xml"/><Relationship Id="rId1" Type="http://schemas.openxmlformats.org/officeDocument/2006/relationships/slideLayout" Target="../slideLayouts/slideLayout2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7.xml"/></Relationships>
</file>

<file path=ppt/slides/_rels/slide4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4.xml"/><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7.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27.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10"/>
        <p:cNvGrpSpPr/>
        <p:nvPr/>
      </p:nvGrpSpPr>
      <p:grpSpPr>
        <a:xfrm>
          <a:off x="0" y="0"/>
          <a:ext cx="0" cy="0"/>
          <a:chOff x="0" y="0"/>
          <a:chExt cx="0" cy="0"/>
        </a:xfrm>
      </p:grpSpPr>
      <p:grpSp>
        <p:nvGrpSpPr>
          <p:cNvPr id="1011" name="Google Shape;1011;p36"/>
          <p:cNvGrpSpPr/>
          <p:nvPr/>
        </p:nvGrpSpPr>
        <p:grpSpPr>
          <a:xfrm>
            <a:off x="1982237" y="3703413"/>
            <a:ext cx="2951705" cy="896015"/>
            <a:chOff x="1282025" y="2872613"/>
            <a:chExt cx="671025" cy="203700"/>
          </a:xfrm>
        </p:grpSpPr>
        <p:sp>
          <p:nvSpPr>
            <p:cNvPr id="1012" name="Google Shape;1012;p36"/>
            <p:cNvSpPr/>
            <p:nvPr/>
          </p:nvSpPr>
          <p:spPr>
            <a:xfrm>
              <a:off x="1324575" y="2872613"/>
              <a:ext cx="592000" cy="203700"/>
            </a:xfrm>
            <a:custGeom>
              <a:avLst/>
              <a:gdLst/>
              <a:ahLst/>
              <a:cxnLst/>
              <a:rect l="l" t="t" r="r" b="b"/>
              <a:pathLst>
                <a:path w="23680" h="8148" extrusionOk="0">
                  <a:moveTo>
                    <a:pt x="12204" y="0"/>
                  </a:moveTo>
                  <a:cubicBezTo>
                    <a:pt x="7920" y="0"/>
                    <a:pt x="6202" y="3437"/>
                    <a:pt x="6202" y="3437"/>
                  </a:cubicBezTo>
                  <a:cubicBezTo>
                    <a:pt x="6202" y="3437"/>
                    <a:pt x="305" y="3558"/>
                    <a:pt x="1" y="8148"/>
                  </a:cubicBezTo>
                  <a:lnTo>
                    <a:pt x="23679" y="8148"/>
                  </a:lnTo>
                  <a:cubicBezTo>
                    <a:pt x="23679" y="8148"/>
                    <a:pt x="23115" y="4566"/>
                    <a:pt x="19804" y="4566"/>
                  </a:cubicBezTo>
                  <a:cubicBezTo>
                    <a:pt x="19429" y="4566"/>
                    <a:pt x="19020" y="4611"/>
                    <a:pt x="18573" y="4713"/>
                  </a:cubicBezTo>
                  <a:cubicBezTo>
                    <a:pt x="18573" y="4713"/>
                    <a:pt x="16840" y="93"/>
                    <a:pt x="12372" y="2"/>
                  </a:cubicBezTo>
                  <a:cubicBezTo>
                    <a:pt x="12316" y="1"/>
                    <a:pt x="12260" y="0"/>
                    <a:pt x="12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6"/>
            <p:cNvSpPr/>
            <p:nvPr/>
          </p:nvSpPr>
          <p:spPr>
            <a:xfrm>
              <a:off x="1282025" y="3076288"/>
              <a:ext cx="671025" cy="25"/>
            </a:xfrm>
            <a:custGeom>
              <a:avLst/>
              <a:gdLst/>
              <a:ahLst/>
              <a:cxnLst/>
              <a:rect l="l" t="t" r="r" b="b"/>
              <a:pathLst>
                <a:path w="26841" h="1" fill="none" extrusionOk="0">
                  <a:moveTo>
                    <a:pt x="1" y="1"/>
                  </a:moveTo>
                  <a:lnTo>
                    <a:pt x="26840"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36"/>
          <p:cNvGrpSpPr/>
          <p:nvPr/>
        </p:nvGrpSpPr>
        <p:grpSpPr>
          <a:xfrm>
            <a:off x="4886332" y="1209285"/>
            <a:ext cx="3864527" cy="3437754"/>
            <a:chOff x="4886332" y="1161660"/>
            <a:chExt cx="3864527" cy="3437754"/>
          </a:xfrm>
        </p:grpSpPr>
        <p:sp>
          <p:nvSpPr>
            <p:cNvPr id="1015" name="Google Shape;1015;p36"/>
            <p:cNvSpPr/>
            <p:nvPr/>
          </p:nvSpPr>
          <p:spPr>
            <a:xfrm>
              <a:off x="4916003" y="4507881"/>
              <a:ext cx="1223171" cy="91533"/>
            </a:xfrm>
            <a:custGeom>
              <a:avLst/>
              <a:gdLst/>
              <a:ahLst/>
              <a:cxnLst/>
              <a:rect l="l" t="t" r="r" b="b"/>
              <a:pathLst>
                <a:path w="15047" h="1126" extrusionOk="0">
                  <a:moveTo>
                    <a:pt x="7508" y="1"/>
                  </a:moveTo>
                  <a:cubicBezTo>
                    <a:pt x="3374" y="1"/>
                    <a:pt x="0" y="274"/>
                    <a:pt x="0" y="578"/>
                  </a:cubicBezTo>
                  <a:cubicBezTo>
                    <a:pt x="0" y="882"/>
                    <a:pt x="3374" y="1125"/>
                    <a:pt x="7508" y="1125"/>
                  </a:cubicBezTo>
                  <a:cubicBezTo>
                    <a:pt x="11642" y="1125"/>
                    <a:pt x="15046" y="882"/>
                    <a:pt x="15046" y="578"/>
                  </a:cubicBezTo>
                  <a:cubicBezTo>
                    <a:pt x="15046" y="213"/>
                    <a:pt x="11642" y="1"/>
                    <a:pt x="75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6"/>
            <p:cNvSpPr/>
            <p:nvPr/>
          </p:nvSpPr>
          <p:spPr>
            <a:xfrm>
              <a:off x="6682678" y="3489886"/>
              <a:ext cx="148354" cy="358326"/>
            </a:xfrm>
            <a:custGeom>
              <a:avLst/>
              <a:gdLst/>
              <a:ahLst/>
              <a:cxnLst/>
              <a:rect l="l" t="t" r="r" b="b"/>
              <a:pathLst>
                <a:path w="1825" h="4408" fill="none" extrusionOk="0">
                  <a:moveTo>
                    <a:pt x="0" y="1"/>
                  </a:moveTo>
                  <a:lnTo>
                    <a:pt x="1824" y="440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6"/>
            <p:cNvSpPr/>
            <p:nvPr/>
          </p:nvSpPr>
          <p:spPr>
            <a:xfrm>
              <a:off x="6573912" y="3467694"/>
              <a:ext cx="220052" cy="44547"/>
            </a:xfrm>
            <a:custGeom>
              <a:avLst/>
              <a:gdLst/>
              <a:ahLst/>
              <a:cxnLst/>
              <a:rect l="l" t="t" r="r" b="b"/>
              <a:pathLst>
                <a:path w="2707" h="548" extrusionOk="0">
                  <a:moveTo>
                    <a:pt x="1" y="0"/>
                  </a:moveTo>
                  <a:lnTo>
                    <a:pt x="1" y="547"/>
                  </a:lnTo>
                  <a:lnTo>
                    <a:pt x="2706" y="547"/>
                  </a:lnTo>
                  <a:lnTo>
                    <a:pt x="2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6"/>
            <p:cNvSpPr/>
            <p:nvPr/>
          </p:nvSpPr>
          <p:spPr>
            <a:xfrm>
              <a:off x="6527008" y="3339175"/>
              <a:ext cx="217532" cy="123642"/>
            </a:xfrm>
            <a:custGeom>
              <a:avLst/>
              <a:gdLst/>
              <a:ahLst/>
              <a:cxnLst/>
              <a:rect l="l" t="t" r="r" b="b"/>
              <a:pathLst>
                <a:path w="2676" h="1521" extrusionOk="0">
                  <a:moveTo>
                    <a:pt x="1915" y="0"/>
                  </a:moveTo>
                  <a:lnTo>
                    <a:pt x="1095" y="274"/>
                  </a:lnTo>
                  <a:cubicBezTo>
                    <a:pt x="1611" y="1034"/>
                    <a:pt x="0" y="1520"/>
                    <a:pt x="0" y="1520"/>
                  </a:cubicBezTo>
                  <a:lnTo>
                    <a:pt x="2675" y="1520"/>
                  </a:lnTo>
                  <a:lnTo>
                    <a:pt x="19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6"/>
            <p:cNvSpPr/>
            <p:nvPr/>
          </p:nvSpPr>
          <p:spPr>
            <a:xfrm>
              <a:off x="6250297" y="2368084"/>
              <a:ext cx="1087254" cy="1030432"/>
            </a:xfrm>
            <a:custGeom>
              <a:avLst/>
              <a:gdLst/>
              <a:ahLst/>
              <a:cxnLst/>
              <a:rect l="l" t="t" r="r" b="b"/>
              <a:pathLst>
                <a:path w="13375" h="12676" extrusionOk="0">
                  <a:moveTo>
                    <a:pt x="8663" y="1"/>
                  </a:moveTo>
                  <a:cubicBezTo>
                    <a:pt x="8663" y="1"/>
                    <a:pt x="517" y="2949"/>
                    <a:pt x="243" y="5776"/>
                  </a:cubicBezTo>
                  <a:cubicBezTo>
                    <a:pt x="0" y="8573"/>
                    <a:pt x="4012" y="12676"/>
                    <a:pt x="4012" y="12676"/>
                  </a:cubicBezTo>
                  <a:lnTo>
                    <a:pt x="5715" y="12676"/>
                  </a:lnTo>
                  <a:lnTo>
                    <a:pt x="4012" y="7478"/>
                  </a:lnTo>
                  <a:lnTo>
                    <a:pt x="13374" y="2828"/>
                  </a:lnTo>
                  <a:lnTo>
                    <a:pt x="86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6"/>
            <p:cNvSpPr/>
            <p:nvPr/>
          </p:nvSpPr>
          <p:spPr>
            <a:xfrm>
              <a:off x="5921641" y="2973451"/>
              <a:ext cx="872323" cy="842652"/>
            </a:xfrm>
            <a:custGeom>
              <a:avLst/>
              <a:gdLst/>
              <a:ahLst/>
              <a:cxnLst/>
              <a:rect l="l" t="t" r="r" b="b"/>
              <a:pathLst>
                <a:path w="10731" h="10366" fill="none" extrusionOk="0">
                  <a:moveTo>
                    <a:pt x="1" y="1"/>
                  </a:moveTo>
                  <a:cubicBezTo>
                    <a:pt x="1" y="1"/>
                    <a:pt x="10639" y="1065"/>
                    <a:pt x="10730" y="10366"/>
                  </a:cubicBezTo>
                </a:path>
              </a:pathLst>
            </a:custGeom>
            <a:noFill/>
            <a:ln w="190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6"/>
            <p:cNvSpPr/>
            <p:nvPr/>
          </p:nvSpPr>
          <p:spPr>
            <a:xfrm>
              <a:off x="6830951" y="3630762"/>
              <a:ext cx="1299746" cy="420107"/>
            </a:xfrm>
            <a:custGeom>
              <a:avLst/>
              <a:gdLst/>
              <a:ahLst/>
              <a:cxnLst/>
              <a:rect l="l" t="t" r="r" b="b"/>
              <a:pathLst>
                <a:path w="15989" h="5168" fill="none" extrusionOk="0">
                  <a:moveTo>
                    <a:pt x="213" y="0"/>
                  </a:moveTo>
                  <a:lnTo>
                    <a:pt x="15988" y="1641"/>
                  </a:lnTo>
                  <a:lnTo>
                    <a:pt x="15988" y="3404"/>
                  </a:lnTo>
                  <a:lnTo>
                    <a:pt x="0" y="5167"/>
                  </a:lnTo>
                </a:path>
              </a:pathLst>
            </a:custGeom>
            <a:no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6"/>
            <p:cNvSpPr/>
            <p:nvPr/>
          </p:nvSpPr>
          <p:spPr>
            <a:xfrm>
              <a:off x="4886332" y="3198299"/>
              <a:ext cx="1279992" cy="1277554"/>
            </a:xfrm>
            <a:custGeom>
              <a:avLst/>
              <a:gdLst/>
              <a:ahLst/>
              <a:cxnLst/>
              <a:rect l="l" t="t" r="r" b="b"/>
              <a:pathLst>
                <a:path w="15746" h="15716" fill="none" extrusionOk="0">
                  <a:moveTo>
                    <a:pt x="15746" y="7873"/>
                  </a:moveTo>
                  <a:cubicBezTo>
                    <a:pt x="15746" y="12190"/>
                    <a:pt x="12220" y="15715"/>
                    <a:pt x="7873" y="15715"/>
                  </a:cubicBezTo>
                  <a:cubicBezTo>
                    <a:pt x="3557" y="15715"/>
                    <a:pt x="1" y="12190"/>
                    <a:pt x="1" y="7873"/>
                  </a:cubicBezTo>
                  <a:cubicBezTo>
                    <a:pt x="1" y="3527"/>
                    <a:pt x="3557" y="1"/>
                    <a:pt x="7873" y="1"/>
                  </a:cubicBezTo>
                  <a:cubicBezTo>
                    <a:pt x="12250" y="31"/>
                    <a:pt x="15746" y="3527"/>
                    <a:pt x="15746" y="7873"/>
                  </a:cubicBezTo>
                  <a:close/>
                </a:path>
              </a:pathLst>
            </a:custGeom>
            <a:noFill/>
            <a:ln w="38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6"/>
            <p:cNvSpPr/>
            <p:nvPr/>
          </p:nvSpPr>
          <p:spPr>
            <a:xfrm>
              <a:off x="4945673" y="3252682"/>
              <a:ext cx="1168788" cy="1168788"/>
            </a:xfrm>
            <a:custGeom>
              <a:avLst/>
              <a:gdLst/>
              <a:ahLst/>
              <a:cxnLst/>
              <a:rect l="l" t="t" r="r" b="b"/>
              <a:pathLst>
                <a:path w="14378" h="14378" fill="none" extrusionOk="0">
                  <a:moveTo>
                    <a:pt x="14377" y="7204"/>
                  </a:moveTo>
                  <a:cubicBezTo>
                    <a:pt x="14377" y="11186"/>
                    <a:pt x="11125" y="14378"/>
                    <a:pt x="7174" y="14378"/>
                  </a:cubicBezTo>
                  <a:cubicBezTo>
                    <a:pt x="3192" y="14378"/>
                    <a:pt x="0" y="11156"/>
                    <a:pt x="0" y="7204"/>
                  </a:cubicBezTo>
                  <a:cubicBezTo>
                    <a:pt x="0" y="3192"/>
                    <a:pt x="3222" y="1"/>
                    <a:pt x="7174" y="1"/>
                  </a:cubicBezTo>
                  <a:cubicBezTo>
                    <a:pt x="11125" y="1"/>
                    <a:pt x="14377" y="3253"/>
                    <a:pt x="14377" y="7204"/>
                  </a:cubicBezTo>
                  <a:close/>
                </a:path>
              </a:pathLst>
            </a:custGeom>
            <a:noFill/>
            <a:ln w="182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6"/>
            <p:cNvSpPr/>
            <p:nvPr/>
          </p:nvSpPr>
          <p:spPr>
            <a:xfrm>
              <a:off x="5432438" y="3741885"/>
              <a:ext cx="192820" cy="190381"/>
            </a:xfrm>
            <a:custGeom>
              <a:avLst/>
              <a:gdLst/>
              <a:ahLst/>
              <a:cxnLst/>
              <a:rect l="l" t="t" r="r" b="b"/>
              <a:pathLst>
                <a:path w="2372" h="2342" extrusionOk="0">
                  <a:moveTo>
                    <a:pt x="1186" y="1"/>
                  </a:moveTo>
                  <a:cubicBezTo>
                    <a:pt x="547" y="1"/>
                    <a:pt x="0" y="518"/>
                    <a:pt x="0" y="1186"/>
                  </a:cubicBezTo>
                  <a:cubicBezTo>
                    <a:pt x="0" y="1825"/>
                    <a:pt x="547" y="2341"/>
                    <a:pt x="1186" y="2341"/>
                  </a:cubicBezTo>
                  <a:cubicBezTo>
                    <a:pt x="1854" y="2341"/>
                    <a:pt x="2371" y="1825"/>
                    <a:pt x="2371" y="1186"/>
                  </a:cubicBezTo>
                  <a:cubicBezTo>
                    <a:pt x="2371" y="518"/>
                    <a:pt x="1854" y="1"/>
                    <a:pt x="1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6"/>
            <p:cNvSpPr/>
            <p:nvPr/>
          </p:nvSpPr>
          <p:spPr>
            <a:xfrm>
              <a:off x="7500537" y="4507881"/>
              <a:ext cx="1223171" cy="91533"/>
            </a:xfrm>
            <a:custGeom>
              <a:avLst/>
              <a:gdLst/>
              <a:ahLst/>
              <a:cxnLst/>
              <a:rect l="l" t="t" r="r" b="b"/>
              <a:pathLst>
                <a:path w="15047" h="1126" extrusionOk="0">
                  <a:moveTo>
                    <a:pt x="7508" y="1"/>
                  </a:moveTo>
                  <a:cubicBezTo>
                    <a:pt x="3374" y="1"/>
                    <a:pt x="0" y="274"/>
                    <a:pt x="0" y="578"/>
                  </a:cubicBezTo>
                  <a:cubicBezTo>
                    <a:pt x="0" y="882"/>
                    <a:pt x="3374" y="1125"/>
                    <a:pt x="7508" y="1125"/>
                  </a:cubicBezTo>
                  <a:cubicBezTo>
                    <a:pt x="11672" y="1125"/>
                    <a:pt x="15046" y="882"/>
                    <a:pt x="15046" y="578"/>
                  </a:cubicBezTo>
                  <a:cubicBezTo>
                    <a:pt x="15046" y="213"/>
                    <a:pt x="11672" y="1"/>
                    <a:pt x="75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6"/>
            <p:cNvSpPr/>
            <p:nvPr/>
          </p:nvSpPr>
          <p:spPr>
            <a:xfrm>
              <a:off x="7473386" y="3198299"/>
              <a:ext cx="1277472" cy="1277554"/>
            </a:xfrm>
            <a:custGeom>
              <a:avLst/>
              <a:gdLst/>
              <a:ahLst/>
              <a:cxnLst/>
              <a:rect l="l" t="t" r="r" b="b"/>
              <a:pathLst>
                <a:path w="15715" h="15716" fill="none" extrusionOk="0">
                  <a:moveTo>
                    <a:pt x="15715" y="7873"/>
                  </a:moveTo>
                  <a:cubicBezTo>
                    <a:pt x="15715" y="12190"/>
                    <a:pt x="12189" y="15715"/>
                    <a:pt x="7842" y="15715"/>
                  </a:cubicBezTo>
                  <a:cubicBezTo>
                    <a:pt x="3526" y="15715"/>
                    <a:pt x="0" y="12190"/>
                    <a:pt x="0" y="7873"/>
                  </a:cubicBezTo>
                  <a:cubicBezTo>
                    <a:pt x="0" y="3527"/>
                    <a:pt x="3526" y="1"/>
                    <a:pt x="7842" y="1"/>
                  </a:cubicBezTo>
                  <a:cubicBezTo>
                    <a:pt x="12219" y="31"/>
                    <a:pt x="15715" y="3527"/>
                    <a:pt x="15715" y="7873"/>
                  </a:cubicBezTo>
                  <a:close/>
                </a:path>
              </a:pathLst>
            </a:custGeom>
            <a:noFill/>
            <a:ln w="38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6"/>
            <p:cNvSpPr/>
            <p:nvPr/>
          </p:nvSpPr>
          <p:spPr>
            <a:xfrm>
              <a:off x="7530208" y="3252682"/>
              <a:ext cx="1168788" cy="1168788"/>
            </a:xfrm>
            <a:custGeom>
              <a:avLst/>
              <a:gdLst/>
              <a:ahLst/>
              <a:cxnLst/>
              <a:rect l="l" t="t" r="r" b="b"/>
              <a:pathLst>
                <a:path w="14378" h="14378" fill="none" extrusionOk="0">
                  <a:moveTo>
                    <a:pt x="14377" y="7204"/>
                  </a:moveTo>
                  <a:cubicBezTo>
                    <a:pt x="14377" y="11186"/>
                    <a:pt x="11155" y="14378"/>
                    <a:pt x="7204" y="14378"/>
                  </a:cubicBezTo>
                  <a:cubicBezTo>
                    <a:pt x="3192" y="14378"/>
                    <a:pt x="0" y="11156"/>
                    <a:pt x="0" y="7204"/>
                  </a:cubicBezTo>
                  <a:cubicBezTo>
                    <a:pt x="0" y="3192"/>
                    <a:pt x="3252" y="1"/>
                    <a:pt x="7204" y="1"/>
                  </a:cubicBezTo>
                  <a:cubicBezTo>
                    <a:pt x="11155" y="1"/>
                    <a:pt x="14377" y="3253"/>
                    <a:pt x="14377" y="7204"/>
                  </a:cubicBezTo>
                  <a:close/>
                </a:path>
              </a:pathLst>
            </a:custGeom>
            <a:noFill/>
            <a:ln w="182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6"/>
            <p:cNvSpPr/>
            <p:nvPr/>
          </p:nvSpPr>
          <p:spPr>
            <a:xfrm>
              <a:off x="8019411" y="3741885"/>
              <a:ext cx="190300" cy="190381"/>
            </a:xfrm>
            <a:custGeom>
              <a:avLst/>
              <a:gdLst/>
              <a:ahLst/>
              <a:cxnLst/>
              <a:rect l="l" t="t" r="r" b="b"/>
              <a:pathLst>
                <a:path w="2341" h="2342" extrusionOk="0">
                  <a:moveTo>
                    <a:pt x="1186" y="1"/>
                  </a:moveTo>
                  <a:cubicBezTo>
                    <a:pt x="517" y="1"/>
                    <a:pt x="0" y="518"/>
                    <a:pt x="0" y="1186"/>
                  </a:cubicBezTo>
                  <a:cubicBezTo>
                    <a:pt x="0" y="1825"/>
                    <a:pt x="517" y="2341"/>
                    <a:pt x="1186" y="2341"/>
                  </a:cubicBezTo>
                  <a:cubicBezTo>
                    <a:pt x="1824" y="2341"/>
                    <a:pt x="2341" y="1825"/>
                    <a:pt x="2341" y="1186"/>
                  </a:cubicBezTo>
                  <a:cubicBezTo>
                    <a:pt x="2341" y="518"/>
                    <a:pt x="1824" y="1"/>
                    <a:pt x="1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6"/>
            <p:cNvSpPr/>
            <p:nvPr/>
          </p:nvSpPr>
          <p:spPr>
            <a:xfrm>
              <a:off x="6875417" y="2701699"/>
              <a:ext cx="358326" cy="1136678"/>
            </a:xfrm>
            <a:custGeom>
              <a:avLst/>
              <a:gdLst/>
              <a:ahLst/>
              <a:cxnLst/>
              <a:rect l="l" t="t" r="r" b="b"/>
              <a:pathLst>
                <a:path w="4408" h="13983" fill="none" extrusionOk="0">
                  <a:moveTo>
                    <a:pt x="4408" y="0"/>
                  </a:moveTo>
                  <a:lnTo>
                    <a:pt x="0" y="13982"/>
                  </a:lnTo>
                </a:path>
              </a:pathLst>
            </a:custGeom>
            <a:noFill/>
            <a:ln w="19000" cap="rnd" cmpd="sng">
              <a:solidFill>
                <a:srgbClr val="C76C1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6"/>
            <p:cNvSpPr/>
            <p:nvPr/>
          </p:nvSpPr>
          <p:spPr>
            <a:xfrm>
              <a:off x="5528767" y="2536111"/>
              <a:ext cx="511558" cy="1304704"/>
            </a:xfrm>
            <a:custGeom>
              <a:avLst/>
              <a:gdLst/>
              <a:ahLst/>
              <a:cxnLst/>
              <a:rect l="l" t="t" r="r" b="b"/>
              <a:pathLst>
                <a:path w="6293" h="16050" fill="none" extrusionOk="0">
                  <a:moveTo>
                    <a:pt x="6293" y="1"/>
                  </a:moveTo>
                  <a:lnTo>
                    <a:pt x="3162" y="11734"/>
                  </a:lnTo>
                  <a:cubicBezTo>
                    <a:pt x="2797" y="13162"/>
                    <a:pt x="1976" y="14439"/>
                    <a:pt x="852" y="15351"/>
                  </a:cubicBezTo>
                  <a:lnTo>
                    <a:pt x="1" y="16050"/>
                  </a:lnTo>
                </a:path>
              </a:pathLst>
            </a:custGeom>
            <a:noFill/>
            <a:ln w="190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6"/>
            <p:cNvSpPr/>
            <p:nvPr/>
          </p:nvSpPr>
          <p:spPr>
            <a:xfrm>
              <a:off x="5756135" y="2499043"/>
              <a:ext cx="644955" cy="81"/>
            </a:xfrm>
            <a:custGeom>
              <a:avLst/>
              <a:gdLst/>
              <a:ahLst/>
              <a:cxnLst/>
              <a:rect l="l" t="t" r="r" b="b"/>
              <a:pathLst>
                <a:path w="7934" h="1" fill="none" extrusionOk="0">
                  <a:moveTo>
                    <a:pt x="0" y="1"/>
                  </a:moveTo>
                  <a:lnTo>
                    <a:pt x="7933" y="1"/>
                  </a:lnTo>
                </a:path>
              </a:pathLst>
            </a:custGeom>
            <a:noFill/>
            <a:ln w="190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6"/>
            <p:cNvSpPr/>
            <p:nvPr/>
          </p:nvSpPr>
          <p:spPr>
            <a:xfrm>
              <a:off x="7033526" y="2622603"/>
              <a:ext cx="397915" cy="106327"/>
            </a:xfrm>
            <a:custGeom>
              <a:avLst/>
              <a:gdLst/>
              <a:ahLst/>
              <a:cxnLst/>
              <a:rect l="l" t="t" r="r" b="b"/>
              <a:pathLst>
                <a:path w="4895" h="1308" extrusionOk="0">
                  <a:moveTo>
                    <a:pt x="639" y="1"/>
                  </a:moveTo>
                  <a:cubicBezTo>
                    <a:pt x="305" y="1"/>
                    <a:pt x="1" y="305"/>
                    <a:pt x="1" y="669"/>
                  </a:cubicBezTo>
                  <a:cubicBezTo>
                    <a:pt x="1" y="1004"/>
                    <a:pt x="305" y="1308"/>
                    <a:pt x="639" y="1308"/>
                  </a:cubicBezTo>
                  <a:lnTo>
                    <a:pt x="4256" y="1308"/>
                  </a:lnTo>
                  <a:cubicBezTo>
                    <a:pt x="4590" y="1308"/>
                    <a:pt x="4894" y="1034"/>
                    <a:pt x="4894" y="669"/>
                  </a:cubicBezTo>
                  <a:cubicBezTo>
                    <a:pt x="4894" y="305"/>
                    <a:pt x="4590" y="1"/>
                    <a:pt x="4256" y="1"/>
                  </a:cubicBezTo>
                  <a:close/>
                </a:path>
              </a:pathLst>
            </a:custGeom>
            <a:solidFill>
              <a:srgbClr val="C76C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6"/>
            <p:cNvSpPr/>
            <p:nvPr/>
          </p:nvSpPr>
          <p:spPr>
            <a:xfrm>
              <a:off x="5971066" y="2795589"/>
              <a:ext cx="1233007" cy="81"/>
            </a:xfrm>
            <a:custGeom>
              <a:avLst/>
              <a:gdLst/>
              <a:ahLst/>
              <a:cxnLst/>
              <a:rect l="l" t="t" r="r" b="b"/>
              <a:pathLst>
                <a:path w="15168" h="1" fill="none" extrusionOk="0">
                  <a:moveTo>
                    <a:pt x="0" y="0"/>
                  </a:moveTo>
                  <a:lnTo>
                    <a:pt x="15168" y="0"/>
                  </a:lnTo>
                </a:path>
              </a:pathLst>
            </a:custGeom>
            <a:noFill/>
            <a:ln w="190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6"/>
            <p:cNvSpPr/>
            <p:nvPr/>
          </p:nvSpPr>
          <p:spPr>
            <a:xfrm>
              <a:off x="6961909" y="2862328"/>
              <a:ext cx="1153912" cy="976049"/>
            </a:xfrm>
            <a:custGeom>
              <a:avLst/>
              <a:gdLst/>
              <a:ahLst/>
              <a:cxnLst/>
              <a:rect l="l" t="t" r="r" b="b"/>
              <a:pathLst>
                <a:path w="14195" h="12007" fill="none" extrusionOk="0">
                  <a:moveTo>
                    <a:pt x="2736" y="0"/>
                  </a:moveTo>
                  <a:cubicBezTo>
                    <a:pt x="2736" y="0"/>
                    <a:pt x="14195" y="1125"/>
                    <a:pt x="14195" y="12006"/>
                  </a:cubicBezTo>
                  <a:lnTo>
                    <a:pt x="0" y="12006"/>
                  </a:lnTo>
                </a:path>
              </a:pathLst>
            </a:custGeom>
            <a:noFill/>
            <a:ln w="190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6"/>
            <p:cNvSpPr/>
            <p:nvPr/>
          </p:nvSpPr>
          <p:spPr>
            <a:xfrm>
              <a:off x="6573912" y="3601823"/>
              <a:ext cx="514078" cy="475465"/>
            </a:xfrm>
            <a:custGeom>
              <a:avLst/>
              <a:gdLst/>
              <a:ahLst/>
              <a:cxnLst/>
              <a:rect l="l" t="t" r="r" b="b"/>
              <a:pathLst>
                <a:path w="6324" h="5849" extrusionOk="0">
                  <a:moveTo>
                    <a:pt x="3128" y="0"/>
                  </a:moveTo>
                  <a:cubicBezTo>
                    <a:pt x="1735" y="0"/>
                    <a:pt x="517" y="997"/>
                    <a:pt x="275" y="2423"/>
                  </a:cubicBezTo>
                  <a:cubicBezTo>
                    <a:pt x="1" y="4004"/>
                    <a:pt x="1034" y="5523"/>
                    <a:pt x="2645" y="5797"/>
                  </a:cubicBezTo>
                  <a:cubicBezTo>
                    <a:pt x="2828" y="5832"/>
                    <a:pt x="3009" y="5849"/>
                    <a:pt x="3188" y="5849"/>
                  </a:cubicBezTo>
                  <a:cubicBezTo>
                    <a:pt x="4560" y="5849"/>
                    <a:pt x="5777" y="4855"/>
                    <a:pt x="6019" y="3456"/>
                  </a:cubicBezTo>
                  <a:cubicBezTo>
                    <a:pt x="6323" y="1846"/>
                    <a:pt x="5259" y="326"/>
                    <a:pt x="3679" y="52"/>
                  </a:cubicBezTo>
                  <a:cubicBezTo>
                    <a:pt x="3493" y="17"/>
                    <a:pt x="3309" y="0"/>
                    <a:pt x="3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6"/>
            <p:cNvSpPr/>
            <p:nvPr/>
          </p:nvSpPr>
          <p:spPr>
            <a:xfrm>
              <a:off x="6850705" y="4174348"/>
              <a:ext cx="219971" cy="44547"/>
            </a:xfrm>
            <a:custGeom>
              <a:avLst/>
              <a:gdLst/>
              <a:ahLst/>
              <a:cxnLst/>
              <a:rect l="l" t="t" r="r" b="b"/>
              <a:pathLst>
                <a:path w="2706" h="548" extrusionOk="0">
                  <a:moveTo>
                    <a:pt x="0" y="0"/>
                  </a:moveTo>
                  <a:lnTo>
                    <a:pt x="0" y="547"/>
                  </a:lnTo>
                  <a:lnTo>
                    <a:pt x="2706" y="547"/>
                  </a:lnTo>
                  <a:lnTo>
                    <a:pt x="270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6"/>
            <p:cNvSpPr/>
            <p:nvPr/>
          </p:nvSpPr>
          <p:spPr>
            <a:xfrm>
              <a:off x="6830951" y="3838295"/>
              <a:ext cx="150793" cy="360846"/>
            </a:xfrm>
            <a:custGeom>
              <a:avLst/>
              <a:gdLst/>
              <a:ahLst/>
              <a:cxnLst/>
              <a:rect l="l" t="t" r="r" b="b"/>
              <a:pathLst>
                <a:path w="1855" h="4439" fill="none" extrusionOk="0">
                  <a:moveTo>
                    <a:pt x="0" y="0"/>
                  </a:moveTo>
                  <a:lnTo>
                    <a:pt x="1854" y="443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6"/>
            <p:cNvSpPr/>
            <p:nvPr/>
          </p:nvSpPr>
          <p:spPr>
            <a:xfrm>
              <a:off x="5071673" y="2634960"/>
              <a:ext cx="714133" cy="400353"/>
            </a:xfrm>
            <a:custGeom>
              <a:avLst/>
              <a:gdLst/>
              <a:ahLst/>
              <a:cxnLst/>
              <a:rect l="l" t="t" r="r" b="b"/>
              <a:pathLst>
                <a:path w="8785" h="4925" extrusionOk="0">
                  <a:moveTo>
                    <a:pt x="0" y="1"/>
                  </a:moveTo>
                  <a:lnTo>
                    <a:pt x="0" y="2128"/>
                  </a:lnTo>
                  <a:cubicBezTo>
                    <a:pt x="0" y="3648"/>
                    <a:pt x="1277" y="4925"/>
                    <a:pt x="2797" y="4925"/>
                  </a:cubicBezTo>
                  <a:lnTo>
                    <a:pt x="8785" y="4925"/>
                  </a:lnTo>
                  <a:lnTo>
                    <a:pt x="878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6"/>
            <p:cNvSpPr/>
            <p:nvPr/>
          </p:nvSpPr>
          <p:spPr>
            <a:xfrm>
              <a:off x="5415123" y="2728849"/>
              <a:ext cx="570818" cy="81"/>
            </a:xfrm>
            <a:custGeom>
              <a:avLst/>
              <a:gdLst/>
              <a:ahLst/>
              <a:cxnLst/>
              <a:rect l="l" t="t" r="r" b="b"/>
              <a:pathLst>
                <a:path w="7022" h="1" fill="none" extrusionOk="0">
                  <a:moveTo>
                    <a:pt x="7022" y="1"/>
                  </a:moveTo>
                  <a:lnTo>
                    <a:pt x="0" y="1"/>
                  </a:lnTo>
                </a:path>
              </a:pathLst>
            </a:custGeom>
            <a:noFill/>
            <a:ln w="1900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6"/>
            <p:cNvSpPr/>
            <p:nvPr/>
          </p:nvSpPr>
          <p:spPr>
            <a:xfrm>
              <a:off x="6796322" y="4038431"/>
              <a:ext cx="249642" cy="135998"/>
            </a:xfrm>
            <a:custGeom>
              <a:avLst/>
              <a:gdLst/>
              <a:ahLst/>
              <a:cxnLst/>
              <a:rect l="l" t="t" r="r" b="b"/>
              <a:pathLst>
                <a:path w="3071" h="1673" extrusionOk="0">
                  <a:moveTo>
                    <a:pt x="1885" y="0"/>
                  </a:moveTo>
                  <a:cubicBezTo>
                    <a:pt x="1885" y="0"/>
                    <a:pt x="1885" y="335"/>
                    <a:pt x="1703" y="882"/>
                  </a:cubicBezTo>
                  <a:cubicBezTo>
                    <a:pt x="1520" y="1368"/>
                    <a:pt x="1" y="1581"/>
                    <a:pt x="1" y="1581"/>
                  </a:cubicBezTo>
                  <a:lnTo>
                    <a:pt x="2797" y="1672"/>
                  </a:lnTo>
                  <a:lnTo>
                    <a:pt x="3071" y="61"/>
                  </a:lnTo>
                  <a:lnTo>
                    <a:pt x="1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6"/>
            <p:cNvSpPr/>
            <p:nvPr/>
          </p:nvSpPr>
          <p:spPr>
            <a:xfrm>
              <a:off x="6907526" y="2385399"/>
              <a:ext cx="627640" cy="1690182"/>
            </a:xfrm>
            <a:custGeom>
              <a:avLst/>
              <a:gdLst/>
              <a:ahLst/>
              <a:cxnLst/>
              <a:rect l="l" t="t" r="r" b="b"/>
              <a:pathLst>
                <a:path w="7721" h="20792" extrusionOk="0">
                  <a:moveTo>
                    <a:pt x="1824" y="1"/>
                  </a:moveTo>
                  <a:lnTo>
                    <a:pt x="0" y="20791"/>
                  </a:lnTo>
                  <a:lnTo>
                    <a:pt x="2007" y="20791"/>
                  </a:lnTo>
                  <a:cubicBezTo>
                    <a:pt x="2007" y="20791"/>
                    <a:pt x="6262" y="6961"/>
                    <a:pt x="6991" y="4226"/>
                  </a:cubicBezTo>
                  <a:cubicBezTo>
                    <a:pt x="7721" y="1490"/>
                    <a:pt x="7326" y="426"/>
                    <a:pt x="7326" y="426"/>
                  </a:cubicBezTo>
                  <a:lnTo>
                    <a:pt x="18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6"/>
            <p:cNvSpPr/>
            <p:nvPr/>
          </p:nvSpPr>
          <p:spPr>
            <a:xfrm>
              <a:off x="6615939" y="1431116"/>
              <a:ext cx="375641" cy="373202"/>
            </a:xfrm>
            <a:custGeom>
              <a:avLst/>
              <a:gdLst/>
              <a:ahLst/>
              <a:cxnLst/>
              <a:rect l="l" t="t" r="r" b="b"/>
              <a:pathLst>
                <a:path w="4621" h="4591" extrusionOk="0">
                  <a:moveTo>
                    <a:pt x="2037" y="1"/>
                  </a:moveTo>
                  <a:lnTo>
                    <a:pt x="700" y="913"/>
                  </a:lnTo>
                  <a:lnTo>
                    <a:pt x="913" y="1217"/>
                  </a:lnTo>
                  <a:cubicBezTo>
                    <a:pt x="913" y="1217"/>
                    <a:pt x="1" y="1916"/>
                    <a:pt x="244" y="2524"/>
                  </a:cubicBezTo>
                  <a:cubicBezTo>
                    <a:pt x="457" y="3131"/>
                    <a:pt x="973" y="2888"/>
                    <a:pt x="1338" y="3192"/>
                  </a:cubicBezTo>
                  <a:cubicBezTo>
                    <a:pt x="1733" y="3496"/>
                    <a:pt x="2098" y="4590"/>
                    <a:pt x="2098" y="4590"/>
                  </a:cubicBezTo>
                  <a:lnTo>
                    <a:pt x="4195" y="4408"/>
                  </a:lnTo>
                  <a:lnTo>
                    <a:pt x="4013" y="2979"/>
                  </a:lnTo>
                  <a:cubicBezTo>
                    <a:pt x="4013" y="2979"/>
                    <a:pt x="4621" y="1976"/>
                    <a:pt x="4438" y="1399"/>
                  </a:cubicBezTo>
                  <a:cubicBezTo>
                    <a:pt x="4347" y="821"/>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6"/>
            <p:cNvSpPr/>
            <p:nvPr/>
          </p:nvSpPr>
          <p:spPr>
            <a:xfrm>
              <a:off x="6665363" y="1326821"/>
              <a:ext cx="560982" cy="430512"/>
            </a:xfrm>
            <a:custGeom>
              <a:avLst/>
              <a:gdLst/>
              <a:ahLst/>
              <a:cxnLst/>
              <a:rect l="l" t="t" r="r" b="b"/>
              <a:pathLst>
                <a:path w="6901" h="5296" extrusionOk="0">
                  <a:moveTo>
                    <a:pt x="3322" y="1"/>
                  </a:moveTo>
                  <a:cubicBezTo>
                    <a:pt x="2916" y="1"/>
                    <a:pt x="2671" y="348"/>
                    <a:pt x="2402" y="463"/>
                  </a:cubicBezTo>
                  <a:cubicBezTo>
                    <a:pt x="1976" y="676"/>
                    <a:pt x="1672" y="615"/>
                    <a:pt x="852" y="1041"/>
                  </a:cubicBezTo>
                  <a:cubicBezTo>
                    <a:pt x="1" y="1466"/>
                    <a:pt x="578" y="1892"/>
                    <a:pt x="578" y="1892"/>
                  </a:cubicBezTo>
                  <a:lnTo>
                    <a:pt x="1460" y="1344"/>
                  </a:lnTo>
                  <a:cubicBezTo>
                    <a:pt x="1642" y="2317"/>
                    <a:pt x="2675" y="2712"/>
                    <a:pt x="3131" y="2925"/>
                  </a:cubicBezTo>
                  <a:cubicBezTo>
                    <a:pt x="3587" y="3168"/>
                    <a:pt x="3131" y="3989"/>
                    <a:pt x="3253" y="4414"/>
                  </a:cubicBezTo>
                  <a:cubicBezTo>
                    <a:pt x="3344" y="4840"/>
                    <a:pt x="4013" y="5266"/>
                    <a:pt x="4499" y="5296"/>
                  </a:cubicBezTo>
                  <a:cubicBezTo>
                    <a:pt x="4986" y="5296"/>
                    <a:pt x="4317" y="4749"/>
                    <a:pt x="4317" y="4749"/>
                  </a:cubicBezTo>
                  <a:lnTo>
                    <a:pt x="4317" y="4749"/>
                  </a:lnTo>
                  <a:cubicBezTo>
                    <a:pt x="4317" y="4749"/>
                    <a:pt x="4737" y="4841"/>
                    <a:pt x="5185" y="4841"/>
                  </a:cubicBezTo>
                  <a:cubicBezTo>
                    <a:pt x="5508" y="4841"/>
                    <a:pt x="5845" y="4793"/>
                    <a:pt x="6049" y="4627"/>
                  </a:cubicBezTo>
                  <a:cubicBezTo>
                    <a:pt x="6536" y="4202"/>
                    <a:pt x="5745" y="3776"/>
                    <a:pt x="5745" y="3776"/>
                  </a:cubicBezTo>
                  <a:cubicBezTo>
                    <a:pt x="5745" y="3776"/>
                    <a:pt x="6505" y="3746"/>
                    <a:pt x="6688" y="2803"/>
                  </a:cubicBezTo>
                  <a:cubicBezTo>
                    <a:pt x="6900" y="1800"/>
                    <a:pt x="5138" y="1770"/>
                    <a:pt x="5138" y="1770"/>
                  </a:cubicBezTo>
                  <a:cubicBezTo>
                    <a:pt x="5138" y="1770"/>
                    <a:pt x="5259" y="1436"/>
                    <a:pt x="4226" y="463"/>
                  </a:cubicBezTo>
                  <a:cubicBezTo>
                    <a:pt x="3846" y="117"/>
                    <a:pt x="3557" y="1"/>
                    <a:pt x="3322" y="1"/>
                  </a:cubicBezTo>
                  <a:close/>
                </a:path>
              </a:pathLst>
            </a:custGeom>
            <a:solidFill>
              <a:srgbClr val="0B2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6"/>
            <p:cNvSpPr/>
            <p:nvPr/>
          </p:nvSpPr>
          <p:spPr>
            <a:xfrm>
              <a:off x="7325113" y="1161660"/>
              <a:ext cx="694379" cy="628372"/>
            </a:xfrm>
            <a:custGeom>
              <a:avLst/>
              <a:gdLst/>
              <a:ahLst/>
              <a:cxnLst/>
              <a:rect l="l" t="t" r="r" b="b"/>
              <a:pathLst>
                <a:path w="8542" h="7730" extrusionOk="0">
                  <a:moveTo>
                    <a:pt x="8062" y="0"/>
                  </a:moveTo>
                  <a:cubicBezTo>
                    <a:pt x="7856" y="0"/>
                    <a:pt x="7295" y="1711"/>
                    <a:pt x="7295" y="1711"/>
                  </a:cubicBezTo>
                  <a:lnTo>
                    <a:pt x="0" y="6210"/>
                  </a:lnTo>
                  <a:lnTo>
                    <a:pt x="791" y="7729"/>
                  </a:lnTo>
                  <a:lnTo>
                    <a:pt x="7660" y="2289"/>
                  </a:lnTo>
                  <a:cubicBezTo>
                    <a:pt x="7680" y="2294"/>
                    <a:pt x="7700" y="2296"/>
                    <a:pt x="7719" y="2296"/>
                  </a:cubicBezTo>
                  <a:cubicBezTo>
                    <a:pt x="8152" y="2296"/>
                    <a:pt x="8541" y="1073"/>
                    <a:pt x="8541" y="1073"/>
                  </a:cubicBezTo>
                  <a:lnTo>
                    <a:pt x="8541" y="1073"/>
                  </a:lnTo>
                  <a:lnTo>
                    <a:pt x="8086" y="1103"/>
                  </a:lnTo>
                  <a:cubicBezTo>
                    <a:pt x="8086" y="1103"/>
                    <a:pt x="8268" y="161"/>
                    <a:pt x="8086" y="9"/>
                  </a:cubicBezTo>
                  <a:cubicBezTo>
                    <a:pt x="8078" y="3"/>
                    <a:pt x="8071" y="0"/>
                    <a:pt x="8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6"/>
            <p:cNvSpPr/>
            <p:nvPr/>
          </p:nvSpPr>
          <p:spPr>
            <a:xfrm>
              <a:off x="5817834" y="1238235"/>
              <a:ext cx="694460" cy="628372"/>
            </a:xfrm>
            <a:custGeom>
              <a:avLst/>
              <a:gdLst/>
              <a:ahLst/>
              <a:cxnLst/>
              <a:rect l="l" t="t" r="r" b="b"/>
              <a:pathLst>
                <a:path w="8543" h="7730" extrusionOk="0">
                  <a:moveTo>
                    <a:pt x="480" y="0"/>
                  </a:moveTo>
                  <a:cubicBezTo>
                    <a:pt x="472" y="0"/>
                    <a:pt x="464" y="3"/>
                    <a:pt x="457" y="9"/>
                  </a:cubicBezTo>
                  <a:cubicBezTo>
                    <a:pt x="244" y="161"/>
                    <a:pt x="457" y="1103"/>
                    <a:pt x="457" y="1103"/>
                  </a:cubicBezTo>
                  <a:lnTo>
                    <a:pt x="1" y="1073"/>
                  </a:lnTo>
                  <a:lnTo>
                    <a:pt x="1" y="1073"/>
                  </a:lnTo>
                  <a:cubicBezTo>
                    <a:pt x="1" y="1073"/>
                    <a:pt x="362" y="2297"/>
                    <a:pt x="793" y="2297"/>
                  </a:cubicBezTo>
                  <a:cubicBezTo>
                    <a:pt x="812" y="2297"/>
                    <a:pt x="832" y="2294"/>
                    <a:pt x="852" y="2289"/>
                  </a:cubicBezTo>
                  <a:lnTo>
                    <a:pt x="7752" y="7730"/>
                  </a:lnTo>
                  <a:lnTo>
                    <a:pt x="8542" y="6210"/>
                  </a:lnTo>
                  <a:lnTo>
                    <a:pt x="1247" y="1742"/>
                  </a:lnTo>
                  <a:cubicBezTo>
                    <a:pt x="1247" y="1742"/>
                    <a:pt x="685" y="0"/>
                    <a:pt x="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6"/>
            <p:cNvSpPr/>
            <p:nvPr/>
          </p:nvSpPr>
          <p:spPr>
            <a:xfrm>
              <a:off x="6420762" y="1639238"/>
              <a:ext cx="1163829" cy="816802"/>
            </a:xfrm>
            <a:custGeom>
              <a:avLst/>
              <a:gdLst/>
              <a:ahLst/>
              <a:cxnLst/>
              <a:rect l="l" t="t" r="r" b="b"/>
              <a:pathLst>
                <a:path w="14317" h="10048" extrusionOk="0">
                  <a:moveTo>
                    <a:pt x="11216" y="0"/>
                  </a:moveTo>
                  <a:cubicBezTo>
                    <a:pt x="11216" y="0"/>
                    <a:pt x="9302" y="1125"/>
                    <a:pt x="8329" y="1429"/>
                  </a:cubicBezTo>
                  <a:cubicBezTo>
                    <a:pt x="7535" y="1711"/>
                    <a:pt x="6202" y="1906"/>
                    <a:pt x="4801" y="1906"/>
                  </a:cubicBezTo>
                  <a:cubicBezTo>
                    <a:pt x="4540" y="1906"/>
                    <a:pt x="4276" y="1899"/>
                    <a:pt x="4013" y="1885"/>
                  </a:cubicBezTo>
                  <a:cubicBezTo>
                    <a:pt x="2680" y="1826"/>
                    <a:pt x="972" y="1276"/>
                    <a:pt x="829" y="1276"/>
                  </a:cubicBezTo>
                  <a:cubicBezTo>
                    <a:pt x="825" y="1276"/>
                    <a:pt x="823" y="1276"/>
                    <a:pt x="821" y="1277"/>
                  </a:cubicBezTo>
                  <a:lnTo>
                    <a:pt x="0" y="3070"/>
                  </a:lnTo>
                  <a:cubicBezTo>
                    <a:pt x="1611" y="3709"/>
                    <a:pt x="3010" y="5684"/>
                    <a:pt x="3922" y="6930"/>
                  </a:cubicBezTo>
                  <a:cubicBezTo>
                    <a:pt x="4894" y="8207"/>
                    <a:pt x="5320" y="9940"/>
                    <a:pt x="6839" y="9940"/>
                  </a:cubicBezTo>
                  <a:cubicBezTo>
                    <a:pt x="7853" y="9940"/>
                    <a:pt x="10217" y="10048"/>
                    <a:pt x="11887" y="10048"/>
                  </a:cubicBezTo>
                  <a:cubicBezTo>
                    <a:pt x="12723" y="10048"/>
                    <a:pt x="13385" y="10021"/>
                    <a:pt x="13618" y="9940"/>
                  </a:cubicBezTo>
                  <a:cubicBezTo>
                    <a:pt x="14317" y="9727"/>
                    <a:pt x="13739" y="9180"/>
                    <a:pt x="12706" y="8572"/>
                  </a:cubicBezTo>
                  <a:cubicBezTo>
                    <a:pt x="11733" y="7964"/>
                    <a:pt x="9970" y="3861"/>
                    <a:pt x="9970" y="3861"/>
                  </a:cubicBezTo>
                  <a:lnTo>
                    <a:pt x="12280" y="1885"/>
                  </a:lnTo>
                  <a:lnTo>
                    <a:pt x="112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 name="Google Shape;1047;p36"/>
          <p:cNvSpPr txBox="1">
            <a:spLocks noGrp="1"/>
          </p:cNvSpPr>
          <p:nvPr>
            <p:ph type="ctrTitle"/>
          </p:nvPr>
        </p:nvSpPr>
        <p:spPr>
          <a:xfrm>
            <a:off x="713225" y="533400"/>
            <a:ext cx="4869844" cy="201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Cyclistic Bike Sharing</a:t>
            </a:r>
            <a:endParaRPr dirty="0">
              <a:solidFill>
                <a:schemeClr val="dk1"/>
              </a:solidFill>
            </a:endParaRPr>
          </a:p>
        </p:txBody>
      </p:sp>
      <p:sp>
        <p:nvSpPr>
          <p:cNvPr id="1048" name="Google Shape;1048;p36"/>
          <p:cNvSpPr txBox="1">
            <a:spLocks noGrp="1"/>
          </p:cNvSpPr>
          <p:nvPr>
            <p:ph type="subTitle" idx="1"/>
          </p:nvPr>
        </p:nvSpPr>
        <p:spPr>
          <a:xfrm>
            <a:off x="767603" y="2477286"/>
            <a:ext cx="2951700" cy="76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dirty="0"/>
              <a:t>Data Analysis</a:t>
            </a:r>
            <a:endParaRPr i="1" dirty="0"/>
          </a:p>
        </p:txBody>
      </p:sp>
      <p:grpSp>
        <p:nvGrpSpPr>
          <p:cNvPr id="1049" name="Google Shape;1049;p36"/>
          <p:cNvGrpSpPr/>
          <p:nvPr/>
        </p:nvGrpSpPr>
        <p:grpSpPr>
          <a:xfrm>
            <a:off x="91393" y="3904366"/>
            <a:ext cx="2289672" cy="695065"/>
            <a:chOff x="1282025" y="2872613"/>
            <a:chExt cx="671025" cy="203700"/>
          </a:xfrm>
        </p:grpSpPr>
        <p:sp>
          <p:nvSpPr>
            <p:cNvPr id="1050" name="Google Shape;1050;p36"/>
            <p:cNvSpPr/>
            <p:nvPr/>
          </p:nvSpPr>
          <p:spPr>
            <a:xfrm>
              <a:off x="1324575" y="2872613"/>
              <a:ext cx="592000" cy="203700"/>
            </a:xfrm>
            <a:custGeom>
              <a:avLst/>
              <a:gdLst/>
              <a:ahLst/>
              <a:cxnLst/>
              <a:rect l="l" t="t" r="r" b="b"/>
              <a:pathLst>
                <a:path w="23680" h="8148" extrusionOk="0">
                  <a:moveTo>
                    <a:pt x="12204" y="0"/>
                  </a:moveTo>
                  <a:cubicBezTo>
                    <a:pt x="7920" y="0"/>
                    <a:pt x="6202" y="3437"/>
                    <a:pt x="6202" y="3437"/>
                  </a:cubicBezTo>
                  <a:cubicBezTo>
                    <a:pt x="6202" y="3437"/>
                    <a:pt x="305" y="3558"/>
                    <a:pt x="1" y="8148"/>
                  </a:cubicBezTo>
                  <a:lnTo>
                    <a:pt x="23679" y="8148"/>
                  </a:lnTo>
                  <a:cubicBezTo>
                    <a:pt x="23679" y="8148"/>
                    <a:pt x="23115" y="4566"/>
                    <a:pt x="19804" y="4566"/>
                  </a:cubicBezTo>
                  <a:cubicBezTo>
                    <a:pt x="19429" y="4566"/>
                    <a:pt x="19020" y="4611"/>
                    <a:pt x="18573" y="4713"/>
                  </a:cubicBezTo>
                  <a:cubicBezTo>
                    <a:pt x="18573" y="4713"/>
                    <a:pt x="16840" y="93"/>
                    <a:pt x="12372" y="2"/>
                  </a:cubicBezTo>
                  <a:cubicBezTo>
                    <a:pt x="12316" y="1"/>
                    <a:pt x="12260" y="0"/>
                    <a:pt x="12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6"/>
            <p:cNvSpPr/>
            <p:nvPr/>
          </p:nvSpPr>
          <p:spPr>
            <a:xfrm>
              <a:off x="1282025" y="3076288"/>
              <a:ext cx="671025" cy="25"/>
            </a:xfrm>
            <a:custGeom>
              <a:avLst/>
              <a:gdLst/>
              <a:ahLst/>
              <a:cxnLst/>
              <a:rect l="l" t="t" r="r" b="b"/>
              <a:pathLst>
                <a:path w="26841" h="1" fill="none" extrusionOk="0">
                  <a:moveTo>
                    <a:pt x="1" y="1"/>
                  </a:moveTo>
                  <a:lnTo>
                    <a:pt x="26840" y="1"/>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 name="Google Shape;1052;p36"/>
          <p:cNvSpPr/>
          <p:nvPr/>
        </p:nvSpPr>
        <p:spPr>
          <a:xfrm>
            <a:off x="8460229" y="161925"/>
            <a:ext cx="1378557" cy="431300"/>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15"/>
        <p:cNvGrpSpPr/>
        <p:nvPr/>
      </p:nvGrpSpPr>
      <p:grpSpPr>
        <a:xfrm>
          <a:off x="0" y="0"/>
          <a:ext cx="0" cy="0"/>
          <a:chOff x="0" y="0"/>
          <a:chExt cx="0" cy="0"/>
        </a:xfrm>
      </p:grpSpPr>
      <p:sp>
        <p:nvSpPr>
          <p:cNvPr id="1217" name="Google Shape;1217;p45"/>
          <p:cNvSpPr txBox="1">
            <a:spLocks noGrp="1"/>
          </p:cNvSpPr>
          <p:nvPr>
            <p:ph type="title"/>
          </p:nvPr>
        </p:nvSpPr>
        <p:spPr>
          <a:xfrm>
            <a:off x="976461" y="369964"/>
            <a:ext cx="6726665"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Key Findings: Average trip  duration</a:t>
            </a:r>
            <a:endParaRPr dirty="0"/>
          </a:p>
        </p:txBody>
      </p:sp>
      <p:sp>
        <p:nvSpPr>
          <p:cNvPr id="2" name="Google Shape;1067;p38">
            <a:extLst>
              <a:ext uri="{FF2B5EF4-FFF2-40B4-BE49-F238E27FC236}">
                <a16:creationId xmlns:a16="http://schemas.microsoft.com/office/drawing/2014/main" id="{FB2C2341-FC5D-96F3-F465-224A9A181AFF}"/>
              </a:ext>
            </a:extLst>
          </p:cNvPr>
          <p:cNvSpPr/>
          <p:nvPr/>
        </p:nvSpPr>
        <p:spPr>
          <a:xfrm>
            <a:off x="360877" y="342441"/>
            <a:ext cx="705000" cy="70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068;p38">
            <a:extLst>
              <a:ext uri="{FF2B5EF4-FFF2-40B4-BE49-F238E27FC236}">
                <a16:creationId xmlns:a16="http://schemas.microsoft.com/office/drawing/2014/main" id="{BFDB963E-C870-66DD-FC65-57055A396979}"/>
              </a:ext>
            </a:extLst>
          </p:cNvPr>
          <p:cNvSpPr txBox="1">
            <a:spLocks/>
          </p:cNvSpPr>
          <p:nvPr/>
        </p:nvSpPr>
        <p:spPr>
          <a:xfrm>
            <a:off x="360725" y="304041"/>
            <a:ext cx="705000" cy="78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2400" dirty="0">
                <a:solidFill>
                  <a:schemeClr val="accent6"/>
                </a:solidFill>
                <a:latin typeface="Bree Serif" panose="02000503040000020004" pitchFamily="2" charset="0"/>
              </a:rPr>
              <a:t>2</a:t>
            </a:r>
          </a:p>
        </p:txBody>
      </p:sp>
      <p:graphicFrame>
        <p:nvGraphicFramePr>
          <p:cNvPr id="6" name="Chart 5">
            <a:extLst>
              <a:ext uri="{FF2B5EF4-FFF2-40B4-BE49-F238E27FC236}">
                <a16:creationId xmlns:a16="http://schemas.microsoft.com/office/drawing/2014/main" id="{63D60D7D-0CFC-9149-7116-E85FEB077EA6}"/>
              </a:ext>
            </a:extLst>
          </p:cNvPr>
          <p:cNvGraphicFramePr>
            <a:graphicFrameLocks/>
          </p:cNvGraphicFramePr>
          <p:nvPr>
            <p:extLst>
              <p:ext uri="{D42A27DB-BD31-4B8C-83A1-F6EECF244321}">
                <p14:modId xmlns:p14="http://schemas.microsoft.com/office/powerpoint/2010/main" val="3064567306"/>
              </p:ext>
            </p:extLst>
          </p:nvPr>
        </p:nvGraphicFramePr>
        <p:xfrm>
          <a:off x="360725" y="1151763"/>
          <a:ext cx="6047509" cy="3687695"/>
        </p:xfrm>
        <a:graphic>
          <a:graphicData uri="http://schemas.openxmlformats.org/drawingml/2006/chart">
            <c:chart xmlns:c="http://schemas.openxmlformats.org/drawingml/2006/chart" xmlns:r="http://schemas.openxmlformats.org/officeDocument/2006/relationships" r:id="rId3"/>
          </a:graphicData>
        </a:graphic>
      </p:graphicFrame>
      <p:sp>
        <p:nvSpPr>
          <p:cNvPr id="9" name="Google Shape;1285;p48">
            <a:extLst>
              <a:ext uri="{FF2B5EF4-FFF2-40B4-BE49-F238E27FC236}">
                <a16:creationId xmlns:a16="http://schemas.microsoft.com/office/drawing/2014/main" id="{9DA33A75-F1D8-8E8A-1D20-11A7EB157BD3}"/>
              </a:ext>
            </a:extLst>
          </p:cNvPr>
          <p:cNvSpPr txBox="1">
            <a:spLocks/>
          </p:cNvSpPr>
          <p:nvPr/>
        </p:nvSpPr>
        <p:spPr>
          <a:xfrm>
            <a:off x="6075218" y="1269441"/>
            <a:ext cx="2740500" cy="682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1pPr>
            <a:lvl2pPr marL="914400" marR="0" lvl="1"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2pPr>
            <a:lvl3pPr marL="1371600" marR="0" lvl="2"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3pPr>
            <a:lvl4pPr marL="1828800" marR="0" lvl="3"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4pPr>
            <a:lvl5pPr marL="2286000" marR="0" lvl="4"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5pPr>
            <a:lvl6pPr marL="2743200" marR="0" lvl="5"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6pPr>
            <a:lvl7pPr marL="3200400" marR="0" lvl="6"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7pPr>
            <a:lvl8pPr marL="3657600" marR="0" lvl="7"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8pPr>
            <a:lvl9pPr marL="4114800" marR="0" lvl="8" indent="-330200" algn="l" rtl="0">
              <a:lnSpc>
                <a:spcPct val="100000"/>
              </a:lnSpc>
              <a:spcBef>
                <a:spcPts val="1600"/>
              </a:spcBef>
              <a:spcAft>
                <a:spcPts val="160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9pPr>
          </a:lstStyle>
          <a:p>
            <a:pPr marL="0" indent="0">
              <a:spcAft>
                <a:spcPts val="1600"/>
              </a:spcAft>
              <a:buFont typeface="Kanit ExtraLight"/>
              <a:buNone/>
            </a:pPr>
            <a:r>
              <a:rPr lang="en-US" dirty="0">
                <a:solidFill>
                  <a:schemeClr val="bg1">
                    <a:lumMod val="10000"/>
                  </a:schemeClr>
                </a:solidFill>
                <a:latin typeface="Kanit Light"/>
                <a:ea typeface="Bree Serif"/>
                <a:cs typeface="Bree Serif"/>
                <a:sym typeface="Bree Serif"/>
              </a:rPr>
              <a:t>Average trip duration of </a:t>
            </a:r>
            <a:r>
              <a:rPr lang="en-US" b="1" dirty="0">
                <a:solidFill>
                  <a:srgbClr val="ED0F51"/>
                </a:solidFill>
                <a:latin typeface="Kanit Light"/>
                <a:ea typeface="Bree Serif"/>
                <a:cs typeface="Bree Serif"/>
                <a:sym typeface="Bree Serif"/>
              </a:rPr>
              <a:t>casual</a:t>
            </a:r>
            <a:r>
              <a:rPr lang="en-US" dirty="0">
                <a:solidFill>
                  <a:schemeClr val="bg1">
                    <a:lumMod val="10000"/>
                  </a:schemeClr>
                </a:solidFill>
                <a:latin typeface="Kanit Light"/>
                <a:ea typeface="Bree Serif"/>
                <a:cs typeface="Bree Serif"/>
                <a:sym typeface="Bree Serif"/>
              </a:rPr>
              <a:t> riders is 23 minutes.</a:t>
            </a:r>
          </a:p>
        </p:txBody>
      </p:sp>
      <p:sp>
        <p:nvSpPr>
          <p:cNvPr id="10" name="Google Shape;1287;p48">
            <a:extLst>
              <a:ext uri="{FF2B5EF4-FFF2-40B4-BE49-F238E27FC236}">
                <a16:creationId xmlns:a16="http://schemas.microsoft.com/office/drawing/2014/main" id="{9F3EFE99-F35B-611B-E0DB-9BEE017E8924}"/>
              </a:ext>
            </a:extLst>
          </p:cNvPr>
          <p:cNvSpPr txBox="1">
            <a:spLocks/>
          </p:cNvSpPr>
          <p:nvPr/>
        </p:nvSpPr>
        <p:spPr>
          <a:xfrm>
            <a:off x="6541718" y="3056592"/>
            <a:ext cx="2274000" cy="682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1pPr>
            <a:lvl2pPr marL="914400" marR="0" lvl="1"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2pPr>
            <a:lvl3pPr marL="1371600" marR="0" lvl="2"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3pPr>
            <a:lvl4pPr marL="1828800" marR="0" lvl="3"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4pPr>
            <a:lvl5pPr marL="2286000" marR="0" lvl="4"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5pPr>
            <a:lvl6pPr marL="2743200" marR="0" lvl="5"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6pPr>
            <a:lvl7pPr marL="3200400" marR="0" lvl="6"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7pPr>
            <a:lvl8pPr marL="3657600" marR="0" lvl="7"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8pPr>
            <a:lvl9pPr marL="4114800" marR="0" lvl="8" indent="-330200" algn="l" rtl="0">
              <a:lnSpc>
                <a:spcPct val="100000"/>
              </a:lnSpc>
              <a:spcBef>
                <a:spcPts val="1600"/>
              </a:spcBef>
              <a:spcAft>
                <a:spcPts val="160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9pPr>
          </a:lstStyle>
          <a:p>
            <a:pPr marL="0" indent="0" algn="r">
              <a:spcAft>
                <a:spcPts val="1600"/>
              </a:spcAft>
              <a:buFont typeface="Kanit ExtraLight"/>
              <a:buNone/>
            </a:pPr>
            <a:r>
              <a:rPr lang="en-US" dirty="0">
                <a:latin typeface="Kanit Light"/>
                <a:ea typeface="Kanit Light"/>
                <a:cs typeface="Kanit Light"/>
                <a:sym typeface="Kanit Light"/>
              </a:rPr>
              <a:t>Average trip duration of </a:t>
            </a:r>
            <a:r>
              <a:rPr lang="en-US" b="1" dirty="0">
                <a:solidFill>
                  <a:srgbClr val="609A92"/>
                </a:solidFill>
                <a:latin typeface="Kanit Light"/>
                <a:ea typeface="Kanit Light"/>
                <a:cs typeface="Kanit Light"/>
                <a:sym typeface="Kanit Light"/>
              </a:rPr>
              <a:t>members</a:t>
            </a:r>
            <a:r>
              <a:rPr lang="en-US" dirty="0">
                <a:latin typeface="Kanit Light"/>
                <a:ea typeface="Kanit Light"/>
                <a:cs typeface="Kanit Light"/>
                <a:sym typeface="Kanit Light"/>
              </a:rPr>
              <a:t> is 12 minutes</a:t>
            </a:r>
          </a:p>
        </p:txBody>
      </p:sp>
      <p:cxnSp>
        <p:nvCxnSpPr>
          <p:cNvPr id="11" name="Google Shape;1327;p48">
            <a:extLst>
              <a:ext uri="{FF2B5EF4-FFF2-40B4-BE49-F238E27FC236}">
                <a16:creationId xmlns:a16="http://schemas.microsoft.com/office/drawing/2014/main" id="{F3D2F526-ED7A-A308-202C-F01DDAA4B7FC}"/>
              </a:ext>
            </a:extLst>
          </p:cNvPr>
          <p:cNvCxnSpPr>
            <a:cxnSpLocks/>
            <a:endCxn id="9" idx="1"/>
          </p:cNvCxnSpPr>
          <p:nvPr/>
        </p:nvCxnSpPr>
        <p:spPr>
          <a:xfrm flipV="1">
            <a:off x="4764098" y="1610841"/>
            <a:ext cx="1311120" cy="166078"/>
          </a:xfrm>
          <a:prstGeom prst="straightConnector1">
            <a:avLst/>
          </a:prstGeom>
          <a:ln w="1270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5" name="Google Shape;1327;p48">
            <a:extLst>
              <a:ext uri="{FF2B5EF4-FFF2-40B4-BE49-F238E27FC236}">
                <a16:creationId xmlns:a16="http://schemas.microsoft.com/office/drawing/2014/main" id="{B7CA79EB-51EC-A9EA-CE51-A05F26332DB3}"/>
              </a:ext>
            </a:extLst>
          </p:cNvPr>
          <p:cNvCxnSpPr>
            <a:cxnSpLocks/>
          </p:cNvCxnSpPr>
          <p:nvPr/>
        </p:nvCxnSpPr>
        <p:spPr>
          <a:xfrm>
            <a:off x="5586028" y="3056592"/>
            <a:ext cx="1177636" cy="379335"/>
          </a:xfrm>
          <a:prstGeom prst="straightConnector1">
            <a:avLst/>
          </a:prstGeom>
          <a:noFill/>
          <a:ln w="12700"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7947451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1284" name="Google Shape;1284;p48"/>
          <p:cNvSpPr txBox="1"/>
          <p:nvPr/>
        </p:nvSpPr>
        <p:spPr>
          <a:xfrm>
            <a:off x="920508" y="4608626"/>
            <a:ext cx="7621357" cy="55194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solidFill>
                  <a:schemeClr val="dk1"/>
                </a:solidFill>
                <a:latin typeface="Kanit Light"/>
                <a:ea typeface="Kanit ExtraLight"/>
                <a:cs typeface="Kanit ExtraLight"/>
                <a:sym typeface="Kanit ExtraLight"/>
              </a:rPr>
              <a:t>The months with the highest number of trips are June, July and August 2022.</a:t>
            </a:r>
            <a:endParaRPr sz="1800" dirty="0">
              <a:solidFill>
                <a:schemeClr val="dk1"/>
              </a:solidFill>
              <a:latin typeface="Kanit Light"/>
              <a:ea typeface="Kanit ExtraLight"/>
              <a:cs typeface="Kanit ExtraLight"/>
              <a:sym typeface="Kanit ExtraLight"/>
            </a:endParaRPr>
          </a:p>
        </p:txBody>
      </p:sp>
      <p:grpSp>
        <p:nvGrpSpPr>
          <p:cNvPr id="1289" name="Google Shape;1289;p48"/>
          <p:cNvGrpSpPr/>
          <p:nvPr/>
        </p:nvGrpSpPr>
        <p:grpSpPr>
          <a:xfrm>
            <a:off x="-2600532" y="2100908"/>
            <a:ext cx="3888909" cy="2546132"/>
            <a:chOff x="6486318" y="2053283"/>
            <a:chExt cx="3888909" cy="2546132"/>
          </a:xfrm>
        </p:grpSpPr>
        <p:sp>
          <p:nvSpPr>
            <p:cNvPr id="1290" name="Google Shape;1290;p48"/>
            <p:cNvSpPr/>
            <p:nvPr/>
          </p:nvSpPr>
          <p:spPr>
            <a:xfrm>
              <a:off x="9334458" y="4519943"/>
              <a:ext cx="1034444" cy="79472"/>
            </a:xfrm>
            <a:custGeom>
              <a:avLst/>
              <a:gdLst/>
              <a:ahLst/>
              <a:cxnLst/>
              <a:rect l="l" t="t" r="r" b="b"/>
              <a:pathLst>
                <a:path w="15047" h="1156" extrusionOk="0">
                  <a:moveTo>
                    <a:pt x="7509" y="0"/>
                  </a:moveTo>
                  <a:cubicBezTo>
                    <a:pt x="3375" y="0"/>
                    <a:pt x="1" y="274"/>
                    <a:pt x="1" y="578"/>
                  </a:cubicBezTo>
                  <a:cubicBezTo>
                    <a:pt x="1" y="882"/>
                    <a:pt x="3375" y="1155"/>
                    <a:pt x="7509" y="1155"/>
                  </a:cubicBezTo>
                  <a:cubicBezTo>
                    <a:pt x="11643" y="1155"/>
                    <a:pt x="15047" y="882"/>
                    <a:pt x="15047" y="578"/>
                  </a:cubicBezTo>
                  <a:cubicBezTo>
                    <a:pt x="15047" y="274"/>
                    <a:pt x="11643" y="0"/>
                    <a:pt x="75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6546953" y="4519943"/>
              <a:ext cx="1034375" cy="79472"/>
            </a:xfrm>
            <a:custGeom>
              <a:avLst/>
              <a:gdLst/>
              <a:ahLst/>
              <a:cxnLst/>
              <a:rect l="l" t="t" r="r" b="b"/>
              <a:pathLst>
                <a:path w="15046" h="1156" extrusionOk="0">
                  <a:moveTo>
                    <a:pt x="7508" y="0"/>
                  </a:moveTo>
                  <a:cubicBezTo>
                    <a:pt x="3374" y="0"/>
                    <a:pt x="0" y="274"/>
                    <a:pt x="0" y="578"/>
                  </a:cubicBezTo>
                  <a:cubicBezTo>
                    <a:pt x="0" y="882"/>
                    <a:pt x="3374" y="1155"/>
                    <a:pt x="7508" y="1155"/>
                  </a:cubicBezTo>
                  <a:cubicBezTo>
                    <a:pt x="11672" y="1155"/>
                    <a:pt x="15046" y="882"/>
                    <a:pt x="15046" y="578"/>
                  </a:cubicBezTo>
                  <a:cubicBezTo>
                    <a:pt x="15046" y="274"/>
                    <a:pt x="11702" y="0"/>
                    <a:pt x="75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6617969" y="3598383"/>
              <a:ext cx="894405" cy="896536"/>
            </a:xfrm>
            <a:custGeom>
              <a:avLst/>
              <a:gdLst/>
              <a:ahLst/>
              <a:cxnLst/>
              <a:rect l="l" t="t" r="r" b="b"/>
              <a:pathLst>
                <a:path w="13010" h="13041" fill="none" extrusionOk="0">
                  <a:moveTo>
                    <a:pt x="11824" y="4347"/>
                  </a:moveTo>
                  <a:cubicBezTo>
                    <a:pt x="13010" y="7265"/>
                    <a:pt x="11612" y="10639"/>
                    <a:pt x="8694" y="11824"/>
                  </a:cubicBezTo>
                  <a:cubicBezTo>
                    <a:pt x="5745" y="13040"/>
                    <a:pt x="2402" y="11642"/>
                    <a:pt x="1216" y="8694"/>
                  </a:cubicBezTo>
                  <a:cubicBezTo>
                    <a:pt x="1" y="5776"/>
                    <a:pt x="1399" y="2402"/>
                    <a:pt x="4347" y="1216"/>
                  </a:cubicBezTo>
                  <a:cubicBezTo>
                    <a:pt x="7265" y="1"/>
                    <a:pt x="10609" y="1429"/>
                    <a:pt x="11824" y="4347"/>
                  </a:cubicBezTo>
                  <a:close/>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6540628" y="3523173"/>
              <a:ext cx="1051149" cy="1049018"/>
            </a:xfrm>
            <a:custGeom>
              <a:avLst/>
              <a:gdLst/>
              <a:ahLst/>
              <a:cxnLst/>
              <a:rect l="l" t="t" r="r" b="b"/>
              <a:pathLst>
                <a:path w="15290" h="15259" fill="none" extrusionOk="0">
                  <a:moveTo>
                    <a:pt x="13861" y="5076"/>
                  </a:moveTo>
                  <a:cubicBezTo>
                    <a:pt x="15290" y="8511"/>
                    <a:pt x="13618" y="12432"/>
                    <a:pt x="10183" y="13830"/>
                  </a:cubicBezTo>
                  <a:cubicBezTo>
                    <a:pt x="6749" y="15259"/>
                    <a:pt x="2828" y="13618"/>
                    <a:pt x="1429" y="10152"/>
                  </a:cubicBezTo>
                  <a:cubicBezTo>
                    <a:pt x="1" y="6718"/>
                    <a:pt x="1673" y="2797"/>
                    <a:pt x="5107" y="1399"/>
                  </a:cubicBezTo>
                  <a:cubicBezTo>
                    <a:pt x="8542" y="0"/>
                    <a:pt x="12463" y="1642"/>
                    <a:pt x="13861" y="5076"/>
                  </a:cubicBezTo>
                  <a:close/>
                </a:path>
              </a:pathLst>
            </a:custGeom>
            <a:noFill/>
            <a:ln w="38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8"/>
            <p:cNvSpPr/>
            <p:nvPr/>
          </p:nvSpPr>
          <p:spPr>
            <a:xfrm>
              <a:off x="6486318" y="3466731"/>
              <a:ext cx="1159839" cy="580985"/>
            </a:xfrm>
            <a:custGeom>
              <a:avLst/>
              <a:gdLst/>
              <a:ahLst/>
              <a:cxnLst/>
              <a:rect l="l" t="t" r="r" b="b"/>
              <a:pathLst>
                <a:path w="16871" h="8451" fill="none" extrusionOk="0">
                  <a:moveTo>
                    <a:pt x="1" y="8451"/>
                  </a:moveTo>
                  <a:cubicBezTo>
                    <a:pt x="1" y="3770"/>
                    <a:pt x="3770" y="1"/>
                    <a:pt x="8420" y="1"/>
                  </a:cubicBezTo>
                  <a:cubicBezTo>
                    <a:pt x="13101" y="1"/>
                    <a:pt x="16870" y="3770"/>
                    <a:pt x="16870" y="8451"/>
                  </a:cubicBez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8"/>
            <p:cNvSpPr/>
            <p:nvPr/>
          </p:nvSpPr>
          <p:spPr>
            <a:xfrm>
              <a:off x="9271829" y="3466731"/>
              <a:ext cx="578854" cy="580985"/>
            </a:xfrm>
            <a:custGeom>
              <a:avLst/>
              <a:gdLst/>
              <a:ahLst/>
              <a:cxnLst/>
              <a:rect l="l" t="t" r="r" b="b"/>
              <a:pathLst>
                <a:path w="8420" h="8451" fill="none" extrusionOk="0">
                  <a:moveTo>
                    <a:pt x="0" y="8451"/>
                  </a:moveTo>
                  <a:cubicBezTo>
                    <a:pt x="0" y="3770"/>
                    <a:pt x="3739" y="1"/>
                    <a:pt x="8420" y="1"/>
                  </a:cubicBez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8419222" y="3744677"/>
              <a:ext cx="125464" cy="303039"/>
            </a:xfrm>
            <a:custGeom>
              <a:avLst/>
              <a:gdLst/>
              <a:ahLst/>
              <a:cxnLst/>
              <a:rect l="l" t="t" r="r" b="b"/>
              <a:pathLst>
                <a:path w="1825" h="4408" fill="none" extrusionOk="0">
                  <a:moveTo>
                    <a:pt x="1824" y="0"/>
                  </a:moveTo>
                  <a:lnTo>
                    <a:pt x="1" y="440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8450571" y="3723778"/>
              <a:ext cx="186031" cy="39736"/>
            </a:xfrm>
            <a:custGeom>
              <a:avLst/>
              <a:gdLst/>
              <a:ahLst/>
              <a:cxnLst/>
              <a:rect l="l" t="t" r="r" b="b"/>
              <a:pathLst>
                <a:path w="2706" h="578" extrusionOk="0">
                  <a:moveTo>
                    <a:pt x="1" y="0"/>
                  </a:moveTo>
                  <a:lnTo>
                    <a:pt x="1" y="578"/>
                  </a:lnTo>
                  <a:lnTo>
                    <a:pt x="2706" y="578"/>
                  </a:lnTo>
                  <a:lnTo>
                    <a:pt x="2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9415992" y="3613026"/>
              <a:ext cx="867250" cy="869312"/>
            </a:xfrm>
            <a:custGeom>
              <a:avLst/>
              <a:gdLst/>
              <a:ahLst/>
              <a:cxnLst/>
              <a:rect l="l" t="t" r="r" b="b"/>
              <a:pathLst>
                <a:path w="12615" h="12645" fill="none" extrusionOk="0">
                  <a:moveTo>
                    <a:pt x="7630" y="730"/>
                  </a:moveTo>
                  <a:cubicBezTo>
                    <a:pt x="10700" y="1459"/>
                    <a:pt x="12615" y="4560"/>
                    <a:pt x="11885" y="7660"/>
                  </a:cubicBezTo>
                  <a:cubicBezTo>
                    <a:pt x="11156" y="10730"/>
                    <a:pt x="8055" y="12645"/>
                    <a:pt x="4985" y="11915"/>
                  </a:cubicBezTo>
                  <a:cubicBezTo>
                    <a:pt x="1885" y="11156"/>
                    <a:pt x="0" y="8086"/>
                    <a:pt x="730" y="4985"/>
                  </a:cubicBezTo>
                  <a:cubicBezTo>
                    <a:pt x="1459" y="1915"/>
                    <a:pt x="4529" y="0"/>
                    <a:pt x="7630" y="730"/>
                  </a:cubicBezTo>
                  <a:close/>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9326139" y="3523173"/>
              <a:ext cx="1049087" cy="1049018"/>
            </a:xfrm>
            <a:custGeom>
              <a:avLst/>
              <a:gdLst/>
              <a:ahLst/>
              <a:cxnLst/>
              <a:rect l="l" t="t" r="r" b="b"/>
              <a:pathLst>
                <a:path w="15260" h="15259" fill="none" extrusionOk="0">
                  <a:moveTo>
                    <a:pt x="13861" y="5076"/>
                  </a:moveTo>
                  <a:cubicBezTo>
                    <a:pt x="15259" y="8511"/>
                    <a:pt x="13618" y="12432"/>
                    <a:pt x="10183" y="13861"/>
                  </a:cubicBezTo>
                  <a:cubicBezTo>
                    <a:pt x="6748" y="15259"/>
                    <a:pt x="2827" y="13618"/>
                    <a:pt x="1399" y="10183"/>
                  </a:cubicBezTo>
                  <a:cubicBezTo>
                    <a:pt x="0" y="6718"/>
                    <a:pt x="1642" y="2797"/>
                    <a:pt x="5076" y="1399"/>
                  </a:cubicBezTo>
                  <a:cubicBezTo>
                    <a:pt x="8511" y="0"/>
                    <a:pt x="12463" y="1642"/>
                    <a:pt x="13861" y="5076"/>
                  </a:cubicBezTo>
                  <a:close/>
                </a:path>
              </a:pathLst>
            </a:custGeom>
            <a:noFill/>
            <a:ln w="38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9769148" y="3966182"/>
              <a:ext cx="163069" cy="163069"/>
            </a:xfrm>
            <a:custGeom>
              <a:avLst/>
              <a:gdLst/>
              <a:ahLst/>
              <a:cxnLst/>
              <a:rect l="l" t="t" r="r" b="b"/>
              <a:pathLst>
                <a:path w="2372" h="2372" extrusionOk="0">
                  <a:moveTo>
                    <a:pt x="1186" y="0"/>
                  </a:moveTo>
                  <a:cubicBezTo>
                    <a:pt x="547" y="0"/>
                    <a:pt x="0" y="517"/>
                    <a:pt x="0" y="1186"/>
                  </a:cubicBezTo>
                  <a:cubicBezTo>
                    <a:pt x="0" y="1824"/>
                    <a:pt x="547" y="2371"/>
                    <a:pt x="1186" y="2371"/>
                  </a:cubicBezTo>
                  <a:cubicBezTo>
                    <a:pt x="1824" y="2371"/>
                    <a:pt x="2371" y="1824"/>
                    <a:pt x="2371" y="1186"/>
                  </a:cubicBezTo>
                  <a:cubicBezTo>
                    <a:pt x="2371" y="547"/>
                    <a:pt x="1824" y="0"/>
                    <a:pt x="1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8463083" y="2129386"/>
              <a:ext cx="1387600" cy="1918330"/>
            </a:xfrm>
            <a:custGeom>
              <a:avLst/>
              <a:gdLst/>
              <a:ahLst/>
              <a:cxnLst/>
              <a:rect l="l" t="t" r="r" b="b"/>
              <a:pathLst>
                <a:path w="20184" h="27904" fill="none" extrusionOk="0">
                  <a:moveTo>
                    <a:pt x="20184" y="27904"/>
                  </a:moveTo>
                  <a:lnTo>
                    <a:pt x="13527" y="21642"/>
                  </a:lnTo>
                  <a:cubicBezTo>
                    <a:pt x="12372" y="20518"/>
                    <a:pt x="11399" y="19150"/>
                    <a:pt x="10761" y="17691"/>
                  </a:cubicBezTo>
                  <a:lnTo>
                    <a:pt x="5624" y="5715"/>
                  </a:lnTo>
                  <a:cubicBezTo>
                    <a:pt x="5624" y="5715"/>
                    <a:pt x="7053" y="3952"/>
                    <a:pt x="6445" y="2432"/>
                  </a:cubicBezTo>
                  <a:cubicBezTo>
                    <a:pt x="5837" y="912"/>
                    <a:pt x="1642" y="1"/>
                    <a:pt x="1" y="2341"/>
                  </a:cubicBez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8"/>
            <p:cNvSpPr/>
            <p:nvPr/>
          </p:nvSpPr>
          <p:spPr>
            <a:xfrm>
              <a:off x="7915647" y="3322568"/>
              <a:ext cx="459783" cy="685481"/>
            </a:xfrm>
            <a:custGeom>
              <a:avLst/>
              <a:gdLst/>
              <a:ahLst/>
              <a:cxnLst/>
              <a:rect l="l" t="t" r="r" b="b"/>
              <a:pathLst>
                <a:path w="6688" h="9971" fill="none" extrusionOk="0">
                  <a:moveTo>
                    <a:pt x="6687" y="9970"/>
                  </a:moveTo>
                  <a:lnTo>
                    <a:pt x="0" y="0"/>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8"/>
            <p:cNvSpPr/>
            <p:nvPr/>
          </p:nvSpPr>
          <p:spPr>
            <a:xfrm>
              <a:off x="8419222" y="3301669"/>
              <a:ext cx="764885" cy="727280"/>
            </a:xfrm>
            <a:custGeom>
              <a:avLst/>
              <a:gdLst/>
              <a:ahLst/>
              <a:cxnLst/>
              <a:rect l="l" t="t" r="r" b="b"/>
              <a:pathLst>
                <a:path w="11126" h="10579" fill="none" extrusionOk="0">
                  <a:moveTo>
                    <a:pt x="11125" y="0"/>
                  </a:moveTo>
                  <a:lnTo>
                    <a:pt x="1" y="10578"/>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8463083" y="3621344"/>
              <a:ext cx="204868" cy="100371"/>
            </a:xfrm>
            <a:custGeom>
              <a:avLst/>
              <a:gdLst/>
              <a:ahLst/>
              <a:cxnLst/>
              <a:rect l="l" t="t" r="r" b="b"/>
              <a:pathLst>
                <a:path w="2980" h="1460" extrusionOk="0">
                  <a:moveTo>
                    <a:pt x="275" y="1"/>
                  </a:moveTo>
                  <a:lnTo>
                    <a:pt x="1" y="1460"/>
                  </a:lnTo>
                  <a:lnTo>
                    <a:pt x="2980" y="1460"/>
                  </a:lnTo>
                  <a:lnTo>
                    <a:pt x="1278" y="852"/>
                  </a:lnTo>
                  <a:lnTo>
                    <a:pt x="13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7585453" y="2936551"/>
              <a:ext cx="1051149" cy="703699"/>
            </a:xfrm>
            <a:custGeom>
              <a:avLst/>
              <a:gdLst/>
              <a:ahLst/>
              <a:cxnLst/>
              <a:rect l="l" t="t" r="r" b="b"/>
              <a:pathLst>
                <a:path w="15290" h="10236" extrusionOk="0">
                  <a:moveTo>
                    <a:pt x="12198" y="0"/>
                  </a:moveTo>
                  <a:cubicBezTo>
                    <a:pt x="9693" y="0"/>
                    <a:pt x="5107" y="2089"/>
                    <a:pt x="5107" y="2089"/>
                  </a:cubicBezTo>
                  <a:lnTo>
                    <a:pt x="3496" y="965"/>
                  </a:lnTo>
                  <a:lnTo>
                    <a:pt x="1" y="1451"/>
                  </a:lnTo>
                  <a:cubicBezTo>
                    <a:pt x="1" y="1451"/>
                    <a:pt x="153" y="4947"/>
                    <a:pt x="3557" y="5646"/>
                  </a:cubicBezTo>
                  <a:cubicBezTo>
                    <a:pt x="3925" y="5719"/>
                    <a:pt x="4314" y="5751"/>
                    <a:pt x="4715" y="5751"/>
                  </a:cubicBezTo>
                  <a:cubicBezTo>
                    <a:pt x="8001" y="5751"/>
                    <a:pt x="12129" y="3579"/>
                    <a:pt x="12129" y="3579"/>
                  </a:cubicBezTo>
                  <a:lnTo>
                    <a:pt x="12767" y="10236"/>
                  </a:lnTo>
                  <a:lnTo>
                    <a:pt x="14378" y="10236"/>
                  </a:lnTo>
                  <a:cubicBezTo>
                    <a:pt x="14378" y="10236"/>
                    <a:pt x="15138" y="3974"/>
                    <a:pt x="15199" y="3123"/>
                  </a:cubicBezTo>
                  <a:cubicBezTo>
                    <a:pt x="15290" y="2302"/>
                    <a:pt x="15016" y="327"/>
                    <a:pt x="12615" y="23"/>
                  </a:cubicBezTo>
                  <a:cubicBezTo>
                    <a:pt x="12484" y="7"/>
                    <a:pt x="12345" y="0"/>
                    <a:pt x="12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7063041" y="3109451"/>
              <a:ext cx="2037470" cy="917367"/>
            </a:xfrm>
            <a:custGeom>
              <a:avLst/>
              <a:gdLst/>
              <a:ahLst/>
              <a:cxnLst/>
              <a:rect l="l" t="t" r="r" b="b"/>
              <a:pathLst>
                <a:path w="29637" h="13344" fill="none" extrusionOk="0">
                  <a:moveTo>
                    <a:pt x="29637" y="0"/>
                  </a:moveTo>
                  <a:cubicBezTo>
                    <a:pt x="25746" y="4620"/>
                    <a:pt x="17296" y="3799"/>
                    <a:pt x="13497" y="4803"/>
                  </a:cubicBezTo>
                  <a:cubicBezTo>
                    <a:pt x="13497" y="4803"/>
                    <a:pt x="4074" y="7721"/>
                    <a:pt x="1" y="13344"/>
                  </a:cubicBezTo>
                  <a:lnTo>
                    <a:pt x="18785" y="13344"/>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8218617" y="4336043"/>
              <a:ext cx="183968" cy="39736"/>
            </a:xfrm>
            <a:custGeom>
              <a:avLst/>
              <a:gdLst/>
              <a:ahLst/>
              <a:cxnLst/>
              <a:rect l="l" t="t" r="r" b="b"/>
              <a:pathLst>
                <a:path w="2676" h="578" extrusionOk="0">
                  <a:moveTo>
                    <a:pt x="1" y="0"/>
                  </a:moveTo>
                  <a:lnTo>
                    <a:pt x="1" y="578"/>
                  </a:lnTo>
                  <a:lnTo>
                    <a:pt x="2675" y="578"/>
                  </a:lnTo>
                  <a:lnTo>
                    <a:pt x="2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7065172" y="3895097"/>
              <a:ext cx="1339476" cy="307233"/>
            </a:xfrm>
            <a:custGeom>
              <a:avLst/>
              <a:gdLst/>
              <a:ahLst/>
              <a:cxnLst/>
              <a:rect l="l" t="t" r="r" b="b"/>
              <a:pathLst>
                <a:path w="19484" h="4469" fill="none" extrusionOk="0">
                  <a:moveTo>
                    <a:pt x="19210" y="1"/>
                  </a:moveTo>
                  <a:lnTo>
                    <a:pt x="0" y="1308"/>
                  </a:lnTo>
                  <a:lnTo>
                    <a:pt x="0" y="3101"/>
                  </a:lnTo>
                  <a:lnTo>
                    <a:pt x="19484" y="4469"/>
                  </a:lnTo>
                </a:path>
              </a:pathLst>
            </a:custGeom>
            <a:no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8241648" y="3870073"/>
              <a:ext cx="355287" cy="355287"/>
            </a:xfrm>
            <a:custGeom>
              <a:avLst/>
              <a:gdLst/>
              <a:ahLst/>
              <a:cxnLst/>
              <a:rect l="l" t="t" r="r" b="b"/>
              <a:pathLst>
                <a:path w="5168" h="5168" extrusionOk="0">
                  <a:moveTo>
                    <a:pt x="2584" y="0"/>
                  </a:moveTo>
                  <a:cubicBezTo>
                    <a:pt x="1155" y="30"/>
                    <a:pt x="0" y="1155"/>
                    <a:pt x="0" y="2584"/>
                  </a:cubicBezTo>
                  <a:cubicBezTo>
                    <a:pt x="0" y="3982"/>
                    <a:pt x="1155" y="5167"/>
                    <a:pt x="2584" y="5167"/>
                  </a:cubicBezTo>
                  <a:cubicBezTo>
                    <a:pt x="3982" y="5167"/>
                    <a:pt x="5167" y="4012"/>
                    <a:pt x="5167" y="2584"/>
                  </a:cubicBezTo>
                  <a:cubicBezTo>
                    <a:pt x="5167" y="1125"/>
                    <a:pt x="4043" y="0"/>
                    <a:pt x="2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6985768" y="3966182"/>
              <a:ext cx="160938" cy="163069"/>
            </a:xfrm>
            <a:custGeom>
              <a:avLst/>
              <a:gdLst/>
              <a:ahLst/>
              <a:cxnLst/>
              <a:rect l="l" t="t" r="r" b="b"/>
              <a:pathLst>
                <a:path w="2341" h="2372" extrusionOk="0">
                  <a:moveTo>
                    <a:pt x="1186" y="0"/>
                  </a:moveTo>
                  <a:cubicBezTo>
                    <a:pt x="517" y="0"/>
                    <a:pt x="0" y="517"/>
                    <a:pt x="0" y="1186"/>
                  </a:cubicBezTo>
                  <a:cubicBezTo>
                    <a:pt x="0" y="1824"/>
                    <a:pt x="517" y="2371"/>
                    <a:pt x="1186" y="2371"/>
                  </a:cubicBezTo>
                  <a:cubicBezTo>
                    <a:pt x="1824" y="2371"/>
                    <a:pt x="2341" y="1824"/>
                    <a:pt x="2341" y="1186"/>
                  </a:cubicBezTo>
                  <a:cubicBezTo>
                    <a:pt x="2341" y="547"/>
                    <a:pt x="1824" y="0"/>
                    <a:pt x="1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8291765" y="4049779"/>
              <a:ext cx="127527" cy="305101"/>
            </a:xfrm>
            <a:custGeom>
              <a:avLst/>
              <a:gdLst/>
              <a:ahLst/>
              <a:cxnLst/>
              <a:rect l="l" t="t" r="r" b="b"/>
              <a:pathLst>
                <a:path w="1855" h="4438" fill="none" extrusionOk="0">
                  <a:moveTo>
                    <a:pt x="1855" y="0"/>
                  </a:moveTo>
                  <a:lnTo>
                    <a:pt x="1" y="443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8"/>
            <p:cNvSpPr/>
            <p:nvPr/>
          </p:nvSpPr>
          <p:spPr>
            <a:xfrm>
              <a:off x="7561666" y="3213397"/>
              <a:ext cx="568817" cy="160182"/>
            </a:xfrm>
            <a:custGeom>
              <a:avLst/>
              <a:gdLst/>
              <a:ahLst/>
              <a:cxnLst/>
              <a:rect l="l" t="t" r="r" b="b"/>
              <a:pathLst>
                <a:path w="8274" h="2330" extrusionOk="0">
                  <a:moveTo>
                    <a:pt x="4196" y="1"/>
                  </a:moveTo>
                  <a:cubicBezTo>
                    <a:pt x="2113" y="1"/>
                    <a:pt x="1" y="299"/>
                    <a:pt x="195" y="1011"/>
                  </a:cubicBezTo>
                  <a:cubicBezTo>
                    <a:pt x="484" y="1986"/>
                    <a:pt x="1588" y="2330"/>
                    <a:pt x="2882" y="2330"/>
                  </a:cubicBezTo>
                  <a:cubicBezTo>
                    <a:pt x="5259" y="2330"/>
                    <a:pt x="8273" y="1167"/>
                    <a:pt x="8037" y="616"/>
                  </a:cubicBezTo>
                  <a:cubicBezTo>
                    <a:pt x="7838" y="232"/>
                    <a:pt x="6028" y="1"/>
                    <a:pt x="4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8"/>
            <p:cNvSpPr/>
            <p:nvPr/>
          </p:nvSpPr>
          <p:spPr>
            <a:xfrm>
              <a:off x="8417160" y="2145267"/>
              <a:ext cx="240066" cy="241235"/>
            </a:xfrm>
            <a:custGeom>
              <a:avLst/>
              <a:gdLst/>
              <a:ahLst/>
              <a:cxnLst/>
              <a:rect l="l" t="t" r="r" b="b"/>
              <a:pathLst>
                <a:path w="3492" h="3509" extrusionOk="0">
                  <a:moveTo>
                    <a:pt x="2409" y="0"/>
                  </a:moveTo>
                  <a:cubicBezTo>
                    <a:pt x="2366" y="0"/>
                    <a:pt x="2323" y="4"/>
                    <a:pt x="2280" y="13"/>
                  </a:cubicBezTo>
                  <a:cubicBezTo>
                    <a:pt x="1672" y="134"/>
                    <a:pt x="1246" y="1289"/>
                    <a:pt x="1246" y="1289"/>
                  </a:cubicBezTo>
                  <a:lnTo>
                    <a:pt x="0" y="2748"/>
                  </a:lnTo>
                  <a:lnTo>
                    <a:pt x="730" y="3508"/>
                  </a:lnTo>
                  <a:cubicBezTo>
                    <a:pt x="730" y="3508"/>
                    <a:pt x="1733" y="1836"/>
                    <a:pt x="1976" y="1836"/>
                  </a:cubicBezTo>
                  <a:cubicBezTo>
                    <a:pt x="2189" y="1836"/>
                    <a:pt x="2553" y="1228"/>
                    <a:pt x="3040" y="955"/>
                  </a:cubicBezTo>
                  <a:cubicBezTo>
                    <a:pt x="3492" y="701"/>
                    <a:pt x="2972" y="0"/>
                    <a:pt x="2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8241648" y="4237803"/>
              <a:ext cx="204799" cy="100371"/>
            </a:xfrm>
            <a:custGeom>
              <a:avLst/>
              <a:gdLst/>
              <a:ahLst/>
              <a:cxnLst/>
              <a:rect l="l" t="t" r="r" b="b"/>
              <a:pathLst>
                <a:path w="2979" h="1460" extrusionOk="0">
                  <a:moveTo>
                    <a:pt x="274" y="1"/>
                  </a:moveTo>
                  <a:lnTo>
                    <a:pt x="0" y="1460"/>
                  </a:lnTo>
                  <a:lnTo>
                    <a:pt x="2979" y="1460"/>
                  </a:lnTo>
                  <a:lnTo>
                    <a:pt x="1246" y="791"/>
                  </a:lnTo>
                  <a:lnTo>
                    <a:pt x="13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7516499" y="3036303"/>
              <a:ext cx="952978" cy="1228724"/>
            </a:xfrm>
            <a:custGeom>
              <a:avLst/>
              <a:gdLst/>
              <a:ahLst/>
              <a:cxnLst/>
              <a:rect l="l" t="t" r="r" b="b"/>
              <a:pathLst>
                <a:path w="13862" h="17873" extrusionOk="0">
                  <a:moveTo>
                    <a:pt x="4742" y="0"/>
                  </a:moveTo>
                  <a:lnTo>
                    <a:pt x="1" y="426"/>
                  </a:lnTo>
                  <a:cubicBezTo>
                    <a:pt x="548" y="2553"/>
                    <a:pt x="1247" y="3283"/>
                    <a:pt x="2645" y="3891"/>
                  </a:cubicBezTo>
                  <a:cubicBezTo>
                    <a:pt x="4104" y="4499"/>
                    <a:pt x="10974" y="9149"/>
                    <a:pt x="10974" y="9149"/>
                  </a:cubicBezTo>
                  <a:lnTo>
                    <a:pt x="10548" y="17873"/>
                  </a:lnTo>
                  <a:lnTo>
                    <a:pt x="12311" y="17873"/>
                  </a:lnTo>
                  <a:cubicBezTo>
                    <a:pt x="12311" y="17873"/>
                    <a:pt x="13709" y="10517"/>
                    <a:pt x="13770" y="7751"/>
                  </a:cubicBezTo>
                  <a:cubicBezTo>
                    <a:pt x="13861" y="4985"/>
                    <a:pt x="5472" y="790"/>
                    <a:pt x="5472" y="790"/>
                  </a:cubicBezTo>
                  <a:lnTo>
                    <a:pt x="4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6860373" y="3082226"/>
              <a:ext cx="712637" cy="265503"/>
            </a:xfrm>
            <a:custGeom>
              <a:avLst/>
              <a:gdLst/>
              <a:ahLst/>
              <a:cxnLst/>
              <a:rect l="l" t="t" r="r" b="b"/>
              <a:pathLst>
                <a:path w="10366" h="3862" extrusionOk="0">
                  <a:moveTo>
                    <a:pt x="9423" y="1"/>
                  </a:moveTo>
                  <a:cubicBezTo>
                    <a:pt x="9200" y="520"/>
                    <a:pt x="8811" y="677"/>
                    <a:pt x="8322" y="677"/>
                  </a:cubicBezTo>
                  <a:cubicBezTo>
                    <a:pt x="7810" y="677"/>
                    <a:pt x="7189" y="505"/>
                    <a:pt x="6536" y="396"/>
                  </a:cubicBezTo>
                  <a:cubicBezTo>
                    <a:pt x="6273" y="353"/>
                    <a:pt x="6044" y="333"/>
                    <a:pt x="5832" y="333"/>
                  </a:cubicBezTo>
                  <a:cubicBezTo>
                    <a:pt x="4991" y="333"/>
                    <a:pt x="4412" y="658"/>
                    <a:pt x="2979" y="1217"/>
                  </a:cubicBezTo>
                  <a:cubicBezTo>
                    <a:pt x="2572" y="1385"/>
                    <a:pt x="2195" y="1450"/>
                    <a:pt x="1854" y="1450"/>
                  </a:cubicBezTo>
                  <a:cubicBezTo>
                    <a:pt x="720" y="1450"/>
                    <a:pt x="1" y="731"/>
                    <a:pt x="0" y="730"/>
                  </a:cubicBezTo>
                  <a:lnTo>
                    <a:pt x="0" y="730"/>
                  </a:lnTo>
                  <a:lnTo>
                    <a:pt x="2311" y="3861"/>
                  </a:lnTo>
                  <a:cubicBezTo>
                    <a:pt x="2311" y="3861"/>
                    <a:pt x="3405" y="3588"/>
                    <a:pt x="4438" y="3162"/>
                  </a:cubicBezTo>
                  <a:cubicBezTo>
                    <a:pt x="5472" y="2706"/>
                    <a:pt x="6384" y="2980"/>
                    <a:pt x="7903" y="2736"/>
                  </a:cubicBezTo>
                  <a:cubicBezTo>
                    <a:pt x="9423" y="2524"/>
                    <a:pt x="9940" y="1034"/>
                    <a:pt x="10365" y="31"/>
                  </a:cubicBezTo>
                  <a:lnTo>
                    <a:pt x="103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8"/>
            <p:cNvSpPr/>
            <p:nvPr/>
          </p:nvSpPr>
          <p:spPr>
            <a:xfrm>
              <a:off x="7520693" y="2072876"/>
              <a:ext cx="292589" cy="411798"/>
            </a:xfrm>
            <a:custGeom>
              <a:avLst/>
              <a:gdLst/>
              <a:ahLst/>
              <a:cxnLst/>
              <a:rect l="l" t="t" r="r" b="b"/>
              <a:pathLst>
                <a:path w="4256" h="5990" extrusionOk="0">
                  <a:moveTo>
                    <a:pt x="1916" y="1"/>
                  </a:moveTo>
                  <a:cubicBezTo>
                    <a:pt x="992" y="1"/>
                    <a:pt x="295" y="715"/>
                    <a:pt x="122" y="1309"/>
                  </a:cubicBezTo>
                  <a:cubicBezTo>
                    <a:pt x="0" y="2069"/>
                    <a:pt x="912" y="4318"/>
                    <a:pt x="912" y="4318"/>
                  </a:cubicBezTo>
                  <a:lnTo>
                    <a:pt x="639" y="5990"/>
                  </a:lnTo>
                  <a:lnTo>
                    <a:pt x="2827" y="5990"/>
                  </a:lnTo>
                  <a:cubicBezTo>
                    <a:pt x="2827" y="5990"/>
                    <a:pt x="2918" y="4592"/>
                    <a:pt x="3162" y="4227"/>
                  </a:cubicBezTo>
                  <a:cubicBezTo>
                    <a:pt x="3435" y="3832"/>
                    <a:pt x="3830" y="4105"/>
                    <a:pt x="3952" y="3710"/>
                  </a:cubicBezTo>
                  <a:cubicBezTo>
                    <a:pt x="4104" y="3345"/>
                    <a:pt x="3891" y="2646"/>
                    <a:pt x="3891" y="2646"/>
                  </a:cubicBezTo>
                  <a:lnTo>
                    <a:pt x="4256" y="2555"/>
                  </a:lnTo>
                  <a:cubicBezTo>
                    <a:pt x="4256" y="2555"/>
                    <a:pt x="3222" y="367"/>
                    <a:pt x="2584" y="123"/>
                  </a:cubicBezTo>
                  <a:cubicBezTo>
                    <a:pt x="2352" y="38"/>
                    <a:pt x="2128" y="1"/>
                    <a:pt x="19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8"/>
            <p:cNvSpPr/>
            <p:nvPr/>
          </p:nvSpPr>
          <p:spPr>
            <a:xfrm>
              <a:off x="7750584" y="2139836"/>
              <a:ext cx="37674" cy="104565"/>
            </a:xfrm>
            <a:custGeom>
              <a:avLst/>
              <a:gdLst/>
              <a:ahLst/>
              <a:cxnLst/>
              <a:rect l="l" t="t" r="r" b="b"/>
              <a:pathLst>
                <a:path w="548" h="1521" extrusionOk="0">
                  <a:moveTo>
                    <a:pt x="274" y="0"/>
                  </a:moveTo>
                  <a:cubicBezTo>
                    <a:pt x="122" y="0"/>
                    <a:pt x="0" y="365"/>
                    <a:pt x="0" y="760"/>
                  </a:cubicBezTo>
                  <a:cubicBezTo>
                    <a:pt x="0" y="1186"/>
                    <a:pt x="122" y="1520"/>
                    <a:pt x="274" y="1520"/>
                  </a:cubicBezTo>
                  <a:cubicBezTo>
                    <a:pt x="426" y="1520"/>
                    <a:pt x="547" y="1186"/>
                    <a:pt x="547" y="760"/>
                  </a:cubicBezTo>
                  <a:cubicBezTo>
                    <a:pt x="547" y="365"/>
                    <a:pt x="426"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7650282" y="2192084"/>
              <a:ext cx="127527" cy="69"/>
            </a:xfrm>
            <a:custGeom>
              <a:avLst/>
              <a:gdLst/>
              <a:ahLst/>
              <a:cxnLst/>
              <a:rect l="l" t="t" r="r" b="b"/>
              <a:pathLst>
                <a:path w="1855" h="1" fill="none" extrusionOk="0">
                  <a:moveTo>
                    <a:pt x="1854" y="0"/>
                  </a:moveTo>
                  <a:lnTo>
                    <a:pt x="0" y="0"/>
                  </a:lnTo>
                </a:path>
              </a:pathLst>
            </a:custGeom>
            <a:noFill/>
            <a:ln w="45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7502750" y="2070126"/>
              <a:ext cx="203974" cy="299602"/>
            </a:xfrm>
            <a:custGeom>
              <a:avLst/>
              <a:gdLst/>
              <a:ahLst/>
              <a:cxnLst/>
              <a:rect l="l" t="t" r="r" b="b"/>
              <a:pathLst>
                <a:path w="2967" h="4358" extrusionOk="0">
                  <a:moveTo>
                    <a:pt x="1916" y="0"/>
                  </a:moveTo>
                  <a:cubicBezTo>
                    <a:pt x="499" y="0"/>
                    <a:pt x="1" y="1439"/>
                    <a:pt x="201" y="2139"/>
                  </a:cubicBezTo>
                  <a:cubicBezTo>
                    <a:pt x="413" y="2960"/>
                    <a:pt x="1265" y="4358"/>
                    <a:pt x="1265" y="4358"/>
                  </a:cubicBezTo>
                  <a:cubicBezTo>
                    <a:pt x="2784" y="3446"/>
                    <a:pt x="2967" y="224"/>
                    <a:pt x="2967" y="224"/>
                  </a:cubicBezTo>
                  <a:cubicBezTo>
                    <a:pt x="2572" y="67"/>
                    <a:pt x="2223"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7384848" y="2053283"/>
              <a:ext cx="365737" cy="226592"/>
            </a:xfrm>
            <a:custGeom>
              <a:avLst/>
              <a:gdLst/>
              <a:ahLst/>
              <a:cxnLst/>
              <a:rect l="l" t="t" r="r" b="b"/>
              <a:pathLst>
                <a:path w="5320" h="3296" extrusionOk="0">
                  <a:moveTo>
                    <a:pt x="3541" y="1"/>
                  </a:moveTo>
                  <a:cubicBezTo>
                    <a:pt x="3299" y="1"/>
                    <a:pt x="3040" y="42"/>
                    <a:pt x="2767" y="135"/>
                  </a:cubicBezTo>
                  <a:cubicBezTo>
                    <a:pt x="1460" y="621"/>
                    <a:pt x="1612" y="2263"/>
                    <a:pt x="1612" y="2263"/>
                  </a:cubicBezTo>
                  <a:lnTo>
                    <a:pt x="1" y="3296"/>
                  </a:lnTo>
                  <a:lnTo>
                    <a:pt x="5320" y="1229"/>
                  </a:lnTo>
                  <a:cubicBezTo>
                    <a:pt x="5151" y="624"/>
                    <a:pt x="4481" y="1"/>
                    <a:pt x="35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7420734" y="2449818"/>
              <a:ext cx="474083" cy="652001"/>
            </a:xfrm>
            <a:custGeom>
              <a:avLst/>
              <a:gdLst/>
              <a:ahLst/>
              <a:cxnLst/>
              <a:rect l="l" t="t" r="r" b="b"/>
              <a:pathLst>
                <a:path w="6896" h="9484" extrusionOk="0">
                  <a:moveTo>
                    <a:pt x="3040" y="1"/>
                  </a:moveTo>
                  <a:cubicBezTo>
                    <a:pt x="118" y="1"/>
                    <a:pt x="1" y="5028"/>
                    <a:pt x="360" y="5978"/>
                  </a:cubicBezTo>
                  <a:cubicBezTo>
                    <a:pt x="786" y="7163"/>
                    <a:pt x="269" y="9018"/>
                    <a:pt x="664" y="9382"/>
                  </a:cubicBezTo>
                  <a:cubicBezTo>
                    <a:pt x="740" y="9452"/>
                    <a:pt x="1055" y="9483"/>
                    <a:pt x="1506" y="9483"/>
                  </a:cubicBezTo>
                  <a:cubicBezTo>
                    <a:pt x="3219" y="9483"/>
                    <a:pt x="6895" y="9030"/>
                    <a:pt x="6895" y="8501"/>
                  </a:cubicBezTo>
                  <a:cubicBezTo>
                    <a:pt x="6895" y="7802"/>
                    <a:pt x="6044" y="6951"/>
                    <a:pt x="5679" y="5370"/>
                  </a:cubicBezTo>
                  <a:cubicBezTo>
                    <a:pt x="5284" y="3850"/>
                    <a:pt x="5953" y="1084"/>
                    <a:pt x="4950" y="568"/>
                  </a:cubicBezTo>
                  <a:cubicBezTo>
                    <a:pt x="4209" y="171"/>
                    <a:pt x="3577" y="1"/>
                    <a:pt x="3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7516499" y="2244332"/>
              <a:ext cx="1019800" cy="432834"/>
            </a:xfrm>
            <a:custGeom>
              <a:avLst/>
              <a:gdLst/>
              <a:ahLst/>
              <a:cxnLst/>
              <a:rect l="l" t="t" r="r" b="b"/>
              <a:pathLst>
                <a:path w="14834" h="6296" extrusionOk="0">
                  <a:moveTo>
                    <a:pt x="14013" y="0"/>
                  </a:moveTo>
                  <a:lnTo>
                    <a:pt x="8846" y="3800"/>
                  </a:lnTo>
                  <a:cubicBezTo>
                    <a:pt x="8846" y="3800"/>
                    <a:pt x="6475" y="3709"/>
                    <a:pt x="3557" y="3283"/>
                  </a:cubicBezTo>
                  <a:cubicBezTo>
                    <a:pt x="2741" y="3172"/>
                    <a:pt x="2103" y="3112"/>
                    <a:pt x="1608" y="3112"/>
                  </a:cubicBezTo>
                  <a:cubicBezTo>
                    <a:pt x="332" y="3112"/>
                    <a:pt x="1" y="3514"/>
                    <a:pt x="1" y="4499"/>
                  </a:cubicBezTo>
                  <a:cubicBezTo>
                    <a:pt x="1" y="5593"/>
                    <a:pt x="1672" y="5927"/>
                    <a:pt x="2949" y="6019"/>
                  </a:cubicBezTo>
                  <a:cubicBezTo>
                    <a:pt x="3809" y="6039"/>
                    <a:pt x="4709" y="6296"/>
                    <a:pt x="6169" y="6296"/>
                  </a:cubicBezTo>
                  <a:cubicBezTo>
                    <a:pt x="6926" y="6296"/>
                    <a:pt x="7835" y="6226"/>
                    <a:pt x="8967" y="6019"/>
                  </a:cubicBezTo>
                  <a:cubicBezTo>
                    <a:pt x="12250" y="5411"/>
                    <a:pt x="14834" y="1034"/>
                    <a:pt x="14834" y="1034"/>
                  </a:cubicBezTo>
                  <a:lnTo>
                    <a:pt x="140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Chart 1">
            <a:extLst>
              <a:ext uri="{FF2B5EF4-FFF2-40B4-BE49-F238E27FC236}">
                <a16:creationId xmlns:a16="http://schemas.microsoft.com/office/drawing/2014/main" id="{FACEBA2A-F082-13C0-DD36-55978631E6C7}"/>
              </a:ext>
            </a:extLst>
          </p:cNvPr>
          <p:cNvGraphicFramePr>
            <a:graphicFrameLocks/>
          </p:cNvGraphicFramePr>
          <p:nvPr>
            <p:extLst>
              <p:ext uri="{D42A27DB-BD31-4B8C-83A1-F6EECF244321}">
                <p14:modId xmlns:p14="http://schemas.microsoft.com/office/powerpoint/2010/main" val="273866692"/>
              </p:ext>
            </p:extLst>
          </p:nvPr>
        </p:nvGraphicFramePr>
        <p:xfrm>
          <a:off x="920508" y="1011430"/>
          <a:ext cx="7894350" cy="3498823"/>
        </p:xfrm>
        <a:graphic>
          <a:graphicData uri="http://schemas.openxmlformats.org/drawingml/2006/chart">
            <c:chart xmlns:c="http://schemas.openxmlformats.org/drawingml/2006/chart" xmlns:r="http://schemas.openxmlformats.org/officeDocument/2006/relationships" r:id="rId3"/>
          </a:graphicData>
        </a:graphic>
      </p:graphicFrame>
      <p:sp>
        <p:nvSpPr>
          <p:cNvPr id="5" name="Google Shape;1217;p45">
            <a:extLst>
              <a:ext uri="{FF2B5EF4-FFF2-40B4-BE49-F238E27FC236}">
                <a16:creationId xmlns:a16="http://schemas.microsoft.com/office/drawing/2014/main" id="{F40698E0-543B-C3EF-6A55-8C5964123593}"/>
              </a:ext>
            </a:extLst>
          </p:cNvPr>
          <p:cNvSpPr txBox="1">
            <a:spLocks noGrp="1"/>
          </p:cNvSpPr>
          <p:nvPr>
            <p:ph type="title"/>
          </p:nvPr>
        </p:nvSpPr>
        <p:spPr>
          <a:xfrm>
            <a:off x="1196240" y="183401"/>
            <a:ext cx="7217658"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Key Findings: Number of Trips per month</a:t>
            </a:r>
            <a:endParaRPr dirty="0"/>
          </a:p>
        </p:txBody>
      </p:sp>
      <p:sp>
        <p:nvSpPr>
          <p:cNvPr id="6" name="Google Shape;1067;p38">
            <a:extLst>
              <a:ext uri="{FF2B5EF4-FFF2-40B4-BE49-F238E27FC236}">
                <a16:creationId xmlns:a16="http://schemas.microsoft.com/office/drawing/2014/main" id="{BD8DF3F5-698F-36D8-5718-17F41F8D9CBF}"/>
              </a:ext>
            </a:extLst>
          </p:cNvPr>
          <p:cNvSpPr/>
          <p:nvPr/>
        </p:nvSpPr>
        <p:spPr>
          <a:xfrm>
            <a:off x="491392" y="143960"/>
            <a:ext cx="705000" cy="70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68;p38">
            <a:extLst>
              <a:ext uri="{FF2B5EF4-FFF2-40B4-BE49-F238E27FC236}">
                <a16:creationId xmlns:a16="http://schemas.microsoft.com/office/drawing/2014/main" id="{6BF82B82-E673-E23B-DF14-615779F24285}"/>
              </a:ext>
            </a:extLst>
          </p:cNvPr>
          <p:cNvSpPr txBox="1">
            <a:spLocks/>
          </p:cNvSpPr>
          <p:nvPr/>
        </p:nvSpPr>
        <p:spPr>
          <a:xfrm>
            <a:off x="491240" y="105560"/>
            <a:ext cx="705000" cy="78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2400" dirty="0">
                <a:solidFill>
                  <a:schemeClr val="accent6"/>
                </a:solidFill>
                <a:latin typeface="Bree Serif" panose="02000503040000020004" pitchFamily="2" charset="0"/>
              </a:rPr>
              <a:t>2</a:t>
            </a:r>
          </a:p>
        </p:txBody>
      </p:sp>
      <p:sp>
        <p:nvSpPr>
          <p:cNvPr id="8" name="Rectangle 7">
            <a:extLst>
              <a:ext uri="{FF2B5EF4-FFF2-40B4-BE49-F238E27FC236}">
                <a16:creationId xmlns:a16="http://schemas.microsoft.com/office/drawing/2014/main" id="{866DF463-28C7-C395-909C-266F32B7F31F}"/>
              </a:ext>
            </a:extLst>
          </p:cNvPr>
          <p:cNvSpPr/>
          <p:nvPr/>
        </p:nvSpPr>
        <p:spPr>
          <a:xfrm>
            <a:off x="5209953" y="1231635"/>
            <a:ext cx="1566531" cy="2711087"/>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1284" name="Google Shape;1284;p48"/>
          <p:cNvSpPr txBox="1"/>
          <p:nvPr/>
        </p:nvSpPr>
        <p:spPr>
          <a:xfrm>
            <a:off x="1268334" y="4347300"/>
            <a:ext cx="7531175" cy="551942"/>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US" sz="1600" dirty="0">
                <a:solidFill>
                  <a:schemeClr val="dk1"/>
                </a:solidFill>
                <a:latin typeface="Kanit Light"/>
                <a:ea typeface="Kanit ExtraLight"/>
                <a:cs typeface="Kanit ExtraLight"/>
                <a:sym typeface="Kanit ExtraLight"/>
              </a:rPr>
              <a:t>Saturday is the only day of the week when there are more casual riders than members.</a:t>
            </a:r>
            <a:endParaRPr sz="1600" dirty="0">
              <a:solidFill>
                <a:schemeClr val="dk1"/>
              </a:solidFill>
              <a:latin typeface="Kanit Light"/>
              <a:ea typeface="Kanit ExtraLight"/>
              <a:cs typeface="Kanit ExtraLight"/>
              <a:sym typeface="Kanit ExtraLight"/>
            </a:endParaRPr>
          </a:p>
        </p:txBody>
      </p:sp>
      <p:grpSp>
        <p:nvGrpSpPr>
          <p:cNvPr id="1289" name="Google Shape;1289;p48"/>
          <p:cNvGrpSpPr/>
          <p:nvPr/>
        </p:nvGrpSpPr>
        <p:grpSpPr>
          <a:xfrm>
            <a:off x="-2600532" y="2100908"/>
            <a:ext cx="3888909" cy="2546132"/>
            <a:chOff x="6486318" y="2053283"/>
            <a:chExt cx="3888909" cy="2546132"/>
          </a:xfrm>
        </p:grpSpPr>
        <p:sp>
          <p:nvSpPr>
            <p:cNvPr id="1290" name="Google Shape;1290;p48"/>
            <p:cNvSpPr/>
            <p:nvPr/>
          </p:nvSpPr>
          <p:spPr>
            <a:xfrm>
              <a:off x="9334458" y="4519943"/>
              <a:ext cx="1034444" cy="79472"/>
            </a:xfrm>
            <a:custGeom>
              <a:avLst/>
              <a:gdLst/>
              <a:ahLst/>
              <a:cxnLst/>
              <a:rect l="l" t="t" r="r" b="b"/>
              <a:pathLst>
                <a:path w="15047" h="1156" extrusionOk="0">
                  <a:moveTo>
                    <a:pt x="7509" y="0"/>
                  </a:moveTo>
                  <a:cubicBezTo>
                    <a:pt x="3375" y="0"/>
                    <a:pt x="1" y="274"/>
                    <a:pt x="1" y="578"/>
                  </a:cubicBezTo>
                  <a:cubicBezTo>
                    <a:pt x="1" y="882"/>
                    <a:pt x="3375" y="1155"/>
                    <a:pt x="7509" y="1155"/>
                  </a:cubicBezTo>
                  <a:cubicBezTo>
                    <a:pt x="11643" y="1155"/>
                    <a:pt x="15047" y="882"/>
                    <a:pt x="15047" y="578"/>
                  </a:cubicBezTo>
                  <a:cubicBezTo>
                    <a:pt x="15047" y="274"/>
                    <a:pt x="11643" y="0"/>
                    <a:pt x="75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8"/>
            <p:cNvSpPr/>
            <p:nvPr/>
          </p:nvSpPr>
          <p:spPr>
            <a:xfrm>
              <a:off x="6546953" y="4519943"/>
              <a:ext cx="1034375" cy="79472"/>
            </a:xfrm>
            <a:custGeom>
              <a:avLst/>
              <a:gdLst/>
              <a:ahLst/>
              <a:cxnLst/>
              <a:rect l="l" t="t" r="r" b="b"/>
              <a:pathLst>
                <a:path w="15046" h="1156" extrusionOk="0">
                  <a:moveTo>
                    <a:pt x="7508" y="0"/>
                  </a:moveTo>
                  <a:cubicBezTo>
                    <a:pt x="3374" y="0"/>
                    <a:pt x="0" y="274"/>
                    <a:pt x="0" y="578"/>
                  </a:cubicBezTo>
                  <a:cubicBezTo>
                    <a:pt x="0" y="882"/>
                    <a:pt x="3374" y="1155"/>
                    <a:pt x="7508" y="1155"/>
                  </a:cubicBezTo>
                  <a:cubicBezTo>
                    <a:pt x="11672" y="1155"/>
                    <a:pt x="15046" y="882"/>
                    <a:pt x="15046" y="578"/>
                  </a:cubicBezTo>
                  <a:cubicBezTo>
                    <a:pt x="15046" y="274"/>
                    <a:pt x="11702" y="0"/>
                    <a:pt x="75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8"/>
            <p:cNvSpPr/>
            <p:nvPr/>
          </p:nvSpPr>
          <p:spPr>
            <a:xfrm>
              <a:off x="6617969" y="3598383"/>
              <a:ext cx="894405" cy="896536"/>
            </a:xfrm>
            <a:custGeom>
              <a:avLst/>
              <a:gdLst/>
              <a:ahLst/>
              <a:cxnLst/>
              <a:rect l="l" t="t" r="r" b="b"/>
              <a:pathLst>
                <a:path w="13010" h="13041" fill="none" extrusionOk="0">
                  <a:moveTo>
                    <a:pt x="11824" y="4347"/>
                  </a:moveTo>
                  <a:cubicBezTo>
                    <a:pt x="13010" y="7265"/>
                    <a:pt x="11612" y="10639"/>
                    <a:pt x="8694" y="11824"/>
                  </a:cubicBezTo>
                  <a:cubicBezTo>
                    <a:pt x="5745" y="13040"/>
                    <a:pt x="2402" y="11642"/>
                    <a:pt x="1216" y="8694"/>
                  </a:cubicBezTo>
                  <a:cubicBezTo>
                    <a:pt x="1" y="5776"/>
                    <a:pt x="1399" y="2402"/>
                    <a:pt x="4347" y="1216"/>
                  </a:cubicBezTo>
                  <a:cubicBezTo>
                    <a:pt x="7265" y="1"/>
                    <a:pt x="10609" y="1429"/>
                    <a:pt x="11824" y="4347"/>
                  </a:cubicBezTo>
                  <a:close/>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8"/>
            <p:cNvSpPr/>
            <p:nvPr/>
          </p:nvSpPr>
          <p:spPr>
            <a:xfrm>
              <a:off x="6540628" y="3523173"/>
              <a:ext cx="1051149" cy="1049018"/>
            </a:xfrm>
            <a:custGeom>
              <a:avLst/>
              <a:gdLst/>
              <a:ahLst/>
              <a:cxnLst/>
              <a:rect l="l" t="t" r="r" b="b"/>
              <a:pathLst>
                <a:path w="15290" h="15259" fill="none" extrusionOk="0">
                  <a:moveTo>
                    <a:pt x="13861" y="5076"/>
                  </a:moveTo>
                  <a:cubicBezTo>
                    <a:pt x="15290" y="8511"/>
                    <a:pt x="13618" y="12432"/>
                    <a:pt x="10183" y="13830"/>
                  </a:cubicBezTo>
                  <a:cubicBezTo>
                    <a:pt x="6749" y="15259"/>
                    <a:pt x="2828" y="13618"/>
                    <a:pt x="1429" y="10152"/>
                  </a:cubicBezTo>
                  <a:cubicBezTo>
                    <a:pt x="1" y="6718"/>
                    <a:pt x="1673" y="2797"/>
                    <a:pt x="5107" y="1399"/>
                  </a:cubicBezTo>
                  <a:cubicBezTo>
                    <a:pt x="8542" y="0"/>
                    <a:pt x="12463" y="1642"/>
                    <a:pt x="13861" y="5076"/>
                  </a:cubicBezTo>
                  <a:close/>
                </a:path>
              </a:pathLst>
            </a:custGeom>
            <a:noFill/>
            <a:ln w="38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8"/>
            <p:cNvSpPr/>
            <p:nvPr/>
          </p:nvSpPr>
          <p:spPr>
            <a:xfrm>
              <a:off x="6486318" y="3466731"/>
              <a:ext cx="1159839" cy="580985"/>
            </a:xfrm>
            <a:custGeom>
              <a:avLst/>
              <a:gdLst/>
              <a:ahLst/>
              <a:cxnLst/>
              <a:rect l="l" t="t" r="r" b="b"/>
              <a:pathLst>
                <a:path w="16871" h="8451" fill="none" extrusionOk="0">
                  <a:moveTo>
                    <a:pt x="1" y="8451"/>
                  </a:moveTo>
                  <a:cubicBezTo>
                    <a:pt x="1" y="3770"/>
                    <a:pt x="3770" y="1"/>
                    <a:pt x="8420" y="1"/>
                  </a:cubicBezTo>
                  <a:cubicBezTo>
                    <a:pt x="13101" y="1"/>
                    <a:pt x="16870" y="3770"/>
                    <a:pt x="16870" y="8451"/>
                  </a:cubicBez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8"/>
            <p:cNvSpPr/>
            <p:nvPr/>
          </p:nvSpPr>
          <p:spPr>
            <a:xfrm>
              <a:off x="9271829" y="3466731"/>
              <a:ext cx="578854" cy="580985"/>
            </a:xfrm>
            <a:custGeom>
              <a:avLst/>
              <a:gdLst/>
              <a:ahLst/>
              <a:cxnLst/>
              <a:rect l="l" t="t" r="r" b="b"/>
              <a:pathLst>
                <a:path w="8420" h="8451" fill="none" extrusionOk="0">
                  <a:moveTo>
                    <a:pt x="0" y="8451"/>
                  </a:moveTo>
                  <a:cubicBezTo>
                    <a:pt x="0" y="3770"/>
                    <a:pt x="3739" y="1"/>
                    <a:pt x="8420" y="1"/>
                  </a:cubicBez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8"/>
            <p:cNvSpPr/>
            <p:nvPr/>
          </p:nvSpPr>
          <p:spPr>
            <a:xfrm>
              <a:off x="8419222" y="3744677"/>
              <a:ext cx="125464" cy="303039"/>
            </a:xfrm>
            <a:custGeom>
              <a:avLst/>
              <a:gdLst/>
              <a:ahLst/>
              <a:cxnLst/>
              <a:rect l="l" t="t" r="r" b="b"/>
              <a:pathLst>
                <a:path w="1825" h="4408" fill="none" extrusionOk="0">
                  <a:moveTo>
                    <a:pt x="1824" y="0"/>
                  </a:moveTo>
                  <a:lnTo>
                    <a:pt x="1" y="440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8"/>
            <p:cNvSpPr/>
            <p:nvPr/>
          </p:nvSpPr>
          <p:spPr>
            <a:xfrm>
              <a:off x="8450571" y="3723778"/>
              <a:ext cx="186031" cy="39736"/>
            </a:xfrm>
            <a:custGeom>
              <a:avLst/>
              <a:gdLst/>
              <a:ahLst/>
              <a:cxnLst/>
              <a:rect l="l" t="t" r="r" b="b"/>
              <a:pathLst>
                <a:path w="2706" h="578" extrusionOk="0">
                  <a:moveTo>
                    <a:pt x="1" y="0"/>
                  </a:moveTo>
                  <a:lnTo>
                    <a:pt x="1" y="578"/>
                  </a:lnTo>
                  <a:lnTo>
                    <a:pt x="2706" y="578"/>
                  </a:lnTo>
                  <a:lnTo>
                    <a:pt x="2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8"/>
            <p:cNvSpPr/>
            <p:nvPr/>
          </p:nvSpPr>
          <p:spPr>
            <a:xfrm>
              <a:off x="9415992" y="3613026"/>
              <a:ext cx="867250" cy="869312"/>
            </a:xfrm>
            <a:custGeom>
              <a:avLst/>
              <a:gdLst/>
              <a:ahLst/>
              <a:cxnLst/>
              <a:rect l="l" t="t" r="r" b="b"/>
              <a:pathLst>
                <a:path w="12615" h="12645" fill="none" extrusionOk="0">
                  <a:moveTo>
                    <a:pt x="7630" y="730"/>
                  </a:moveTo>
                  <a:cubicBezTo>
                    <a:pt x="10700" y="1459"/>
                    <a:pt x="12615" y="4560"/>
                    <a:pt x="11885" y="7660"/>
                  </a:cubicBezTo>
                  <a:cubicBezTo>
                    <a:pt x="11156" y="10730"/>
                    <a:pt x="8055" y="12645"/>
                    <a:pt x="4985" y="11915"/>
                  </a:cubicBezTo>
                  <a:cubicBezTo>
                    <a:pt x="1885" y="11156"/>
                    <a:pt x="0" y="8086"/>
                    <a:pt x="730" y="4985"/>
                  </a:cubicBezTo>
                  <a:cubicBezTo>
                    <a:pt x="1459" y="1915"/>
                    <a:pt x="4529" y="0"/>
                    <a:pt x="7630" y="730"/>
                  </a:cubicBezTo>
                  <a:close/>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8"/>
            <p:cNvSpPr/>
            <p:nvPr/>
          </p:nvSpPr>
          <p:spPr>
            <a:xfrm>
              <a:off x="9326139" y="3523173"/>
              <a:ext cx="1049087" cy="1049018"/>
            </a:xfrm>
            <a:custGeom>
              <a:avLst/>
              <a:gdLst/>
              <a:ahLst/>
              <a:cxnLst/>
              <a:rect l="l" t="t" r="r" b="b"/>
              <a:pathLst>
                <a:path w="15260" h="15259" fill="none" extrusionOk="0">
                  <a:moveTo>
                    <a:pt x="13861" y="5076"/>
                  </a:moveTo>
                  <a:cubicBezTo>
                    <a:pt x="15259" y="8511"/>
                    <a:pt x="13618" y="12432"/>
                    <a:pt x="10183" y="13861"/>
                  </a:cubicBezTo>
                  <a:cubicBezTo>
                    <a:pt x="6748" y="15259"/>
                    <a:pt x="2827" y="13618"/>
                    <a:pt x="1399" y="10183"/>
                  </a:cubicBezTo>
                  <a:cubicBezTo>
                    <a:pt x="0" y="6718"/>
                    <a:pt x="1642" y="2797"/>
                    <a:pt x="5076" y="1399"/>
                  </a:cubicBezTo>
                  <a:cubicBezTo>
                    <a:pt x="8511" y="0"/>
                    <a:pt x="12463" y="1642"/>
                    <a:pt x="13861" y="5076"/>
                  </a:cubicBezTo>
                  <a:close/>
                </a:path>
              </a:pathLst>
            </a:custGeom>
            <a:noFill/>
            <a:ln w="38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8"/>
            <p:cNvSpPr/>
            <p:nvPr/>
          </p:nvSpPr>
          <p:spPr>
            <a:xfrm>
              <a:off x="9769148" y="3966182"/>
              <a:ext cx="163069" cy="163069"/>
            </a:xfrm>
            <a:custGeom>
              <a:avLst/>
              <a:gdLst/>
              <a:ahLst/>
              <a:cxnLst/>
              <a:rect l="l" t="t" r="r" b="b"/>
              <a:pathLst>
                <a:path w="2372" h="2372" extrusionOk="0">
                  <a:moveTo>
                    <a:pt x="1186" y="0"/>
                  </a:moveTo>
                  <a:cubicBezTo>
                    <a:pt x="547" y="0"/>
                    <a:pt x="0" y="517"/>
                    <a:pt x="0" y="1186"/>
                  </a:cubicBezTo>
                  <a:cubicBezTo>
                    <a:pt x="0" y="1824"/>
                    <a:pt x="547" y="2371"/>
                    <a:pt x="1186" y="2371"/>
                  </a:cubicBezTo>
                  <a:cubicBezTo>
                    <a:pt x="1824" y="2371"/>
                    <a:pt x="2371" y="1824"/>
                    <a:pt x="2371" y="1186"/>
                  </a:cubicBezTo>
                  <a:cubicBezTo>
                    <a:pt x="2371" y="547"/>
                    <a:pt x="1824" y="0"/>
                    <a:pt x="1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8"/>
            <p:cNvSpPr/>
            <p:nvPr/>
          </p:nvSpPr>
          <p:spPr>
            <a:xfrm>
              <a:off x="8463083" y="2129386"/>
              <a:ext cx="1387600" cy="1918330"/>
            </a:xfrm>
            <a:custGeom>
              <a:avLst/>
              <a:gdLst/>
              <a:ahLst/>
              <a:cxnLst/>
              <a:rect l="l" t="t" r="r" b="b"/>
              <a:pathLst>
                <a:path w="20184" h="27904" fill="none" extrusionOk="0">
                  <a:moveTo>
                    <a:pt x="20184" y="27904"/>
                  </a:moveTo>
                  <a:lnTo>
                    <a:pt x="13527" y="21642"/>
                  </a:lnTo>
                  <a:cubicBezTo>
                    <a:pt x="12372" y="20518"/>
                    <a:pt x="11399" y="19150"/>
                    <a:pt x="10761" y="17691"/>
                  </a:cubicBezTo>
                  <a:lnTo>
                    <a:pt x="5624" y="5715"/>
                  </a:lnTo>
                  <a:cubicBezTo>
                    <a:pt x="5624" y="5715"/>
                    <a:pt x="7053" y="3952"/>
                    <a:pt x="6445" y="2432"/>
                  </a:cubicBezTo>
                  <a:cubicBezTo>
                    <a:pt x="5837" y="912"/>
                    <a:pt x="1642" y="1"/>
                    <a:pt x="1" y="2341"/>
                  </a:cubicBez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8"/>
            <p:cNvSpPr/>
            <p:nvPr/>
          </p:nvSpPr>
          <p:spPr>
            <a:xfrm>
              <a:off x="7915647" y="3322568"/>
              <a:ext cx="459783" cy="685481"/>
            </a:xfrm>
            <a:custGeom>
              <a:avLst/>
              <a:gdLst/>
              <a:ahLst/>
              <a:cxnLst/>
              <a:rect l="l" t="t" r="r" b="b"/>
              <a:pathLst>
                <a:path w="6688" h="9971" fill="none" extrusionOk="0">
                  <a:moveTo>
                    <a:pt x="6687" y="9970"/>
                  </a:moveTo>
                  <a:lnTo>
                    <a:pt x="0" y="0"/>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8"/>
            <p:cNvSpPr/>
            <p:nvPr/>
          </p:nvSpPr>
          <p:spPr>
            <a:xfrm>
              <a:off x="8419222" y="3301669"/>
              <a:ext cx="764885" cy="727280"/>
            </a:xfrm>
            <a:custGeom>
              <a:avLst/>
              <a:gdLst/>
              <a:ahLst/>
              <a:cxnLst/>
              <a:rect l="l" t="t" r="r" b="b"/>
              <a:pathLst>
                <a:path w="11126" h="10579" fill="none" extrusionOk="0">
                  <a:moveTo>
                    <a:pt x="11125" y="0"/>
                  </a:moveTo>
                  <a:lnTo>
                    <a:pt x="1" y="10578"/>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8"/>
            <p:cNvSpPr/>
            <p:nvPr/>
          </p:nvSpPr>
          <p:spPr>
            <a:xfrm>
              <a:off x="8463083" y="3621344"/>
              <a:ext cx="204868" cy="100371"/>
            </a:xfrm>
            <a:custGeom>
              <a:avLst/>
              <a:gdLst/>
              <a:ahLst/>
              <a:cxnLst/>
              <a:rect l="l" t="t" r="r" b="b"/>
              <a:pathLst>
                <a:path w="2980" h="1460" extrusionOk="0">
                  <a:moveTo>
                    <a:pt x="275" y="1"/>
                  </a:moveTo>
                  <a:lnTo>
                    <a:pt x="1" y="1460"/>
                  </a:lnTo>
                  <a:lnTo>
                    <a:pt x="2980" y="1460"/>
                  </a:lnTo>
                  <a:lnTo>
                    <a:pt x="1278" y="852"/>
                  </a:lnTo>
                  <a:lnTo>
                    <a:pt x="13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8"/>
            <p:cNvSpPr/>
            <p:nvPr/>
          </p:nvSpPr>
          <p:spPr>
            <a:xfrm>
              <a:off x="7585453" y="2936551"/>
              <a:ext cx="1051149" cy="703699"/>
            </a:xfrm>
            <a:custGeom>
              <a:avLst/>
              <a:gdLst/>
              <a:ahLst/>
              <a:cxnLst/>
              <a:rect l="l" t="t" r="r" b="b"/>
              <a:pathLst>
                <a:path w="15290" h="10236" extrusionOk="0">
                  <a:moveTo>
                    <a:pt x="12198" y="0"/>
                  </a:moveTo>
                  <a:cubicBezTo>
                    <a:pt x="9693" y="0"/>
                    <a:pt x="5107" y="2089"/>
                    <a:pt x="5107" y="2089"/>
                  </a:cubicBezTo>
                  <a:lnTo>
                    <a:pt x="3496" y="965"/>
                  </a:lnTo>
                  <a:lnTo>
                    <a:pt x="1" y="1451"/>
                  </a:lnTo>
                  <a:cubicBezTo>
                    <a:pt x="1" y="1451"/>
                    <a:pt x="153" y="4947"/>
                    <a:pt x="3557" y="5646"/>
                  </a:cubicBezTo>
                  <a:cubicBezTo>
                    <a:pt x="3925" y="5719"/>
                    <a:pt x="4314" y="5751"/>
                    <a:pt x="4715" y="5751"/>
                  </a:cubicBezTo>
                  <a:cubicBezTo>
                    <a:pt x="8001" y="5751"/>
                    <a:pt x="12129" y="3579"/>
                    <a:pt x="12129" y="3579"/>
                  </a:cubicBezTo>
                  <a:lnTo>
                    <a:pt x="12767" y="10236"/>
                  </a:lnTo>
                  <a:lnTo>
                    <a:pt x="14378" y="10236"/>
                  </a:lnTo>
                  <a:cubicBezTo>
                    <a:pt x="14378" y="10236"/>
                    <a:pt x="15138" y="3974"/>
                    <a:pt x="15199" y="3123"/>
                  </a:cubicBezTo>
                  <a:cubicBezTo>
                    <a:pt x="15290" y="2302"/>
                    <a:pt x="15016" y="327"/>
                    <a:pt x="12615" y="23"/>
                  </a:cubicBezTo>
                  <a:cubicBezTo>
                    <a:pt x="12484" y="7"/>
                    <a:pt x="12345" y="0"/>
                    <a:pt x="12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8"/>
            <p:cNvSpPr/>
            <p:nvPr/>
          </p:nvSpPr>
          <p:spPr>
            <a:xfrm>
              <a:off x="7063041" y="3109451"/>
              <a:ext cx="2037470" cy="917367"/>
            </a:xfrm>
            <a:custGeom>
              <a:avLst/>
              <a:gdLst/>
              <a:ahLst/>
              <a:cxnLst/>
              <a:rect l="l" t="t" r="r" b="b"/>
              <a:pathLst>
                <a:path w="29637" h="13344" fill="none" extrusionOk="0">
                  <a:moveTo>
                    <a:pt x="29637" y="0"/>
                  </a:moveTo>
                  <a:cubicBezTo>
                    <a:pt x="25746" y="4620"/>
                    <a:pt x="17296" y="3799"/>
                    <a:pt x="13497" y="4803"/>
                  </a:cubicBezTo>
                  <a:cubicBezTo>
                    <a:pt x="13497" y="4803"/>
                    <a:pt x="4074" y="7721"/>
                    <a:pt x="1" y="13344"/>
                  </a:cubicBezTo>
                  <a:lnTo>
                    <a:pt x="18785" y="13344"/>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8"/>
            <p:cNvSpPr/>
            <p:nvPr/>
          </p:nvSpPr>
          <p:spPr>
            <a:xfrm>
              <a:off x="8218617" y="4336043"/>
              <a:ext cx="183968" cy="39736"/>
            </a:xfrm>
            <a:custGeom>
              <a:avLst/>
              <a:gdLst/>
              <a:ahLst/>
              <a:cxnLst/>
              <a:rect l="l" t="t" r="r" b="b"/>
              <a:pathLst>
                <a:path w="2676" h="578" extrusionOk="0">
                  <a:moveTo>
                    <a:pt x="1" y="0"/>
                  </a:moveTo>
                  <a:lnTo>
                    <a:pt x="1" y="578"/>
                  </a:lnTo>
                  <a:lnTo>
                    <a:pt x="2675" y="578"/>
                  </a:lnTo>
                  <a:lnTo>
                    <a:pt x="2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8"/>
            <p:cNvSpPr/>
            <p:nvPr/>
          </p:nvSpPr>
          <p:spPr>
            <a:xfrm>
              <a:off x="7065172" y="3895097"/>
              <a:ext cx="1339476" cy="307233"/>
            </a:xfrm>
            <a:custGeom>
              <a:avLst/>
              <a:gdLst/>
              <a:ahLst/>
              <a:cxnLst/>
              <a:rect l="l" t="t" r="r" b="b"/>
              <a:pathLst>
                <a:path w="19484" h="4469" fill="none" extrusionOk="0">
                  <a:moveTo>
                    <a:pt x="19210" y="1"/>
                  </a:moveTo>
                  <a:lnTo>
                    <a:pt x="0" y="1308"/>
                  </a:lnTo>
                  <a:lnTo>
                    <a:pt x="0" y="3101"/>
                  </a:lnTo>
                  <a:lnTo>
                    <a:pt x="19484" y="4469"/>
                  </a:lnTo>
                </a:path>
              </a:pathLst>
            </a:custGeom>
            <a:no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8"/>
            <p:cNvSpPr/>
            <p:nvPr/>
          </p:nvSpPr>
          <p:spPr>
            <a:xfrm>
              <a:off x="8241648" y="3870073"/>
              <a:ext cx="355287" cy="355287"/>
            </a:xfrm>
            <a:custGeom>
              <a:avLst/>
              <a:gdLst/>
              <a:ahLst/>
              <a:cxnLst/>
              <a:rect l="l" t="t" r="r" b="b"/>
              <a:pathLst>
                <a:path w="5168" h="5168" extrusionOk="0">
                  <a:moveTo>
                    <a:pt x="2584" y="0"/>
                  </a:moveTo>
                  <a:cubicBezTo>
                    <a:pt x="1155" y="30"/>
                    <a:pt x="0" y="1155"/>
                    <a:pt x="0" y="2584"/>
                  </a:cubicBezTo>
                  <a:cubicBezTo>
                    <a:pt x="0" y="3982"/>
                    <a:pt x="1155" y="5167"/>
                    <a:pt x="2584" y="5167"/>
                  </a:cubicBezTo>
                  <a:cubicBezTo>
                    <a:pt x="3982" y="5167"/>
                    <a:pt x="5167" y="4012"/>
                    <a:pt x="5167" y="2584"/>
                  </a:cubicBezTo>
                  <a:cubicBezTo>
                    <a:pt x="5167" y="1125"/>
                    <a:pt x="4043" y="0"/>
                    <a:pt x="2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8"/>
            <p:cNvSpPr/>
            <p:nvPr/>
          </p:nvSpPr>
          <p:spPr>
            <a:xfrm>
              <a:off x="6985768" y="3966182"/>
              <a:ext cx="160938" cy="163069"/>
            </a:xfrm>
            <a:custGeom>
              <a:avLst/>
              <a:gdLst/>
              <a:ahLst/>
              <a:cxnLst/>
              <a:rect l="l" t="t" r="r" b="b"/>
              <a:pathLst>
                <a:path w="2341" h="2372" extrusionOk="0">
                  <a:moveTo>
                    <a:pt x="1186" y="0"/>
                  </a:moveTo>
                  <a:cubicBezTo>
                    <a:pt x="517" y="0"/>
                    <a:pt x="0" y="517"/>
                    <a:pt x="0" y="1186"/>
                  </a:cubicBezTo>
                  <a:cubicBezTo>
                    <a:pt x="0" y="1824"/>
                    <a:pt x="517" y="2371"/>
                    <a:pt x="1186" y="2371"/>
                  </a:cubicBezTo>
                  <a:cubicBezTo>
                    <a:pt x="1824" y="2371"/>
                    <a:pt x="2341" y="1824"/>
                    <a:pt x="2341" y="1186"/>
                  </a:cubicBezTo>
                  <a:cubicBezTo>
                    <a:pt x="2341" y="547"/>
                    <a:pt x="1824" y="0"/>
                    <a:pt x="1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8"/>
            <p:cNvSpPr/>
            <p:nvPr/>
          </p:nvSpPr>
          <p:spPr>
            <a:xfrm>
              <a:off x="8291765" y="4049779"/>
              <a:ext cx="127527" cy="305101"/>
            </a:xfrm>
            <a:custGeom>
              <a:avLst/>
              <a:gdLst/>
              <a:ahLst/>
              <a:cxnLst/>
              <a:rect l="l" t="t" r="r" b="b"/>
              <a:pathLst>
                <a:path w="1855" h="4438" fill="none" extrusionOk="0">
                  <a:moveTo>
                    <a:pt x="1855" y="0"/>
                  </a:moveTo>
                  <a:lnTo>
                    <a:pt x="1" y="443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8"/>
            <p:cNvSpPr/>
            <p:nvPr/>
          </p:nvSpPr>
          <p:spPr>
            <a:xfrm>
              <a:off x="7561666" y="3213397"/>
              <a:ext cx="568817" cy="160182"/>
            </a:xfrm>
            <a:custGeom>
              <a:avLst/>
              <a:gdLst/>
              <a:ahLst/>
              <a:cxnLst/>
              <a:rect l="l" t="t" r="r" b="b"/>
              <a:pathLst>
                <a:path w="8274" h="2330" extrusionOk="0">
                  <a:moveTo>
                    <a:pt x="4196" y="1"/>
                  </a:moveTo>
                  <a:cubicBezTo>
                    <a:pt x="2113" y="1"/>
                    <a:pt x="1" y="299"/>
                    <a:pt x="195" y="1011"/>
                  </a:cubicBezTo>
                  <a:cubicBezTo>
                    <a:pt x="484" y="1986"/>
                    <a:pt x="1588" y="2330"/>
                    <a:pt x="2882" y="2330"/>
                  </a:cubicBezTo>
                  <a:cubicBezTo>
                    <a:pt x="5259" y="2330"/>
                    <a:pt x="8273" y="1167"/>
                    <a:pt x="8037" y="616"/>
                  </a:cubicBezTo>
                  <a:cubicBezTo>
                    <a:pt x="7838" y="232"/>
                    <a:pt x="6028" y="1"/>
                    <a:pt x="4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8"/>
            <p:cNvSpPr/>
            <p:nvPr/>
          </p:nvSpPr>
          <p:spPr>
            <a:xfrm>
              <a:off x="8417160" y="2145267"/>
              <a:ext cx="240066" cy="241235"/>
            </a:xfrm>
            <a:custGeom>
              <a:avLst/>
              <a:gdLst/>
              <a:ahLst/>
              <a:cxnLst/>
              <a:rect l="l" t="t" r="r" b="b"/>
              <a:pathLst>
                <a:path w="3492" h="3509" extrusionOk="0">
                  <a:moveTo>
                    <a:pt x="2409" y="0"/>
                  </a:moveTo>
                  <a:cubicBezTo>
                    <a:pt x="2366" y="0"/>
                    <a:pt x="2323" y="4"/>
                    <a:pt x="2280" y="13"/>
                  </a:cubicBezTo>
                  <a:cubicBezTo>
                    <a:pt x="1672" y="134"/>
                    <a:pt x="1246" y="1289"/>
                    <a:pt x="1246" y="1289"/>
                  </a:cubicBezTo>
                  <a:lnTo>
                    <a:pt x="0" y="2748"/>
                  </a:lnTo>
                  <a:lnTo>
                    <a:pt x="730" y="3508"/>
                  </a:lnTo>
                  <a:cubicBezTo>
                    <a:pt x="730" y="3508"/>
                    <a:pt x="1733" y="1836"/>
                    <a:pt x="1976" y="1836"/>
                  </a:cubicBezTo>
                  <a:cubicBezTo>
                    <a:pt x="2189" y="1836"/>
                    <a:pt x="2553" y="1228"/>
                    <a:pt x="3040" y="955"/>
                  </a:cubicBezTo>
                  <a:cubicBezTo>
                    <a:pt x="3492" y="701"/>
                    <a:pt x="2972" y="0"/>
                    <a:pt x="2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8"/>
            <p:cNvSpPr/>
            <p:nvPr/>
          </p:nvSpPr>
          <p:spPr>
            <a:xfrm>
              <a:off x="8241648" y="4237803"/>
              <a:ext cx="204799" cy="100371"/>
            </a:xfrm>
            <a:custGeom>
              <a:avLst/>
              <a:gdLst/>
              <a:ahLst/>
              <a:cxnLst/>
              <a:rect l="l" t="t" r="r" b="b"/>
              <a:pathLst>
                <a:path w="2979" h="1460" extrusionOk="0">
                  <a:moveTo>
                    <a:pt x="274" y="1"/>
                  </a:moveTo>
                  <a:lnTo>
                    <a:pt x="0" y="1460"/>
                  </a:lnTo>
                  <a:lnTo>
                    <a:pt x="2979" y="1460"/>
                  </a:lnTo>
                  <a:lnTo>
                    <a:pt x="1246" y="791"/>
                  </a:lnTo>
                  <a:lnTo>
                    <a:pt x="13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8"/>
            <p:cNvSpPr/>
            <p:nvPr/>
          </p:nvSpPr>
          <p:spPr>
            <a:xfrm>
              <a:off x="7516499" y="3036303"/>
              <a:ext cx="952978" cy="1228724"/>
            </a:xfrm>
            <a:custGeom>
              <a:avLst/>
              <a:gdLst/>
              <a:ahLst/>
              <a:cxnLst/>
              <a:rect l="l" t="t" r="r" b="b"/>
              <a:pathLst>
                <a:path w="13862" h="17873" extrusionOk="0">
                  <a:moveTo>
                    <a:pt x="4742" y="0"/>
                  </a:moveTo>
                  <a:lnTo>
                    <a:pt x="1" y="426"/>
                  </a:lnTo>
                  <a:cubicBezTo>
                    <a:pt x="548" y="2553"/>
                    <a:pt x="1247" y="3283"/>
                    <a:pt x="2645" y="3891"/>
                  </a:cubicBezTo>
                  <a:cubicBezTo>
                    <a:pt x="4104" y="4499"/>
                    <a:pt x="10974" y="9149"/>
                    <a:pt x="10974" y="9149"/>
                  </a:cubicBezTo>
                  <a:lnTo>
                    <a:pt x="10548" y="17873"/>
                  </a:lnTo>
                  <a:lnTo>
                    <a:pt x="12311" y="17873"/>
                  </a:lnTo>
                  <a:cubicBezTo>
                    <a:pt x="12311" y="17873"/>
                    <a:pt x="13709" y="10517"/>
                    <a:pt x="13770" y="7751"/>
                  </a:cubicBezTo>
                  <a:cubicBezTo>
                    <a:pt x="13861" y="4985"/>
                    <a:pt x="5472" y="790"/>
                    <a:pt x="5472" y="790"/>
                  </a:cubicBezTo>
                  <a:lnTo>
                    <a:pt x="4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8"/>
            <p:cNvSpPr/>
            <p:nvPr/>
          </p:nvSpPr>
          <p:spPr>
            <a:xfrm>
              <a:off x="6860373" y="3082226"/>
              <a:ext cx="712637" cy="265503"/>
            </a:xfrm>
            <a:custGeom>
              <a:avLst/>
              <a:gdLst/>
              <a:ahLst/>
              <a:cxnLst/>
              <a:rect l="l" t="t" r="r" b="b"/>
              <a:pathLst>
                <a:path w="10366" h="3862" extrusionOk="0">
                  <a:moveTo>
                    <a:pt x="9423" y="1"/>
                  </a:moveTo>
                  <a:cubicBezTo>
                    <a:pt x="9200" y="520"/>
                    <a:pt x="8811" y="677"/>
                    <a:pt x="8322" y="677"/>
                  </a:cubicBezTo>
                  <a:cubicBezTo>
                    <a:pt x="7810" y="677"/>
                    <a:pt x="7189" y="505"/>
                    <a:pt x="6536" y="396"/>
                  </a:cubicBezTo>
                  <a:cubicBezTo>
                    <a:pt x="6273" y="353"/>
                    <a:pt x="6044" y="333"/>
                    <a:pt x="5832" y="333"/>
                  </a:cubicBezTo>
                  <a:cubicBezTo>
                    <a:pt x="4991" y="333"/>
                    <a:pt x="4412" y="658"/>
                    <a:pt x="2979" y="1217"/>
                  </a:cubicBezTo>
                  <a:cubicBezTo>
                    <a:pt x="2572" y="1385"/>
                    <a:pt x="2195" y="1450"/>
                    <a:pt x="1854" y="1450"/>
                  </a:cubicBezTo>
                  <a:cubicBezTo>
                    <a:pt x="720" y="1450"/>
                    <a:pt x="1" y="731"/>
                    <a:pt x="0" y="730"/>
                  </a:cubicBezTo>
                  <a:lnTo>
                    <a:pt x="0" y="730"/>
                  </a:lnTo>
                  <a:lnTo>
                    <a:pt x="2311" y="3861"/>
                  </a:lnTo>
                  <a:cubicBezTo>
                    <a:pt x="2311" y="3861"/>
                    <a:pt x="3405" y="3588"/>
                    <a:pt x="4438" y="3162"/>
                  </a:cubicBezTo>
                  <a:cubicBezTo>
                    <a:pt x="5472" y="2706"/>
                    <a:pt x="6384" y="2980"/>
                    <a:pt x="7903" y="2736"/>
                  </a:cubicBezTo>
                  <a:cubicBezTo>
                    <a:pt x="9423" y="2524"/>
                    <a:pt x="9940" y="1034"/>
                    <a:pt x="10365" y="31"/>
                  </a:cubicBezTo>
                  <a:lnTo>
                    <a:pt x="103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8"/>
            <p:cNvSpPr/>
            <p:nvPr/>
          </p:nvSpPr>
          <p:spPr>
            <a:xfrm>
              <a:off x="7520693" y="2072876"/>
              <a:ext cx="292589" cy="411798"/>
            </a:xfrm>
            <a:custGeom>
              <a:avLst/>
              <a:gdLst/>
              <a:ahLst/>
              <a:cxnLst/>
              <a:rect l="l" t="t" r="r" b="b"/>
              <a:pathLst>
                <a:path w="4256" h="5990" extrusionOk="0">
                  <a:moveTo>
                    <a:pt x="1916" y="1"/>
                  </a:moveTo>
                  <a:cubicBezTo>
                    <a:pt x="992" y="1"/>
                    <a:pt x="295" y="715"/>
                    <a:pt x="122" y="1309"/>
                  </a:cubicBezTo>
                  <a:cubicBezTo>
                    <a:pt x="0" y="2069"/>
                    <a:pt x="912" y="4318"/>
                    <a:pt x="912" y="4318"/>
                  </a:cubicBezTo>
                  <a:lnTo>
                    <a:pt x="639" y="5990"/>
                  </a:lnTo>
                  <a:lnTo>
                    <a:pt x="2827" y="5990"/>
                  </a:lnTo>
                  <a:cubicBezTo>
                    <a:pt x="2827" y="5990"/>
                    <a:pt x="2918" y="4592"/>
                    <a:pt x="3162" y="4227"/>
                  </a:cubicBezTo>
                  <a:cubicBezTo>
                    <a:pt x="3435" y="3832"/>
                    <a:pt x="3830" y="4105"/>
                    <a:pt x="3952" y="3710"/>
                  </a:cubicBezTo>
                  <a:cubicBezTo>
                    <a:pt x="4104" y="3345"/>
                    <a:pt x="3891" y="2646"/>
                    <a:pt x="3891" y="2646"/>
                  </a:cubicBezTo>
                  <a:lnTo>
                    <a:pt x="4256" y="2555"/>
                  </a:lnTo>
                  <a:cubicBezTo>
                    <a:pt x="4256" y="2555"/>
                    <a:pt x="3222" y="367"/>
                    <a:pt x="2584" y="123"/>
                  </a:cubicBezTo>
                  <a:cubicBezTo>
                    <a:pt x="2352" y="38"/>
                    <a:pt x="2128" y="1"/>
                    <a:pt x="19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8"/>
            <p:cNvSpPr/>
            <p:nvPr/>
          </p:nvSpPr>
          <p:spPr>
            <a:xfrm>
              <a:off x="7750584" y="2139836"/>
              <a:ext cx="37674" cy="104565"/>
            </a:xfrm>
            <a:custGeom>
              <a:avLst/>
              <a:gdLst/>
              <a:ahLst/>
              <a:cxnLst/>
              <a:rect l="l" t="t" r="r" b="b"/>
              <a:pathLst>
                <a:path w="548" h="1521" extrusionOk="0">
                  <a:moveTo>
                    <a:pt x="274" y="0"/>
                  </a:moveTo>
                  <a:cubicBezTo>
                    <a:pt x="122" y="0"/>
                    <a:pt x="0" y="365"/>
                    <a:pt x="0" y="760"/>
                  </a:cubicBezTo>
                  <a:cubicBezTo>
                    <a:pt x="0" y="1186"/>
                    <a:pt x="122" y="1520"/>
                    <a:pt x="274" y="1520"/>
                  </a:cubicBezTo>
                  <a:cubicBezTo>
                    <a:pt x="426" y="1520"/>
                    <a:pt x="547" y="1186"/>
                    <a:pt x="547" y="760"/>
                  </a:cubicBezTo>
                  <a:cubicBezTo>
                    <a:pt x="547" y="365"/>
                    <a:pt x="426"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8"/>
            <p:cNvSpPr/>
            <p:nvPr/>
          </p:nvSpPr>
          <p:spPr>
            <a:xfrm>
              <a:off x="7650282" y="2192084"/>
              <a:ext cx="127527" cy="69"/>
            </a:xfrm>
            <a:custGeom>
              <a:avLst/>
              <a:gdLst/>
              <a:ahLst/>
              <a:cxnLst/>
              <a:rect l="l" t="t" r="r" b="b"/>
              <a:pathLst>
                <a:path w="1855" h="1" fill="none" extrusionOk="0">
                  <a:moveTo>
                    <a:pt x="1854" y="0"/>
                  </a:moveTo>
                  <a:lnTo>
                    <a:pt x="0" y="0"/>
                  </a:lnTo>
                </a:path>
              </a:pathLst>
            </a:custGeom>
            <a:noFill/>
            <a:ln w="45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8"/>
            <p:cNvSpPr/>
            <p:nvPr/>
          </p:nvSpPr>
          <p:spPr>
            <a:xfrm>
              <a:off x="7502750" y="2070126"/>
              <a:ext cx="203974" cy="299602"/>
            </a:xfrm>
            <a:custGeom>
              <a:avLst/>
              <a:gdLst/>
              <a:ahLst/>
              <a:cxnLst/>
              <a:rect l="l" t="t" r="r" b="b"/>
              <a:pathLst>
                <a:path w="2967" h="4358" extrusionOk="0">
                  <a:moveTo>
                    <a:pt x="1916" y="0"/>
                  </a:moveTo>
                  <a:cubicBezTo>
                    <a:pt x="499" y="0"/>
                    <a:pt x="1" y="1439"/>
                    <a:pt x="201" y="2139"/>
                  </a:cubicBezTo>
                  <a:cubicBezTo>
                    <a:pt x="413" y="2960"/>
                    <a:pt x="1265" y="4358"/>
                    <a:pt x="1265" y="4358"/>
                  </a:cubicBezTo>
                  <a:cubicBezTo>
                    <a:pt x="2784" y="3446"/>
                    <a:pt x="2967" y="224"/>
                    <a:pt x="2967" y="224"/>
                  </a:cubicBezTo>
                  <a:cubicBezTo>
                    <a:pt x="2572" y="67"/>
                    <a:pt x="2223"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8"/>
            <p:cNvSpPr/>
            <p:nvPr/>
          </p:nvSpPr>
          <p:spPr>
            <a:xfrm>
              <a:off x="7384848" y="2053283"/>
              <a:ext cx="365737" cy="226592"/>
            </a:xfrm>
            <a:custGeom>
              <a:avLst/>
              <a:gdLst/>
              <a:ahLst/>
              <a:cxnLst/>
              <a:rect l="l" t="t" r="r" b="b"/>
              <a:pathLst>
                <a:path w="5320" h="3296" extrusionOk="0">
                  <a:moveTo>
                    <a:pt x="3541" y="1"/>
                  </a:moveTo>
                  <a:cubicBezTo>
                    <a:pt x="3299" y="1"/>
                    <a:pt x="3040" y="42"/>
                    <a:pt x="2767" y="135"/>
                  </a:cubicBezTo>
                  <a:cubicBezTo>
                    <a:pt x="1460" y="621"/>
                    <a:pt x="1612" y="2263"/>
                    <a:pt x="1612" y="2263"/>
                  </a:cubicBezTo>
                  <a:lnTo>
                    <a:pt x="1" y="3296"/>
                  </a:lnTo>
                  <a:lnTo>
                    <a:pt x="5320" y="1229"/>
                  </a:lnTo>
                  <a:cubicBezTo>
                    <a:pt x="5151" y="624"/>
                    <a:pt x="4481" y="1"/>
                    <a:pt x="35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8"/>
            <p:cNvSpPr/>
            <p:nvPr/>
          </p:nvSpPr>
          <p:spPr>
            <a:xfrm>
              <a:off x="7420734" y="2449818"/>
              <a:ext cx="474083" cy="652001"/>
            </a:xfrm>
            <a:custGeom>
              <a:avLst/>
              <a:gdLst/>
              <a:ahLst/>
              <a:cxnLst/>
              <a:rect l="l" t="t" r="r" b="b"/>
              <a:pathLst>
                <a:path w="6896" h="9484" extrusionOk="0">
                  <a:moveTo>
                    <a:pt x="3040" y="1"/>
                  </a:moveTo>
                  <a:cubicBezTo>
                    <a:pt x="118" y="1"/>
                    <a:pt x="1" y="5028"/>
                    <a:pt x="360" y="5978"/>
                  </a:cubicBezTo>
                  <a:cubicBezTo>
                    <a:pt x="786" y="7163"/>
                    <a:pt x="269" y="9018"/>
                    <a:pt x="664" y="9382"/>
                  </a:cubicBezTo>
                  <a:cubicBezTo>
                    <a:pt x="740" y="9452"/>
                    <a:pt x="1055" y="9483"/>
                    <a:pt x="1506" y="9483"/>
                  </a:cubicBezTo>
                  <a:cubicBezTo>
                    <a:pt x="3219" y="9483"/>
                    <a:pt x="6895" y="9030"/>
                    <a:pt x="6895" y="8501"/>
                  </a:cubicBezTo>
                  <a:cubicBezTo>
                    <a:pt x="6895" y="7802"/>
                    <a:pt x="6044" y="6951"/>
                    <a:pt x="5679" y="5370"/>
                  </a:cubicBezTo>
                  <a:cubicBezTo>
                    <a:pt x="5284" y="3850"/>
                    <a:pt x="5953" y="1084"/>
                    <a:pt x="4950" y="568"/>
                  </a:cubicBezTo>
                  <a:cubicBezTo>
                    <a:pt x="4209" y="171"/>
                    <a:pt x="3577" y="1"/>
                    <a:pt x="3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8"/>
            <p:cNvSpPr/>
            <p:nvPr/>
          </p:nvSpPr>
          <p:spPr>
            <a:xfrm>
              <a:off x="7516499" y="2244332"/>
              <a:ext cx="1019800" cy="432834"/>
            </a:xfrm>
            <a:custGeom>
              <a:avLst/>
              <a:gdLst/>
              <a:ahLst/>
              <a:cxnLst/>
              <a:rect l="l" t="t" r="r" b="b"/>
              <a:pathLst>
                <a:path w="14834" h="6296" extrusionOk="0">
                  <a:moveTo>
                    <a:pt x="14013" y="0"/>
                  </a:moveTo>
                  <a:lnTo>
                    <a:pt x="8846" y="3800"/>
                  </a:lnTo>
                  <a:cubicBezTo>
                    <a:pt x="8846" y="3800"/>
                    <a:pt x="6475" y="3709"/>
                    <a:pt x="3557" y="3283"/>
                  </a:cubicBezTo>
                  <a:cubicBezTo>
                    <a:pt x="2741" y="3172"/>
                    <a:pt x="2103" y="3112"/>
                    <a:pt x="1608" y="3112"/>
                  </a:cubicBezTo>
                  <a:cubicBezTo>
                    <a:pt x="332" y="3112"/>
                    <a:pt x="1" y="3514"/>
                    <a:pt x="1" y="4499"/>
                  </a:cubicBezTo>
                  <a:cubicBezTo>
                    <a:pt x="1" y="5593"/>
                    <a:pt x="1672" y="5927"/>
                    <a:pt x="2949" y="6019"/>
                  </a:cubicBezTo>
                  <a:cubicBezTo>
                    <a:pt x="3809" y="6039"/>
                    <a:pt x="4709" y="6296"/>
                    <a:pt x="6169" y="6296"/>
                  </a:cubicBezTo>
                  <a:cubicBezTo>
                    <a:pt x="6926" y="6296"/>
                    <a:pt x="7835" y="6226"/>
                    <a:pt x="8967" y="6019"/>
                  </a:cubicBezTo>
                  <a:cubicBezTo>
                    <a:pt x="12250" y="5411"/>
                    <a:pt x="14834" y="1034"/>
                    <a:pt x="14834" y="1034"/>
                  </a:cubicBezTo>
                  <a:lnTo>
                    <a:pt x="140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1217;p45">
            <a:extLst>
              <a:ext uri="{FF2B5EF4-FFF2-40B4-BE49-F238E27FC236}">
                <a16:creationId xmlns:a16="http://schemas.microsoft.com/office/drawing/2014/main" id="{F40698E0-543B-C3EF-6A55-8C5964123593}"/>
              </a:ext>
            </a:extLst>
          </p:cNvPr>
          <p:cNvSpPr txBox="1">
            <a:spLocks noGrp="1"/>
          </p:cNvSpPr>
          <p:nvPr>
            <p:ph type="title"/>
          </p:nvPr>
        </p:nvSpPr>
        <p:spPr>
          <a:xfrm>
            <a:off x="1196240" y="183401"/>
            <a:ext cx="7217658"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Key Findings: Number of Trips per day</a:t>
            </a:r>
            <a:endParaRPr dirty="0"/>
          </a:p>
        </p:txBody>
      </p:sp>
      <p:sp>
        <p:nvSpPr>
          <p:cNvPr id="6" name="Google Shape;1067;p38">
            <a:extLst>
              <a:ext uri="{FF2B5EF4-FFF2-40B4-BE49-F238E27FC236}">
                <a16:creationId xmlns:a16="http://schemas.microsoft.com/office/drawing/2014/main" id="{BD8DF3F5-698F-36D8-5718-17F41F8D9CBF}"/>
              </a:ext>
            </a:extLst>
          </p:cNvPr>
          <p:cNvSpPr/>
          <p:nvPr/>
        </p:nvSpPr>
        <p:spPr>
          <a:xfrm>
            <a:off x="491392" y="143960"/>
            <a:ext cx="705000" cy="70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68;p38">
            <a:extLst>
              <a:ext uri="{FF2B5EF4-FFF2-40B4-BE49-F238E27FC236}">
                <a16:creationId xmlns:a16="http://schemas.microsoft.com/office/drawing/2014/main" id="{6BF82B82-E673-E23B-DF14-615779F24285}"/>
              </a:ext>
            </a:extLst>
          </p:cNvPr>
          <p:cNvSpPr txBox="1">
            <a:spLocks/>
          </p:cNvSpPr>
          <p:nvPr/>
        </p:nvSpPr>
        <p:spPr>
          <a:xfrm>
            <a:off x="491240" y="105560"/>
            <a:ext cx="705000" cy="78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2400" dirty="0">
                <a:solidFill>
                  <a:schemeClr val="accent6"/>
                </a:solidFill>
                <a:latin typeface="Bree Serif" panose="02000503040000020004" pitchFamily="2" charset="0"/>
              </a:rPr>
              <a:t>2</a:t>
            </a:r>
          </a:p>
        </p:txBody>
      </p:sp>
      <p:graphicFrame>
        <p:nvGraphicFramePr>
          <p:cNvPr id="3" name="Chart 2">
            <a:extLst>
              <a:ext uri="{FF2B5EF4-FFF2-40B4-BE49-F238E27FC236}">
                <a16:creationId xmlns:a16="http://schemas.microsoft.com/office/drawing/2014/main" id="{4DA645A3-7B69-05C9-733B-37BEC203E6B3}"/>
              </a:ext>
            </a:extLst>
          </p:cNvPr>
          <p:cNvGraphicFramePr>
            <a:graphicFrameLocks/>
          </p:cNvGraphicFramePr>
          <p:nvPr>
            <p:extLst>
              <p:ext uri="{D42A27DB-BD31-4B8C-83A1-F6EECF244321}">
                <p14:modId xmlns:p14="http://schemas.microsoft.com/office/powerpoint/2010/main" val="4292098085"/>
              </p:ext>
            </p:extLst>
          </p:nvPr>
        </p:nvGraphicFramePr>
        <p:xfrm>
          <a:off x="1052160" y="870661"/>
          <a:ext cx="7600600" cy="3400995"/>
        </p:xfrm>
        <a:graphic>
          <a:graphicData uri="http://schemas.openxmlformats.org/drawingml/2006/chart">
            <c:chart xmlns:c="http://schemas.openxmlformats.org/drawingml/2006/chart" xmlns:r="http://schemas.openxmlformats.org/officeDocument/2006/relationships" r:id="rId3"/>
          </a:graphicData>
        </a:graphic>
      </p:graphicFrame>
      <p:sp>
        <p:nvSpPr>
          <p:cNvPr id="4" name="Rectangle 3">
            <a:extLst>
              <a:ext uri="{FF2B5EF4-FFF2-40B4-BE49-F238E27FC236}">
                <a16:creationId xmlns:a16="http://schemas.microsoft.com/office/drawing/2014/main" id="{738BC61A-5F21-1CA9-E11F-BE62D51811F9}"/>
              </a:ext>
            </a:extLst>
          </p:cNvPr>
          <p:cNvSpPr/>
          <p:nvPr/>
        </p:nvSpPr>
        <p:spPr>
          <a:xfrm>
            <a:off x="5996763" y="1616148"/>
            <a:ext cx="772632" cy="2326573"/>
          </a:xfrm>
          <a:prstGeom prst="rect">
            <a:avLst/>
          </a:prstGeom>
          <a:noFill/>
          <a:ln w="57150">
            <a:solidFill>
              <a:schemeClr val="bg1">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17129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2"/>
        <p:cNvGrpSpPr/>
        <p:nvPr/>
      </p:nvGrpSpPr>
      <p:grpSpPr>
        <a:xfrm>
          <a:off x="0" y="0"/>
          <a:ext cx="0" cy="0"/>
          <a:chOff x="0" y="0"/>
          <a:chExt cx="0" cy="0"/>
        </a:xfrm>
      </p:grpSpPr>
      <p:sp>
        <p:nvSpPr>
          <p:cNvPr id="5" name="Google Shape;1217;p45">
            <a:extLst>
              <a:ext uri="{FF2B5EF4-FFF2-40B4-BE49-F238E27FC236}">
                <a16:creationId xmlns:a16="http://schemas.microsoft.com/office/drawing/2014/main" id="{F40698E0-543B-C3EF-6A55-8C5964123593}"/>
              </a:ext>
            </a:extLst>
          </p:cNvPr>
          <p:cNvSpPr txBox="1">
            <a:spLocks noGrp="1"/>
          </p:cNvSpPr>
          <p:nvPr>
            <p:ph type="title"/>
          </p:nvPr>
        </p:nvSpPr>
        <p:spPr>
          <a:xfrm>
            <a:off x="1286741" y="257360"/>
            <a:ext cx="7185314"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dirty="0"/>
              <a:t>Key Findings: Average trip during the days of the week</a:t>
            </a:r>
            <a:endParaRPr sz="2200" dirty="0"/>
          </a:p>
        </p:txBody>
      </p:sp>
      <p:sp>
        <p:nvSpPr>
          <p:cNvPr id="6" name="Google Shape;1067;p38">
            <a:extLst>
              <a:ext uri="{FF2B5EF4-FFF2-40B4-BE49-F238E27FC236}">
                <a16:creationId xmlns:a16="http://schemas.microsoft.com/office/drawing/2014/main" id="{BD8DF3F5-698F-36D8-5718-17F41F8D9CBF}"/>
              </a:ext>
            </a:extLst>
          </p:cNvPr>
          <p:cNvSpPr/>
          <p:nvPr/>
        </p:nvSpPr>
        <p:spPr>
          <a:xfrm>
            <a:off x="491392" y="143960"/>
            <a:ext cx="705000" cy="70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68;p38">
            <a:extLst>
              <a:ext uri="{FF2B5EF4-FFF2-40B4-BE49-F238E27FC236}">
                <a16:creationId xmlns:a16="http://schemas.microsoft.com/office/drawing/2014/main" id="{6BF82B82-E673-E23B-DF14-615779F24285}"/>
              </a:ext>
            </a:extLst>
          </p:cNvPr>
          <p:cNvSpPr txBox="1">
            <a:spLocks/>
          </p:cNvSpPr>
          <p:nvPr/>
        </p:nvSpPr>
        <p:spPr>
          <a:xfrm>
            <a:off x="491240" y="105560"/>
            <a:ext cx="705000" cy="78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2400" dirty="0">
                <a:solidFill>
                  <a:schemeClr val="accent6"/>
                </a:solidFill>
                <a:latin typeface="Bree Serif" panose="02000503040000020004" pitchFamily="2" charset="0"/>
              </a:rPr>
              <a:t>2</a:t>
            </a:r>
          </a:p>
        </p:txBody>
      </p:sp>
      <p:graphicFrame>
        <p:nvGraphicFramePr>
          <p:cNvPr id="2" name="Chart 1">
            <a:extLst>
              <a:ext uri="{FF2B5EF4-FFF2-40B4-BE49-F238E27FC236}">
                <a16:creationId xmlns:a16="http://schemas.microsoft.com/office/drawing/2014/main" id="{37DA9941-3496-DFDF-F020-3E3DE0DA64E2}"/>
              </a:ext>
            </a:extLst>
          </p:cNvPr>
          <p:cNvGraphicFramePr>
            <a:graphicFrameLocks/>
          </p:cNvGraphicFramePr>
          <p:nvPr>
            <p:extLst>
              <p:ext uri="{D42A27DB-BD31-4B8C-83A1-F6EECF244321}">
                <p14:modId xmlns:p14="http://schemas.microsoft.com/office/powerpoint/2010/main" val="1839330591"/>
              </p:ext>
            </p:extLst>
          </p:nvPr>
        </p:nvGraphicFramePr>
        <p:xfrm>
          <a:off x="805882" y="925760"/>
          <a:ext cx="5278962" cy="3787933"/>
        </p:xfrm>
        <a:graphic>
          <a:graphicData uri="http://schemas.openxmlformats.org/drawingml/2006/chart">
            <c:chart xmlns:c="http://schemas.openxmlformats.org/drawingml/2006/chart" xmlns:r="http://schemas.openxmlformats.org/officeDocument/2006/relationships" r:id="rId3"/>
          </a:graphicData>
        </a:graphic>
      </p:graphicFrame>
      <p:sp>
        <p:nvSpPr>
          <p:cNvPr id="3" name="Google Shape;1285;p48">
            <a:extLst>
              <a:ext uri="{FF2B5EF4-FFF2-40B4-BE49-F238E27FC236}">
                <a16:creationId xmlns:a16="http://schemas.microsoft.com/office/drawing/2014/main" id="{34AE2260-72B6-F8D5-5651-E068EF4BBF86}"/>
              </a:ext>
            </a:extLst>
          </p:cNvPr>
          <p:cNvSpPr txBox="1">
            <a:spLocks/>
          </p:cNvSpPr>
          <p:nvPr/>
        </p:nvSpPr>
        <p:spPr>
          <a:xfrm>
            <a:off x="6084844" y="835946"/>
            <a:ext cx="2740500" cy="124247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1pPr>
            <a:lvl2pPr marL="914400" marR="0" lvl="1"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2pPr>
            <a:lvl3pPr marL="1371600" marR="0" lvl="2"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3pPr>
            <a:lvl4pPr marL="1828800" marR="0" lvl="3"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4pPr>
            <a:lvl5pPr marL="2286000" marR="0" lvl="4"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5pPr>
            <a:lvl6pPr marL="2743200" marR="0" lvl="5"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6pPr>
            <a:lvl7pPr marL="3200400" marR="0" lvl="6"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7pPr>
            <a:lvl8pPr marL="3657600" marR="0" lvl="7"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8pPr>
            <a:lvl9pPr marL="4114800" marR="0" lvl="8" indent="-330200" algn="l" rtl="0">
              <a:lnSpc>
                <a:spcPct val="100000"/>
              </a:lnSpc>
              <a:spcBef>
                <a:spcPts val="1600"/>
              </a:spcBef>
              <a:spcAft>
                <a:spcPts val="160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9pPr>
          </a:lstStyle>
          <a:p>
            <a:pPr marL="0" indent="0" algn="just">
              <a:lnSpc>
                <a:spcPct val="150000"/>
              </a:lnSpc>
              <a:spcAft>
                <a:spcPts val="1600"/>
              </a:spcAft>
              <a:buFont typeface="Kanit ExtraLight"/>
              <a:buNone/>
            </a:pPr>
            <a:r>
              <a:rPr lang="en-US" dirty="0">
                <a:solidFill>
                  <a:schemeClr val="bg1">
                    <a:lumMod val="10000"/>
                  </a:schemeClr>
                </a:solidFill>
                <a:latin typeface="Kanit Light"/>
                <a:ea typeface="Bree Serif"/>
                <a:cs typeface="Bree Serif"/>
                <a:sym typeface="Bree Serif"/>
              </a:rPr>
              <a:t>Casual riders have the longest average trip duration on weekends.</a:t>
            </a:r>
          </a:p>
        </p:txBody>
      </p:sp>
      <p:sp>
        <p:nvSpPr>
          <p:cNvPr id="10" name="Google Shape;1285;p48">
            <a:extLst>
              <a:ext uri="{FF2B5EF4-FFF2-40B4-BE49-F238E27FC236}">
                <a16:creationId xmlns:a16="http://schemas.microsoft.com/office/drawing/2014/main" id="{C86F270A-A9FE-E56A-F9B4-EAD04750BEC2}"/>
              </a:ext>
            </a:extLst>
          </p:cNvPr>
          <p:cNvSpPr txBox="1">
            <a:spLocks/>
          </p:cNvSpPr>
          <p:nvPr/>
        </p:nvSpPr>
        <p:spPr>
          <a:xfrm>
            <a:off x="6136176" y="2312173"/>
            <a:ext cx="2740500" cy="156861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1pPr>
            <a:lvl2pPr marL="914400" marR="0" lvl="1"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2pPr>
            <a:lvl3pPr marL="1371600" marR="0" lvl="2"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3pPr>
            <a:lvl4pPr marL="1828800" marR="0" lvl="3"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4pPr>
            <a:lvl5pPr marL="2286000" marR="0" lvl="4"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5pPr>
            <a:lvl6pPr marL="2743200" marR="0" lvl="5"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6pPr>
            <a:lvl7pPr marL="3200400" marR="0" lvl="6"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7pPr>
            <a:lvl8pPr marL="3657600" marR="0" lvl="7" indent="-330200" algn="l" rtl="0">
              <a:lnSpc>
                <a:spcPct val="100000"/>
              </a:lnSpc>
              <a:spcBef>
                <a:spcPts val="1600"/>
              </a:spcBef>
              <a:spcAft>
                <a:spcPts val="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8pPr>
            <a:lvl9pPr marL="4114800" marR="0" lvl="8" indent="-330200" algn="l" rtl="0">
              <a:lnSpc>
                <a:spcPct val="100000"/>
              </a:lnSpc>
              <a:spcBef>
                <a:spcPts val="1600"/>
              </a:spcBef>
              <a:spcAft>
                <a:spcPts val="1600"/>
              </a:spcAft>
              <a:buClr>
                <a:schemeClr val="dk1"/>
              </a:buClr>
              <a:buSzPts val="1600"/>
              <a:buFont typeface="Kanit ExtraLight"/>
              <a:buChar char="■"/>
              <a:defRPr sz="1600" b="0" i="0" u="none" strike="noStrike" cap="none">
                <a:solidFill>
                  <a:schemeClr val="dk1"/>
                </a:solidFill>
                <a:latin typeface="Kanit ExtraLight"/>
                <a:ea typeface="Kanit ExtraLight"/>
                <a:cs typeface="Kanit ExtraLight"/>
                <a:sym typeface="Kanit ExtraLight"/>
              </a:defRPr>
            </a:lvl9pPr>
          </a:lstStyle>
          <a:p>
            <a:pPr marL="0" indent="0" algn="just">
              <a:lnSpc>
                <a:spcPct val="150000"/>
              </a:lnSpc>
              <a:spcAft>
                <a:spcPts val="1600"/>
              </a:spcAft>
              <a:buFont typeface="Kanit ExtraLight"/>
              <a:buNone/>
            </a:pPr>
            <a:r>
              <a:rPr lang="en-US" dirty="0">
                <a:solidFill>
                  <a:schemeClr val="bg1">
                    <a:lumMod val="10000"/>
                  </a:schemeClr>
                </a:solidFill>
                <a:latin typeface="Kanit Light"/>
                <a:ea typeface="Bree Serif"/>
                <a:cs typeface="Bree Serif"/>
                <a:sym typeface="Bree Serif"/>
              </a:rPr>
              <a:t>During the week, members' average trip duration is 11-12 minutes, which increases to 14 minutes on weekends.</a:t>
            </a:r>
          </a:p>
        </p:txBody>
      </p:sp>
      <p:grpSp>
        <p:nvGrpSpPr>
          <p:cNvPr id="12" name="Google Shape;2490;p70">
            <a:extLst>
              <a:ext uri="{FF2B5EF4-FFF2-40B4-BE49-F238E27FC236}">
                <a16:creationId xmlns:a16="http://schemas.microsoft.com/office/drawing/2014/main" id="{4EF6BAAB-0C2A-E93F-436A-3739F9C3E117}"/>
              </a:ext>
            </a:extLst>
          </p:cNvPr>
          <p:cNvGrpSpPr/>
          <p:nvPr/>
        </p:nvGrpSpPr>
        <p:grpSpPr>
          <a:xfrm>
            <a:off x="7336151" y="4179503"/>
            <a:ext cx="1807849" cy="963997"/>
            <a:chOff x="2355675" y="760058"/>
            <a:chExt cx="2247729" cy="1198554"/>
          </a:xfrm>
        </p:grpSpPr>
        <p:sp>
          <p:nvSpPr>
            <p:cNvPr id="13" name="Google Shape;2491;p70">
              <a:extLst>
                <a:ext uri="{FF2B5EF4-FFF2-40B4-BE49-F238E27FC236}">
                  <a16:creationId xmlns:a16="http://schemas.microsoft.com/office/drawing/2014/main" id="{7F8CF7F3-050B-5595-BD17-B517BB94C0DF}"/>
                </a:ext>
              </a:extLst>
            </p:cNvPr>
            <p:cNvSpPr/>
            <p:nvPr/>
          </p:nvSpPr>
          <p:spPr>
            <a:xfrm>
              <a:off x="3812364" y="1903322"/>
              <a:ext cx="738845" cy="55289"/>
            </a:xfrm>
            <a:custGeom>
              <a:avLst/>
              <a:gdLst/>
              <a:ahLst/>
              <a:cxnLst/>
              <a:rect l="l" t="t" r="r" b="b"/>
              <a:pathLst>
                <a:path w="15047" h="1126" extrusionOk="0">
                  <a:moveTo>
                    <a:pt x="7508" y="1"/>
                  </a:moveTo>
                  <a:cubicBezTo>
                    <a:pt x="3374" y="1"/>
                    <a:pt x="0" y="274"/>
                    <a:pt x="0" y="578"/>
                  </a:cubicBezTo>
                  <a:cubicBezTo>
                    <a:pt x="0" y="882"/>
                    <a:pt x="3374" y="1125"/>
                    <a:pt x="7508" y="1125"/>
                  </a:cubicBezTo>
                  <a:cubicBezTo>
                    <a:pt x="11672" y="1125"/>
                    <a:pt x="15046" y="882"/>
                    <a:pt x="15046" y="578"/>
                  </a:cubicBezTo>
                  <a:cubicBezTo>
                    <a:pt x="15046" y="274"/>
                    <a:pt x="11672" y="1"/>
                    <a:pt x="75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492;p70">
              <a:extLst>
                <a:ext uri="{FF2B5EF4-FFF2-40B4-BE49-F238E27FC236}">
                  <a16:creationId xmlns:a16="http://schemas.microsoft.com/office/drawing/2014/main" id="{F5C4CE07-935F-68EB-4141-C2907E4FC6E5}"/>
                </a:ext>
              </a:extLst>
            </p:cNvPr>
            <p:cNvSpPr/>
            <p:nvPr/>
          </p:nvSpPr>
          <p:spPr>
            <a:xfrm>
              <a:off x="2407871" y="1903322"/>
              <a:ext cx="738845" cy="55289"/>
            </a:xfrm>
            <a:custGeom>
              <a:avLst/>
              <a:gdLst/>
              <a:ahLst/>
              <a:cxnLst/>
              <a:rect l="l" t="t" r="r" b="b"/>
              <a:pathLst>
                <a:path w="15047" h="1126" extrusionOk="0">
                  <a:moveTo>
                    <a:pt x="7509" y="1"/>
                  </a:moveTo>
                  <a:cubicBezTo>
                    <a:pt x="3375" y="1"/>
                    <a:pt x="1" y="274"/>
                    <a:pt x="1" y="578"/>
                  </a:cubicBezTo>
                  <a:cubicBezTo>
                    <a:pt x="1" y="882"/>
                    <a:pt x="3375" y="1125"/>
                    <a:pt x="7509" y="1125"/>
                  </a:cubicBezTo>
                  <a:cubicBezTo>
                    <a:pt x="11642" y="1125"/>
                    <a:pt x="15047" y="882"/>
                    <a:pt x="15047" y="578"/>
                  </a:cubicBezTo>
                  <a:cubicBezTo>
                    <a:pt x="15047" y="274"/>
                    <a:pt x="11673" y="1"/>
                    <a:pt x="75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493;p70">
              <a:extLst>
                <a:ext uri="{FF2B5EF4-FFF2-40B4-BE49-F238E27FC236}">
                  <a16:creationId xmlns:a16="http://schemas.microsoft.com/office/drawing/2014/main" id="{99E40700-94C2-8312-1433-164F1257C725}"/>
                </a:ext>
              </a:extLst>
            </p:cNvPr>
            <p:cNvSpPr/>
            <p:nvPr/>
          </p:nvSpPr>
          <p:spPr>
            <a:xfrm>
              <a:off x="3760118" y="1060077"/>
              <a:ext cx="843286" cy="843286"/>
            </a:xfrm>
            <a:custGeom>
              <a:avLst/>
              <a:gdLst/>
              <a:ahLst/>
              <a:cxnLst/>
              <a:rect l="l" t="t" r="r" b="b"/>
              <a:pathLst>
                <a:path w="17174" h="17174" fill="none" extrusionOk="0">
                  <a:moveTo>
                    <a:pt x="17174" y="8572"/>
                  </a:moveTo>
                  <a:cubicBezTo>
                    <a:pt x="17174" y="13344"/>
                    <a:pt x="13344" y="17174"/>
                    <a:pt x="8602" y="17174"/>
                  </a:cubicBezTo>
                  <a:cubicBezTo>
                    <a:pt x="3830" y="17174"/>
                    <a:pt x="0" y="13344"/>
                    <a:pt x="0" y="8572"/>
                  </a:cubicBezTo>
                  <a:cubicBezTo>
                    <a:pt x="0" y="3830"/>
                    <a:pt x="3830" y="0"/>
                    <a:pt x="8602" y="0"/>
                  </a:cubicBezTo>
                  <a:cubicBezTo>
                    <a:pt x="13344" y="31"/>
                    <a:pt x="17174" y="3861"/>
                    <a:pt x="17174" y="8572"/>
                  </a:cubicBezTo>
                  <a:close/>
                </a:path>
              </a:pathLst>
            </a:custGeom>
            <a:noFill/>
            <a:ln w="19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494;p70">
              <a:extLst>
                <a:ext uri="{FF2B5EF4-FFF2-40B4-BE49-F238E27FC236}">
                  <a16:creationId xmlns:a16="http://schemas.microsoft.com/office/drawing/2014/main" id="{DCBB5EB7-98F5-305E-06CE-3628DFF557B7}"/>
                </a:ext>
              </a:extLst>
            </p:cNvPr>
            <p:cNvSpPr/>
            <p:nvPr/>
          </p:nvSpPr>
          <p:spPr>
            <a:xfrm>
              <a:off x="3795914" y="1095873"/>
              <a:ext cx="771695" cy="771695"/>
            </a:xfrm>
            <a:custGeom>
              <a:avLst/>
              <a:gdLst/>
              <a:ahLst/>
              <a:cxnLst/>
              <a:rect l="l" t="t" r="r" b="b"/>
              <a:pathLst>
                <a:path w="15716" h="15716" fill="none" extrusionOk="0">
                  <a:moveTo>
                    <a:pt x="15715" y="7843"/>
                  </a:moveTo>
                  <a:cubicBezTo>
                    <a:pt x="15715" y="12189"/>
                    <a:pt x="12190" y="15715"/>
                    <a:pt x="7873" y="15715"/>
                  </a:cubicBezTo>
                  <a:cubicBezTo>
                    <a:pt x="3527" y="15715"/>
                    <a:pt x="1" y="12189"/>
                    <a:pt x="1" y="7843"/>
                  </a:cubicBezTo>
                  <a:cubicBezTo>
                    <a:pt x="1" y="3527"/>
                    <a:pt x="3527" y="1"/>
                    <a:pt x="7873" y="1"/>
                  </a:cubicBezTo>
                  <a:cubicBezTo>
                    <a:pt x="12190" y="31"/>
                    <a:pt x="15715" y="3527"/>
                    <a:pt x="15715" y="7843"/>
                  </a:cubicBezTo>
                  <a:close/>
                </a:path>
              </a:pathLst>
            </a:custGeom>
            <a:noFill/>
            <a:ln w="197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495;p70">
              <a:extLst>
                <a:ext uri="{FF2B5EF4-FFF2-40B4-BE49-F238E27FC236}">
                  <a16:creationId xmlns:a16="http://schemas.microsoft.com/office/drawing/2014/main" id="{B16FE6D9-A5E6-1BE5-961E-A500967A5AA7}"/>
                </a:ext>
              </a:extLst>
            </p:cNvPr>
            <p:cNvSpPr/>
            <p:nvPr/>
          </p:nvSpPr>
          <p:spPr>
            <a:xfrm>
              <a:off x="4124266" y="1424225"/>
              <a:ext cx="114998" cy="114998"/>
            </a:xfrm>
            <a:custGeom>
              <a:avLst/>
              <a:gdLst/>
              <a:ahLst/>
              <a:cxnLst/>
              <a:rect l="l" t="t" r="r" b="b"/>
              <a:pathLst>
                <a:path w="2342" h="2342" extrusionOk="0">
                  <a:moveTo>
                    <a:pt x="1186" y="1"/>
                  </a:moveTo>
                  <a:cubicBezTo>
                    <a:pt x="518" y="1"/>
                    <a:pt x="1" y="518"/>
                    <a:pt x="1" y="1156"/>
                  </a:cubicBezTo>
                  <a:cubicBezTo>
                    <a:pt x="1" y="1825"/>
                    <a:pt x="518" y="2341"/>
                    <a:pt x="1186" y="2341"/>
                  </a:cubicBezTo>
                  <a:cubicBezTo>
                    <a:pt x="1825" y="2341"/>
                    <a:pt x="2341" y="1825"/>
                    <a:pt x="2341" y="1156"/>
                  </a:cubicBezTo>
                  <a:cubicBezTo>
                    <a:pt x="2341" y="518"/>
                    <a:pt x="1825" y="1"/>
                    <a:pt x="1186" y="1"/>
                  </a:cubicBezTo>
                  <a:close/>
                </a:path>
              </a:pathLst>
            </a:custGeom>
            <a:solidFill>
              <a:srgbClr val="8A0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96;p70">
              <a:extLst>
                <a:ext uri="{FF2B5EF4-FFF2-40B4-BE49-F238E27FC236}">
                  <a16:creationId xmlns:a16="http://schemas.microsoft.com/office/drawing/2014/main" id="{A50EF86C-A3DB-C77A-BABC-AA01C02458AC}"/>
                </a:ext>
              </a:extLst>
            </p:cNvPr>
            <p:cNvSpPr/>
            <p:nvPr/>
          </p:nvSpPr>
          <p:spPr>
            <a:xfrm>
              <a:off x="2355675" y="1060077"/>
              <a:ext cx="843286" cy="843286"/>
            </a:xfrm>
            <a:custGeom>
              <a:avLst/>
              <a:gdLst/>
              <a:ahLst/>
              <a:cxnLst/>
              <a:rect l="l" t="t" r="r" b="b"/>
              <a:pathLst>
                <a:path w="17174" h="17174" fill="none" extrusionOk="0">
                  <a:moveTo>
                    <a:pt x="17174" y="8572"/>
                  </a:moveTo>
                  <a:cubicBezTo>
                    <a:pt x="17174" y="13344"/>
                    <a:pt x="13344" y="17174"/>
                    <a:pt x="8572" y="17174"/>
                  </a:cubicBezTo>
                  <a:cubicBezTo>
                    <a:pt x="3830" y="17174"/>
                    <a:pt x="0" y="13344"/>
                    <a:pt x="0" y="8572"/>
                  </a:cubicBezTo>
                  <a:cubicBezTo>
                    <a:pt x="0" y="3830"/>
                    <a:pt x="3830" y="0"/>
                    <a:pt x="8572" y="0"/>
                  </a:cubicBezTo>
                  <a:cubicBezTo>
                    <a:pt x="13344" y="31"/>
                    <a:pt x="17174" y="3861"/>
                    <a:pt x="17174" y="8572"/>
                  </a:cubicBezTo>
                  <a:close/>
                </a:path>
              </a:pathLst>
            </a:custGeom>
            <a:noFill/>
            <a:ln w="19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97;p70">
              <a:extLst>
                <a:ext uri="{FF2B5EF4-FFF2-40B4-BE49-F238E27FC236}">
                  <a16:creationId xmlns:a16="http://schemas.microsoft.com/office/drawing/2014/main" id="{12A37389-C99B-F740-D94B-EC5D1C9484C1}"/>
                </a:ext>
              </a:extLst>
            </p:cNvPr>
            <p:cNvSpPr/>
            <p:nvPr/>
          </p:nvSpPr>
          <p:spPr>
            <a:xfrm>
              <a:off x="2391471" y="1095873"/>
              <a:ext cx="771695" cy="771695"/>
            </a:xfrm>
            <a:custGeom>
              <a:avLst/>
              <a:gdLst/>
              <a:ahLst/>
              <a:cxnLst/>
              <a:rect l="l" t="t" r="r" b="b"/>
              <a:pathLst>
                <a:path w="15716" h="15716" fill="none" extrusionOk="0">
                  <a:moveTo>
                    <a:pt x="15715" y="7843"/>
                  </a:moveTo>
                  <a:cubicBezTo>
                    <a:pt x="15715" y="12189"/>
                    <a:pt x="12189" y="15715"/>
                    <a:pt x="7843" y="15715"/>
                  </a:cubicBezTo>
                  <a:cubicBezTo>
                    <a:pt x="3526" y="15715"/>
                    <a:pt x="1" y="12189"/>
                    <a:pt x="1" y="7843"/>
                  </a:cubicBezTo>
                  <a:cubicBezTo>
                    <a:pt x="1" y="3527"/>
                    <a:pt x="3526" y="1"/>
                    <a:pt x="7843" y="1"/>
                  </a:cubicBezTo>
                  <a:cubicBezTo>
                    <a:pt x="12189" y="31"/>
                    <a:pt x="15715" y="3527"/>
                    <a:pt x="15715" y="7843"/>
                  </a:cubicBezTo>
                  <a:close/>
                </a:path>
              </a:pathLst>
            </a:custGeom>
            <a:noFill/>
            <a:ln w="197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498;p70">
              <a:extLst>
                <a:ext uri="{FF2B5EF4-FFF2-40B4-BE49-F238E27FC236}">
                  <a16:creationId xmlns:a16="http://schemas.microsoft.com/office/drawing/2014/main" id="{BD7E9B47-075D-D6AC-BF7E-C2BA7AB45E0F}"/>
                </a:ext>
              </a:extLst>
            </p:cNvPr>
            <p:cNvSpPr/>
            <p:nvPr/>
          </p:nvSpPr>
          <p:spPr>
            <a:xfrm>
              <a:off x="2719823" y="1424225"/>
              <a:ext cx="114998" cy="114998"/>
            </a:xfrm>
            <a:custGeom>
              <a:avLst/>
              <a:gdLst/>
              <a:ahLst/>
              <a:cxnLst/>
              <a:rect l="l" t="t" r="r" b="b"/>
              <a:pathLst>
                <a:path w="2342" h="2342" extrusionOk="0">
                  <a:moveTo>
                    <a:pt x="1156" y="1"/>
                  </a:moveTo>
                  <a:cubicBezTo>
                    <a:pt x="517" y="1"/>
                    <a:pt x="1" y="518"/>
                    <a:pt x="1" y="1156"/>
                  </a:cubicBezTo>
                  <a:cubicBezTo>
                    <a:pt x="1" y="1825"/>
                    <a:pt x="517" y="2341"/>
                    <a:pt x="1156" y="2341"/>
                  </a:cubicBezTo>
                  <a:cubicBezTo>
                    <a:pt x="1794" y="2341"/>
                    <a:pt x="2341" y="1825"/>
                    <a:pt x="2341" y="1156"/>
                  </a:cubicBezTo>
                  <a:cubicBezTo>
                    <a:pt x="2341" y="518"/>
                    <a:pt x="1824" y="1"/>
                    <a:pt x="1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499;p70">
              <a:extLst>
                <a:ext uri="{FF2B5EF4-FFF2-40B4-BE49-F238E27FC236}">
                  <a16:creationId xmlns:a16="http://schemas.microsoft.com/office/drawing/2014/main" id="{108B29A8-AAA0-C411-EFC7-FB8DEF924DF9}"/>
                </a:ext>
              </a:extLst>
            </p:cNvPr>
            <p:cNvSpPr/>
            <p:nvPr/>
          </p:nvSpPr>
          <p:spPr>
            <a:xfrm>
              <a:off x="2754146" y="760058"/>
              <a:ext cx="258279" cy="720923"/>
            </a:xfrm>
            <a:custGeom>
              <a:avLst/>
              <a:gdLst/>
              <a:ahLst/>
              <a:cxnLst/>
              <a:rect l="l" t="t" r="r" b="b"/>
              <a:pathLst>
                <a:path w="5260" h="14682" fill="none" extrusionOk="0">
                  <a:moveTo>
                    <a:pt x="1642" y="2888"/>
                  </a:moveTo>
                  <a:cubicBezTo>
                    <a:pt x="31" y="2888"/>
                    <a:pt x="1" y="1"/>
                    <a:pt x="2128" y="1"/>
                  </a:cubicBezTo>
                  <a:lnTo>
                    <a:pt x="5259" y="1"/>
                  </a:lnTo>
                  <a:lnTo>
                    <a:pt x="426" y="14682"/>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00;p70">
              <a:extLst>
                <a:ext uri="{FF2B5EF4-FFF2-40B4-BE49-F238E27FC236}">
                  <a16:creationId xmlns:a16="http://schemas.microsoft.com/office/drawing/2014/main" id="{5A99B15D-7793-3191-E3C8-29B0A6F90D0B}"/>
                </a:ext>
              </a:extLst>
            </p:cNvPr>
            <p:cNvSpPr/>
            <p:nvPr/>
          </p:nvSpPr>
          <p:spPr>
            <a:xfrm>
              <a:off x="3564590" y="858559"/>
              <a:ext cx="152267" cy="622423"/>
            </a:xfrm>
            <a:custGeom>
              <a:avLst/>
              <a:gdLst/>
              <a:ahLst/>
              <a:cxnLst/>
              <a:rect l="l" t="t" r="r" b="b"/>
              <a:pathLst>
                <a:path w="3101" h="12676" fill="none" extrusionOk="0">
                  <a:moveTo>
                    <a:pt x="1" y="12676"/>
                  </a:moveTo>
                  <a:lnTo>
                    <a:pt x="3101" y="1"/>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01;p70">
              <a:extLst>
                <a:ext uri="{FF2B5EF4-FFF2-40B4-BE49-F238E27FC236}">
                  <a16:creationId xmlns:a16="http://schemas.microsoft.com/office/drawing/2014/main" id="{DCAF4449-836B-B849-8AD3-E9B36F946694}"/>
                </a:ext>
              </a:extLst>
            </p:cNvPr>
            <p:cNvSpPr/>
            <p:nvPr/>
          </p:nvSpPr>
          <p:spPr>
            <a:xfrm>
              <a:off x="3564590" y="898872"/>
              <a:ext cx="617955" cy="592569"/>
            </a:xfrm>
            <a:custGeom>
              <a:avLst/>
              <a:gdLst/>
              <a:ahLst/>
              <a:cxnLst/>
              <a:rect l="l" t="t" r="r" b="b"/>
              <a:pathLst>
                <a:path w="12585" h="12068" fill="none" extrusionOk="0">
                  <a:moveTo>
                    <a:pt x="2888" y="1"/>
                  </a:moveTo>
                  <a:lnTo>
                    <a:pt x="12584" y="11855"/>
                  </a:lnTo>
                  <a:lnTo>
                    <a:pt x="1" y="12068"/>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02;p70">
              <a:extLst>
                <a:ext uri="{FF2B5EF4-FFF2-40B4-BE49-F238E27FC236}">
                  <a16:creationId xmlns:a16="http://schemas.microsoft.com/office/drawing/2014/main" id="{1A855BEC-F87E-B47F-CFA9-05B004853BAD}"/>
                </a:ext>
              </a:extLst>
            </p:cNvPr>
            <p:cNvSpPr/>
            <p:nvPr/>
          </p:nvSpPr>
          <p:spPr>
            <a:xfrm>
              <a:off x="2963128" y="915273"/>
              <a:ext cx="734328" cy="49"/>
            </a:xfrm>
            <a:custGeom>
              <a:avLst/>
              <a:gdLst/>
              <a:ahLst/>
              <a:cxnLst/>
              <a:rect l="l" t="t" r="r" b="b"/>
              <a:pathLst>
                <a:path w="14955" h="1" fill="none" extrusionOk="0">
                  <a:moveTo>
                    <a:pt x="14955" y="1"/>
                  </a:moveTo>
                  <a:lnTo>
                    <a:pt x="0" y="1"/>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03;p70">
              <a:extLst>
                <a:ext uri="{FF2B5EF4-FFF2-40B4-BE49-F238E27FC236}">
                  <a16:creationId xmlns:a16="http://schemas.microsoft.com/office/drawing/2014/main" id="{257C2289-A2FB-082F-810B-12B182EA9A73}"/>
                </a:ext>
              </a:extLst>
            </p:cNvPr>
            <p:cNvSpPr/>
            <p:nvPr/>
          </p:nvSpPr>
          <p:spPr>
            <a:xfrm>
              <a:off x="3463094" y="1264542"/>
              <a:ext cx="89612" cy="216444"/>
            </a:xfrm>
            <a:custGeom>
              <a:avLst/>
              <a:gdLst/>
              <a:ahLst/>
              <a:cxnLst/>
              <a:rect l="l" t="t" r="r" b="b"/>
              <a:pathLst>
                <a:path w="1825" h="4408" fill="none" extrusionOk="0">
                  <a:moveTo>
                    <a:pt x="1" y="0"/>
                  </a:moveTo>
                  <a:lnTo>
                    <a:pt x="1824" y="440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04;p70">
              <a:extLst>
                <a:ext uri="{FF2B5EF4-FFF2-40B4-BE49-F238E27FC236}">
                  <a16:creationId xmlns:a16="http://schemas.microsoft.com/office/drawing/2014/main" id="{178BEB6B-2749-6601-16B2-89ADAF45B4BA}"/>
                </a:ext>
              </a:extLst>
            </p:cNvPr>
            <p:cNvSpPr/>
            <p:nvPr/>
          </p:nvSpPr>
          <p:spPr>
            <a:xfrm>
              <a:off x="3398917" y="1249615"/>
              <a:ext cx="131398" cy="28430"/>
            </a:xfrm>
            <a:custGeom>
              <a:avLst/>
              <a:gdLst/>
              <a:ahLst/>
              <a:cxnLst/>
              <a:rect l="l" t="t" r="r" b="b"/>
              <a:pathLst>
                <a:path w="2676" h="579" extrusionOk="0">
                  <a:moveTo>
                    <a:pt x="1" y="1"/>
                  </a:moveTo>
                  <a:lnTo>
                    <a:pt x="1" y="578"/>
                  </a:lnTo>
                  <a:lnTo>
                    <a:pt x="2675" y="578"/>
                  </a:lnTo>
                  <a:lnTo>
                    <a:pt x="26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05;p70">
              <a:extLst>
                <a:ext uri="{FF2B5EF4-FFF2-40B4-BE49-F238E27FC236}">
                  <a16:creationId xmlns:a16="http://schemas.microsoft.com/office/drawing/2014/main" id="{16D93CEB-2A97-7897-ABC6-B84295589B8D}"/>
                </a:ext>
              </a:extLst>
            </p:cNvPr>
            <p:cNvSpPr/>
            <p:nvPr/>
          </p:nvSpPr>
          <p:spPr>
            <a:xfrm>
              <a:off x="2951147" y="980972"/>
              <a:ext cx="629887" cy="425424"/>
            </a:xfrm>
            <a:custGeom>
              <a:avLst/>
              <a:gdLst/>
              <a:ahLst/>
              <a:cxnLst/>
              <a:rect l="l" t="t" r="r" b="b"/>
              <a:pathLst>
                <a:path w="12828" h="8664" fill="none" extrusionOk="0">
                  <a:moveTo>
                    <a:pt x="1" y="0"/>
                  </a:moveTo>
                  <a:lnTo>
                    <a:pt x="12828" y="8663"/>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06;p70">
              <a:extLst>
                <a:ext uri="{FF2B5EF4-FFF2-40B4-BE49-F238E27FC236}">
                  <a16:creationId xmlns:a16="http://schemas.microsoft.com/office/drawing/2014/main" id="{B1B139D9-7DD1-FBA7-0366-BC23D82A8347}"/>
                </a:ext>
              </a:extLst>
            </p:cNvPr>
            <p:cNvSpPr/>
            <p:nvPr/>
          </p:nvSpPr>
          <p:spPr>
            <a:xfrm>
              <a:off x="3564590" y="1686926"/>
              <a:ext cx="131398" cy="26908"/>
            </a:xfrm>
            <a:custGeom>
              <a:avLst/>
              <a:gdLst/>
              <a:ahLst/>
              <a:cxnLst/>
              <a:rect l="l" t="t" r="r" b="b"/>
              <a:pathLst>
                <a:path w="2676" h="548" extrusionOk="0">
                  <a:moveTo>
                    <a:pt x="1" y="0"/>
                  </a:moveTo>
                  <a:lnTo>
                    <a:pt x="1" y="548"/>
                  </a:lnTo>
                  <a:lnTo>
                    <a:pt x="2675" y="548"/>
                  </a:lnTo>
                  <a:lnTo>
                    <a:pt x="2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07;p70">
              <a:extLst>
                <a:ext uri="{FF2B5EF4-FFF2-40B4-BE49-F238E27FC236}">
                  <a16:creationId xmlns:a16="http://schemas.microsoft.com/office/drawing/2014/main" id="{CFBFDCC4-61A4-E3FE-31FB-4F427E392375}"/>
                </a:ext>
              </a:extLst>
            </p:cNvPr>
            <p:cNvSpPr/>
            <p:nvPr/>
          </p:nvSpPr>
          <p:spPr>
            <a:xfrm>
              <a:off x="3564590" y="1373501"/>
              <a:ext cx="617955" cy="219439"/>
            </a:xfrm>
            <a:custGeom>
              <a:avLst/>
              <a:gdLst/>
              <a:ahLst/>
              <a:cxnLst/>
              <a:rect l="l" t="t" r="r" b="b"/>
              <a:pathLst>
                <a:path w="12585" h="4469" fill="none" extrusionOk="0">
                  <a:moveTo>
                    <a:pt x="213" y="0"/>
                  </a:moveTo>
                  <a:lnTo>
                    <a:pt x="12584" y="1277"/>
                  </a:lnTo>
                  <a:lnTo>
                    <a:pt x="12584" y="3070"/>
                  </a:lnTo>
                  <a:lnTo>
                    <a:pt x="1" y="4469"/>
                  </a:lnTo>
                </a:path>
              </a:pathLst>
            </a:custGeom>
            <a:no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08;p70">
              <a:extLst>
                <a:ext uri="{FF2B5EF4-FFF2-40B4-BE49-F238E27FC236}">
                  <a16:creationId xmlns:a16="http://schemas.microsoft.com/office/drawing/2014/main" id="{C122134F-4CBC-9466-6D87-26211095B1EC}"/>
                </a:ext>
              </a:extLst>
            </p:cNvPr>
            <p:cNvSpPr/>
            <p:nvPr/>
          </p:nvSpPr>
          <p:spPr>
            <a:xfrm>
              <a:off x="3425776" y="1354106"/>
              <a:ext cx="253811" cy="253762"/>
            </a:xfrm>
            <a:custGeom>
              <a:avLst/>
              <a:gdLst/>
              <a:ahLst/>
              <a:cxnLst/>
              <a:rect l="l" t="t" r="r" b="b"/>
              <a:pathLst>
                <a:path w="5169" h="5168" extrusionOk="0">
                  <a:moveTo>
                    <a:pt x="2584" y="0"/>
                  </a:moveTo>
                  <a:cubicBezTo>
                    <a:pt x="1156" y="0"/>
                    <a:pt x="1" y="1155"/>
                    <a:pt x="1" y="2584"/>
                  </a:cubicBezTo>
                  <a:cubicBezTo>
                    <a:pt x="1" y="4043"/>
                    <a:pt x="1186" y="5167"/>
                    <a:pt x="2584" y="5167"/>
                  </a:cubicBezTo>
                  <a:cubicBezTo>
                    <a:pt x="4043" y="5167"/>
                    <a:pt x="5168" y="4012"/>
                    <a:pt x="5168" y="2584"/>
                  </a:cubicBezTo>
                  <a:cubicBezTo>
                    <a:pt x="5168" y="1186"/>
                    <a:pt x="4013" y="31"/>
                    <a:pt x="2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09;p70">
              <a:extLst>
                <a:ext uri="{FF2B5EF4-FFF2-40B4-BE49-F238E27FC236}">
                  <a16:creationId xmlns:a16="http://schemas.microsoft.com/office/drawing/2014/main" id="{01C578F6-A596-CB8F-43FE-5B4CA7DAC536}"/>
                </a:ext>
              </a:extLst>
            </p:cNvPr>
            <p:cNvSpPr/>
            <p:nvPr/>
          </p:nvSpPr>
          <p:spPr>
            <a:xfrm>
              <a:off x="4124266" y="1424225"/>
              <a:ext cx="114998" cy="114998"/>
            </a:xfrm>
            <a:custGeom>
              <a:avLst/>
              <a:gdLst/>
              <a:ahLst/>
              <a:cxnLst/>
              <a:rect l="l" t="t" r="r" b="b"/>
              <a:pathLst>
                <a:path w="2342" h="2342" extrusionOk="0">
                  <a:moveTo>
                    <a:pt x="1186" y="1"/>
                  </a:moveTo>
                  <a:cubicBezTo>
                    <a:pt x="518" y="1"/>
                    <a:pt x="1" y="518"/>
                    <a:pt x="1" y="1156"/>
                  </a:cubicBezTo>
                  <a:cubicBezTo>
                    <a:pt x="1" y="1825"/>
                    <a:pt x="518" y="2341"/>
                    <a:pt x="1186" y="2341"/>
                  </a:cubicBezTo>
                  <a:cubicBezTo>
                    <a:pt x="1825" y="2341"/>
                    <a:pt x="2341" y="1825"/>
                    <a:pt x="2341" y="1156"/>
                  </a:cubicBezTo>
                  <a:cubicBezTo>
                    <a:pt x="2341" y="518"/>
                    <a:pt x="1825" y="1"/>
                    <a:pt x="1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10;p70">
              <a:extLst>
                <a:ext uri="{FF2B5EF4-FFF2-40B4-BE49-F238E27FC236}">
                  <a16:creationId xmlns:a16="http://schemas.microsoft.com/office/drawing/2014/main" id="{C624AADA-302B-1ABD-7A71-9AC4CA44B2DF}"/>
                </a:ext>
              </a:extLst>
            </p:cNvPr>
            <p:cNvSpPr/>
            <p:nvPr/>
          </p:nvSpPr>
          <p:spPr>
            <a:xfrm>
              <a:off x="3552658" y="1483934"/>
              <a:ext cx="89612" cy="217966"/>
            </a:xfrm>
            <a:custGeom>
              <a:avLst/>
              <a:gdLst/>
              <a:ahLst/>
              <a:cxnLst/>
              <a:rect l="l" t="t" r="r" b="b"/>
              <a:pathLst>
                <a:path w="1825" h="4439" fill="none" extrusionOk="0">
                  <a:moveTo>
                    <a:pt x="0" y="1"/>
                  </a:moveTo>
                  <a:lnTo>
                    <a:pt x="1824" y="443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511;p70">
              <a:extLst>
                <a:ext uri="{FF2B5EF4-FFF2-40B4-BE49-F238E27FC236}">
                  <a16:creationId xmlns:a16="http://schemas.microsoft.com/office/drawing/2014/main" id="{3C2283F6-8D4D-DAB1-C366-43B346F6889C}"/>
                </a:ext>
              </a:extLst>
            </p:cNvPr>
            <p:cNvSpPr/>
            <p:nvPr/>
          </p:nvSpPr>
          <p:spPr>
            <a:xfrm flipH="1">
              <a:off x="3541753" y="768260"/>
              <a:ext cx="345398" cy="97277"/>
            </a:xfrm>
            <a:custGeom>
              <a:avLst/>
              <a:gdLst/>
              <a:ahLst/>
              <a:cxnLst/>
              <a:rect l="l" t="t" r="r" b="b"/>
              <a:pathLst>
                <a:path w="8274" h="2330" extrusionOk="0">
                  <a:moveTo>
                    <a:pt x="4196" y="1"/>
                  </a:moveTo>
                  <a:cubicBezTo>
                    <a:pt x="2113" y="1"/>
                    <a:pt x="1" y="299"/>
                    <a:pt x="195" y="1011"/>
                  </a:cubicBezTo>
                  <a:cubicBezTo>
                    <a:pt x="484" y="1986"/>
                    <a:pt x="1588" y="2330"/>
                    <a:pt x="2882" y="2330"/>
                  </a:cubicBezTo>
                  <a:cubicBezTo>
                    <a:pt x="5259" y="2330"/>
                    <a:pt x="8273" y="1167"/>
                    <a:pt x="8037" y="616"/>
                  </a:cubicBezTo>
                  <a:cubicBezTo>
                    <a:pt x="7838" y="232"/>
                    <a:pt x="6028" y="1"/>
                    <a:pt x="4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669321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2"/>
        <p:cNvGrpSpPr/>
        <p:nvPr/>
      </p:nvGrpSpPr>
      <p:grpSpPr>
        <a:xfrm>
          <a:off x="0" y="0"/>
          <a:ext cx="0" cy="0"/>
          <a:chOff x="0" y="0"/>
          <a:chExt cx="0" cy="0"/>
        </a:xfrm>
      </p:grpSpPr>
      <p:sp>
        <p:nvSpPr>
          <p:cNvPr id="1333" name="Google Shape;1333;p49"/>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growth of bike commuting</a:t>
            </a:r>
            <a:endParaRPr/>
          </a:p>
        </p:txBody>
      </p:sp>
      <p:grpSp>
        <p:nvGrpSpPr>
          <p:cNvPr id="1334" name="Google Shape;1334;p49"/>
          <p:cNvGrpSpPr/>
          <p:nvPr/>
        </p:nvGrpSpPr>
        <p:grpSpPr>
          <a:xfrm>
            <a:off x="989483" y="1619266"/>
            <a:ext cx="3098683" cy="360501"/>
            <a:chOff x="989450" y="1568088"/>
            <a:chExt cx="3663613" cy="426225"/>
          </a:xfrm>
        </p:grpSpPr>
        <p:grpSp>
          <p:nvGrpSpPr>
            <p:cNvPr id="1335" name="Google Shape;1335;p49"/>
            <p:cNvGrpSpPr/>
            <p:nvPr/>
          </p:nvGrpSpPr>
          <p:grpSpPr>
            <a:xfrm>
              <a:off x="989450" y="1568088"/>
              <a:ext cx="615625" cy="426225"/>
              <a:chOff x="5961950" y="1359975"/>
              <a:chExt cx="615625" cy="426225"/>
            </a:xfrm>
          </p:grpSpPr>
          <p:sp>
            <p:nvSpPr>
              <p:cNvPr id="1336" name="Google Shape;1336;p49"/>
              <p:cNvSpPr/>
              <p:nvPr/>
            </p:nvSpPr>
            <p:spPr>
              <a:xfrm>
                <a:off x="6257725" y="1359975"/>
                <a:ext cx="223175" cy="311475"/>
              </a:xfrm>
              <a:custGeom>
                <a:avLst/>
                <a:gdLst/>
                <a:ahLst/>
                <a:cxnLst/>
                <a:rect l="l" t="t" r="r" b="b"/>
                <a:pathLst>
                  <a:path w="8927" h="12459" extrusionOk="0">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9"/>
              <p:cNvSpPr/>
              <p:nvPr/>
            </p:nvSpPr>
            <p:spPr>
              <a:xfrm>
                <a:off x="6257725" y="1619975"/>
                <a:ext cx="38125" cy="69550"/>
              </a:xfrm>
              <a:custGeom>
                <a:avLst/>
                <a:gdLst/>
                <a:ahLst/>
                <a:cxnLst/>
                <a:rect l="l" t="t" r="r" b="b"/>
                <a:pathLst>
                  <a:path w="1525" h="2782" extrusionOk="0">
                    <a:moveTo>
                      <a:pt x="482" y="0"/>
                    </a:moveTo>
                    <a:lnTo>
                      <a:pt x="1" y="1666"/>
                    </a:lnTo>
                    <a:lnTo>
                      <a:pt x="482" y="2782"/>
                    </a:lnTo>
                    <a:lnTo>
                      <a:pt x="1524" y="2782"/>
                    </a:lnTo>
                    <a:lnTo>
                      <a:pt x="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9"/>
              <p:cNvSpPr/>
              <p:nvPr/>
            </p:nvSpPr>
            <p:spPr>
              <a:xfrm>
                <a:off x="6058725" y="1371700"/>
                <a:ext cx="211050" cy="317825"/>
              </a:xfrm>
              <a:custGeom>
                <a:avLst/>
                <a:gdLst/>
                <a:ahLst/>
                <a:cxnLst/>
                <a:rect l="l" t="t" r="r" b="b"/>
                <a:pathLst>
                  <a:path w="8442" h="12713" extrusionOk="0">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9"/>
              <p:cNvSpPr/>
              <p:nvPr/>
            </p:nvSpPr>
            <p:spPr>
              <a:xfrm>
                <a:off x="59619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9"/>
              <p:cNvSpPr/>
              <p:nvPr/>
            </p:nvSpPr>
            <p:spPr>
              <a:xfrm>
                <a:off x="63481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9"/>
              <p:cNvSpPr/>
              <p:nvPr/>
            </p:nvSpPr>
            <p:spPr>
              <a:xfrm>
                <a:off x="6115075" y="1359975"/>
                <a:ext cx="106500" cy="36100"/>
              </a:xfrm>
              <a:custGeom>
                <a:avLst/>
                <a:gdLst/>
                <a:ahLst/>
                <a:cxnLst/>
                <a:rect l="l" t="t" r="r" b="b"/>
                <a:pathLst>
                  <a:path w="4260" h="1444" extrusionOk="0">
                    <a:moveTo>
                      <a:pt x="1" y="0"/>
                    </a:moveTo>
                    <a:lnTo>
                      <a:pt x="1" y="1443"/>
                    </a:lnTo>
                    <a:lnTo>
                      <a:pt x="4260" y="1443"/>
                    </a:lnTo>
                    <a:lnTo>
                      <a:pt x="4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49"/>
            <p:cNvGrpSpPr/>
            <p:nvPr/>
          </p:nvGrpSpPr>
          <p:grpSpPr>
            <a:xfrm>
              <a:off x="1751447" y="1568088"/>
              <a:ext cx="615625" cy="426225"/>
              <a:chOff x="762000" y="3549288"/>
              <a:chExt cx="615625" cy="426225"/>
            </a:xfrm>
          </p:grpSpPr>
          <p:sp>
            <p:nvSpPr>
              <p:cNvPr id="1343" name="Google Shape;1343;p49"/>
              <p:cNvSpPr/>
              <p:nvPr/>
            </p:nvSpPr>
            <p:spPr>
              <a:xfrm>
                <a:off x="1057775" y="3549288"/>
                <a:ext cx="223175" cy="311475"/>
              </a:xfrm>
              <a:custGeom>
                <a:avLst/>
                <a:gdLst/>
                <a:ahLst/>
                <a:cxnLst/>
                <a:rect l="l" t="t" r="r" b="b"/>
                <a:pathLst>
                  <a:path w="8927" h="12459" extrusionOk="0">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9"/>
              <p:cNvSpPr/>
              <p:nvPr/>
            </p:nvSpPr>
            <p:spPr>
              <a:xfrm>
                <a:off x="1057775" y="3809288"/>
                <a:ext cx="38125" cy="69550"/>
              </a:xfrm>
              <a:custGeom>
                <a:avLst/>
                <a:gdLst/>
                <a:ahLst/>
                <a:cxnLst/>
                <a:rect l="l" t="t" r="r" b="b"/>
                <a:pathLst>
                  <a:path w="1525" h="2782" extrusionOk="0">
                    <a:moveTo>
                      <a:pt x="482" y="0"/>
                    </a:moveTo>
                    <a:lnTo>
                      <a:pt x="1" y="1666"/>
                    </a:lnTo>
                    <a:lnTo>
                      <a:pt x="482" y="2782"/>
                    </a:lnTo>
                    <a:lnTo>
                      <a:pt x="1524" y="2782"/>
                    </a:lnTo>
                    <a:lnTo>
                      <a:pt x="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9"/>
              <p:cNvSpPr/>
              <p:nvPr/>
            </p:nvSpPr>
            <p:spPr>
              <a:xfrm>
                <a:off x="858775" y="3561013"/>
                <a:ext cx="211050" cy="317825"/>
              </a:xfrm>
              <a:custGeom>
                <a:avLst/>
                <a:gdLst/>
                <a:ahLst/>
                <a:cxnLst/>
                <a:rect l="l" t="t" r="r" b="b"/>
                <a:pathLst>
                  <a:path w="8442" h="12713" extrusionOk="0">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9"/>
              <p:cNvSpPr/>
              <p:nvPr/>
            </p:nvSpPr>
            <p:spPr>
              <a:xfrm>
                <a:off x="762000" y="3746088"/>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9"/>
              <p:cNvSpPr/>
              <p:nvPr/>
            </p:nvSpPr>
            <p:spPr>
              <a:xfrm>
                <a:off x="1148200" y="3746088"/>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9"/>
              <p:cNvSpPr/>
              <p:nvPr/>
            </p:nvSpPr>
            <p:spPr>
              <a:xfrm>
                <a:off x="915125" y="3549288"/>
                <a:ext cx="106500" cy="36100"/>
              </a:xfrm>
              <a:custGeom>
                <a:avLst/>
                <a:gdLst/>
                <a:ahLst/>
                <a:cxnLst/>
                <a:rect l="l" t="t" r="r" b="b"/>
                <a:pathLst>
                  <a:path w="4260" h="1444" extrusionOk="0">
                    <a:moveTo>
                      <a:pt x="1" y="0"/>
                    </a:moveTo>
                    <a:lnTo>
                      <a:pt x="1" y="1443"/>
                    </a:lnTo>
                    <a:lnTo>
                      <a:pt x="4260" y="1443"/>
                    </a:lnTo>
                    <a:lnTo>
                      <a:pt x="4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49"/>
            <p:cNvGrpSpPr/>
            <p:nvPr/>
          </p:nvGrpSpPr>
          <p:grpSpPr>
            <a:xfrm>
              <a:off x="2513444" y="1568088"/>
              <a:ext cx="615625" cy="426225"/>
              <a:chOff x="5961950" y="1359975"/>
              <a:chExt cx="615625" cy="426225"/>
            </a:xfrm>
          </p:grpSpPr>
          <p:sp>
            <p:nvSpPr>
              <p:cNvPr id="1350" name="Google Shape;1350;p49"/>
              <p:cNvSpPr/>
              <p:nvPr/>
            </p:nvSpPr>
            <p:spPr>
              <a:xfrm>
                <a:off x="6257725" y="1359975"/>
                <a:ext cx="223175" cy="311475"/>
              </a:xfrm>
              <a:custGeom>
                <a:avLst/>
                <a:gdLst/>
                <a:ahLst/>
                <a:cxnLst/>
                <a:rect l="l" t="t" r="r" b="b"/>
                <a:pathLst>
                  <a:path w="8927" h="12459" extrusionOk="0">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9"/>
              <p:cNvSpPr/>
              <p:nvPr/>
            </p:nvSpPr>
            <p:spPr>
              <a:xfrm>
                <a:off x="6257725" y="1619975"/>
                <a:ext cx="38125" cy="69550"/>
              </a:xfrm>
              <a:custGeom>
                <a:avLst/>
                <a:gdLst/>
                <a:ahLst/>
                <a:cxnLst/>
                <a:rect l="l" t="t" r="r" b="b"/>
                <a:pathLst>
                  <a:path w="1525" h="2782" extrusionOk="0">
                    <a:moveTo>
                      <a:pt x="482" y="0"/>
                    </a:moveTo>
                    <a:lnTo>
                      <a:pt x="1" y="1666"/>
                    </a:lnTo>
                    <a:lnTo>
                      <a:pt x="482" y="2782"/>
                    </a:lnTo>
                    <a:lnTo>
                      <a:pt x="1524" y="2782"/>
                    </a:lnTo>
                    <a:lnTo>
                      <a:pt x="4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9"/>
              <p:cNvSpPr/>
              <p:nvPr/>
            </p:nvSpPr>
            <p:spPr>
              <a:xfrm>
                <a:off x="6058725" y="1371700"/>
                <a:ext cx="211050" cy="317825"/>
              </a:xfrm>
              <a:custGeom>
                <a:avLst/>
                <a:gdLst/>
                <a:ahLst/>
                <a:cxnLst/>
                <a:rect l="l" t="t" r="r" b="b"/>
                <a:pathLst>
                  <a:path w="8442" h="12713" extrusionOk="0">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9"/>
              <p:cNvSpPr/>
              <p:nvPr/>
            </p:nvSpPr>
            <p:spPr>
              <a:xfrm>
                <a:off x="59619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9"/>
              <p:cNvSpPr/>
              <p:nvPr/>
            </p:nvSpPr>
            <p:spPr>
              <a:xfrm>
                <a:off x="63481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9"/>
              <p:cNvSpPr/>
              <p:nvPr/>
            </p:nvSpPr>
            <p:spPr>
              <a:xfrm>
                <a:off x="6115075" y="1359975"/>
                <a:ext cx="106500" cy="36100"/>
              </a:xfrm>
              <a:custGeom>
                <a:avLst/>
                <a:gdLst/>
                <a:ahLst/>
                <a:cxnLst/>
                <a:rect l="l" t="t" r="r" b="b"/>
                <a:pathLst>
                  <a:path w="4260" h="1444" extrusionOk="0">
                    <a:moveTo>
                      <a:pt x="1" y="0"/>
                    </a:moveTo>
                    <a:lnTo>
                      <a:pt x="1" y="1443"/>
                    </a:lnTo>
                    <a:lnTo>
                      <a:pt x="4260" y="1443"/>
                    </a:lnTo>
                    <a:lnTo>
                      <a:pt x="42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9"/>
            <p:cNvGrpSpPr/>
            <p:nvPr/>
          </p:nvGrpSpPr>
          <p:grpSpPr>
            <a:xfrm>
              <a:off x="3275441" y="1568088"/>
              <a:ext cx="615625" cy="426225"/>
              <a:chOff x="5961950" y="1359975"/>
              <a:chExt cx="615625" cy="426225"/>
            </a:xfrm>
          </p:grpSpPr>
          <p:sp>
            <p:nvSpPr>
              <p:cNvPr id="1357" name="Google Shape;1357;p49"/>
              <p:cNvSpPr/>
              <p:nvPr/>
            </p:nvSpPr>
            <p:spPr>
              <a:xfrm>
                <a:off x="6257725" y="1359975"/>
                <a:ext cx="223175" cy="311475"/>
              </a:xfrm>
              <a:custGeom>
                <a:avLst/>
                <a:gdLst/>
                <a:ahLst/>
                <a:cxnLst/>
                <a:rect l="l" t="t" r="r" b="b"/>
                <a:pathLst>
                  <a:path w="8927" h="12459" extrusionOk="0">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9"/>
              <p:cNvSpPr/>
              <p:nvPr/>
            </p:nvSpPr>
            <p:spPr>
              <a:xfrm>
                <a:off x="6257725" y="1619975"/>
                <a:ext cx="38125" cy="69550"/>
              </a:xfrm>
              <a:custGeom>
                <a:avLst/>
                <a:gdLst/>
                <a:ahLst/>
                <a:cxnLst/>
                <a:rect l="l" t="t" r="r" b="b"/>
                <a:pathLst>
                  <a:path w="1525" h="2782" extrusionOk="0">
                    <a:moveTo>
                      <a:pt x="482" y="0"/>
                    </a:moveTo>
                    <a:lnTo>
                      <a:pt x="1" y="1666"/>
                    </a:lnTo>
                    <a:lnTo>
                      <a:pt x="482" y="2782"/>
                    </a:lnTo>
                    <a:lnTo>
                      <a:pt x="1524" y="2782"/>
                    </a:lnTo>
                    <a:lnTo>
                      <a:pt x="4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9"/>
              <p:cNvSpPr/>
              <p:nvPr/>
            </p:nvSpPr>
            <p:spPr>
              <a:xfrm>
                <a:off x="6058725" y="1371700"/>
                <a:ext cx="211050" cy="317825"/>
              </a:xfrm>
              <a:custGeom>
                <a:avLst/>
                <a:gdLst/>
                <a:ahLst/>
                <a:cxnLst/>
                <a:rect l="l" t="t" r="r" b="b"/>
                <a:pathLst>
                  <a:path w="8442" h="12713" extrusionOk="0">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9"/>
              <p:cNvSpPr/>
              <p:nvPr/>
            </p:nvSpPr>
            <p:spPr>
              <a:xfrm>
                <a:off x="59619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9"/>
              <p:cNvSpPr/>
              <p:nvPr/>
            </p:nvSpPr>
            <p:spPr>
              <a:xfrm>
                <a:off x="63481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9"/>
              <p:cNvSpPr/>
              <p:nvPr/>
            </p:nvSpPr>
            <p:spPr>
              <a:xfrm>
                <a:off x="6115075" y="1359975"/>
                <a:ext cx="106500" cy="36100"/>
              </a:xfrm>
              <a:custGeom>
                <a:avLst/>
                <a:gdLst/>
                <a:ahLst/>
                <a:cxnLst/>
                <a:rect l="l" t="t" r="r" b="b"/>
                <a:pathLst>
                  <a:path w="4260" h="1444" extrusionOk="0">
                    <a:moveTo>
                      <a:pt x="1" y="0"/>
                    </a:moveTo>
                    <a:lnTo>
                      <a:pt x="1" y="1443"/>
                    </a:lnTo>
                    <a:lnTo>
                      <a:pt x="4260" y="1443"/>
                    </a:lnTo>
                    <a:lnTo>
                      <a:pt x="42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49"/>
            <p:cNvGrpSpPr/>
            <p:nvPr/>
          </p:nvGrpSpPr>
          <p:grpSpPr>
            <a:xfrm>
              <a:off x="4037438" y="1568088"/>
              <a:ext cx="615625" cy="426225"/>
              <a:chOff x="5961950" y="1359975"/>
              <a:chExt cx="615625" cy="426225"/>
            </a:xfrm>
          </p:grpSpPr>
          <p:sp>
            <p:nvSpPr>
              <p:cNvPr id="1364" name="Google Shape;1364;p49"/>
              <p:cNvSpPr/>
              <p:nvPr/>
            </p:nvSpPr>
            <p:spPr>
              <a:xfrm>
                <a:off x="6257725" y="1359975"/>
                <a:ext cx="223175" cy="311475"/>
              </a:xfrm>
              <a:custGeom>
                <a:avLst/>
                <a:gdLst/>
                <a:ahLst/>
                <a:cxnLst/>
                <a:rect l="l" t="t" r="r" b="b"/>
                <a:pathLst>
                  <a:path w="8927" h="12459" extrusionOk="0">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9"/>
              <p:cNvSpPr/>
              <p:nvPr/>
            </p:nvSpPr>
            <p:spPr>
              <a:xfrm>
                <a:off x="6257725" y="1619975"/>
                <a:ext cx="38125" cy="69550"/>
              </a:xfrm>
              <a:custGeom>
                <a:avLst/>
                <a:gdLst/>
                <a:ahLst/>
                <a:cxnLst/>
                <a:rect l="l" t="t" r="r" b="b"/>
                <a:pathLst>
                  <a:path w="1525" h="2782" extrusionOk="0">
                    <a:moveTo>
                      <a:pt x="482" y="0"/>
                    </a:moveTo>
                    <a:lnTo>
                      <a:pt x="1" y="1666"/>
                    </a:lnTo>
                    <a:lnTo>
                      <a:pt x="482" y="2782"/>
                    </a:lnTo>
                    <a:lnTo>
                      <a:pt x="1524" y="2782"/>
                    </a:lnTo>
                    <a:lnTo>
                      <a:pt x="4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9"/>
              <p:cNvSpPr/>
              <p:nvPr/>
            </p:nvSpPr>
            <p:spPr>
              <a:xfrm>
                <a:off x="6058725" y="1371700"/>
                <a:ext cx="211050" cy="317825"/>
              </a:xfrm>
              <a:custGeom>
                <a:avLst/>
                <a:gdLst/>
                <a:ahLst/>
                <a:cxnLst/>
                <a:rect l="l" t="t" r="r" b="b"/>
                <a:pathLst>
                  <a:path w="8442" h="12713" extrusionOk="0">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9"/>
              <p:cNvSpPr/>
              <p:nvPr/>
            </p:nvSpPr>
            <p:spPr>
              <a:xfrm>
                <a:off x="59619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9"/>
              <p:cNvSpPr/>
              <p:nvPr/>
            </p:nvSpPr>
            <p:spPr>
              <a:xfrm>
                <a:off x="63481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9"/>
              <p:cNvSpPr/>
              <p:nvPr/>
            </p:nvSpPr>
            <p:spPr>
              <a:xfrm>
                <a:off x="6115075" y="1359975"/>
                <a:ext cx="106500" cy="36100"/>
              </a:xfrm>
              <a:custGeom>
                <a:avLst/>
                <a:gdLst/>
                <a:ahLst/>
                <a:cxnLst/>
                <a:rect l="l" t="t" r="r" b="b"/>
                <a:pathLst>
                  <a:path w="4260" h="1444" extrusionOk="0">
                    <a:moveTo>
                      <a:pt x="1" y="0"/>
                    </a:moveTo>
                    <a:lnTo>
                      <a:pt x="1" y="1443"/>
                    </a:lnTo>
                    <a:lnTo>
                      <a:pt x="4260" y="1443"/>
                    </a:lnTo>
                    <a:lnTo>
                      <a:pt x="42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0" name="Google Shape;1370;p49"/>
          <p:cNvGrpSpPr/>
          <p:nvPr/>
        </p:nvGrpSpPr>
        <p:grpSpPr>
          <a:xfrm>
            <a:off x="989450" y="2686224"/>
            <a:ext cx="3098694" cy="358725"/>
            <a:chOff x="0" y="4175288"/>
            <a:chExt cx="3663625" cy="424125"/>
          </a:xfrm>
        </p:grpSpPr>
        <p:grpSp>
          <p:nvGrpSpPr>
            <p:cNvPr id="1371" name="Google Shape;1371;p49"/>
            <p:cNvGrpSpPr/>
            <p:nvPr/>
          </p:nvGrpSpPr>
          <p:grpSpPr>
            <a:xfrm>
              <a:off x="0" y="4175288"/>
              <a:ext cx="615625" cy="424125"/>
              <a:chOff x="6821200" y="1339000"/>
              <a:chExt cx="615625" cy="424125"/>
            </a:xfrm>
          </p:grpSpPr>
          <p:sp>
            <p:nvSpPr>
              <p:cNvPr id="1372" name="Google Shape;1372;p49"/>
              <p:cNvSpPr/>
              <p:nvPr/>
            </p:nvSpPr>
            <p:spPr>
              <a:xfrm>
                <a:off x="6821200" y="1533675"/>
                <a:ext cx="229425" cy="229450"/>
              </a:xfrm>
              <a:custGeom>
                <a:avLst/>
                <a:gdLst/>
                <a:ahLst/>
                <a:cxnLst/>
                <a:rect l="l" t="t" r="r" b="b"/>
                <a:pathLst>
                  <a:path w="9177" h="9178" extrusionOk="0">
                    <a:moveTo>
                      <a:pt x="4590" y="1444"/>
                    </a:moveTo>
                    <a:cubicBezTo>
                      <a:pt x="6326" y="1444"/>
                      <a:pt x="7734" y="2852"/>
                      <a:pt x="7734" y="4587"/>
                    </a:cubicBezTo>
                    <a:cubicBezTo>
                      <a:pt x="7734" y="6326"/>
                      <a:pt x="6326" y="7734"/>
                      <a:pt x="4590" y="7734"/>
                    </a:cubicBezTo>
                    <a:cubicBezTo>
                      <a:pt x="2855" y="7734"/>
                      <a:pt x="1443" y="6326"/>
                      <a:pt x="1443" y="4587"/>
                    </a:cubicBezTo>
                    <a:cubicBezTo>
                      <a:pt x="1443" y="2852"/>
                      <a:pt x="2855" y="1444"/>
                      <a:pt x="4590" y="1444"/>
                    </a:cubicBezTo>
                    <a:close/>
                    <a:moveTo>
                      <a:pt x="4590" y="1"/>
                    </a:moveTo>
                    <a:cubicBezTo>
                      <a:pt x="2059" y="1"/>
                      <a:pt x="0" y="2059"/>
                      <a:pt x="0" y="4587"/>
                    </a:cubicBezTo>
                    <a:cubicBezTo>
                      <a:pt x="0" y="7119"/>
                      <a:pt x="2059" y="9177"/>
                      <a:pt x="4590" y="9177"/>
                    </a:cubicBezTo>
                    <a:cubicBezTo>
                      <a:pt x="7118" y="9177"/>
                      <a:pt x="9177" y="7119"/>
                      <a:pt x="9177" y="4587"/>
                    </a:cubicBezTo>
                    <a:cubicBezTo>
                      <a:pt x="9177" y="2059"/>
                      <a:pt x="7118" y="1"/>
                      <a:pt x="4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9"/>
              <p:cNvSpPr/>
              <p:nvPr/>
            </p:nvSpPr>
            <p:spPr>
              <a:xfrm>
                <a:off x="7207400" y="1533675"/>
                <a:ext cx="229425" cy="229450"/>
              </a:xfrm>
              <a:custGeom>
                <a:avLst/>
                <a:gdLst/>
                <a:ahLst/>
                <a:cxnLst/>
                <a:rect l="l" t="t" r="r" b="b"/>
                <a:pathLst>
                  <a:path w="9177" h="9178" extrusionOk="0">
                    <a:moveTo>
                      <a:pt x="4590" y="1444"/>
                    </a:moveTo>
                    <a:cubicBezTo>
                      <a:pt x="6325" y="1444"/>
                      <a:pt x="7733" y="2852"/>
                      <a:pt x="7733" y="4587"/>
                    </a:cubicBezTo>
                    <a:cubicBezTo>
                      <a:pt x="7733" y="6326"/>
                      <a:pt x="6325" y="7734"/>
                      <a:pt x="4590" y="7734"/>
                    </a:cubicBezTo>
                    <a:cubicBezTo>
                      <a:pt x="2851" y="7734"/>
                      <a:pt x="1443" y="6326"/>
                      <a:pt x="1443" y="4587"/>
                    </a:cubicBezTo>
                    <a:cubicBezTo>
                      <a:pt x="1443" y="2852"/>
                      <a:pt x="2855" y="1444"/>
                      <a:pt x="4590" y="1444"/>
                    </a:cubicBezTo>
                    <a:close/>
                    <a:moveTo>
                      <a:pt x="4590" y="1"/>
                    </a:moveTo>
                    <a:cubicBezTo>
                      <a:pt x="2058" y="1"/>
                      <a:pt x="0" y="2059"/>
                      <a:pt x="0" y="4587"/>
                    </a:cubicBezTo>
                    <a:cubicBezTo>
                      <a:pt x="0" y="7119"/>
                      <a:pt x="2058" y="9177"/>
                      <a:pt x="4590" y="9177"/>
                    </a:cubicBezTo>
                    <a:cubicBezTo>
                      <a:pt x="7118" y="9177"/>
                      <a:pt x="9176" y="7119"/>
                      <a:pt x="9176" y="4587"/>
                    </a:cubicBezTo>
                    <a:cubicBezTo>
                      <a:pt x="9176" y="2059"/>
                      <a:pt x="7118" y="1"/>
                      <a:pt x="4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9"/>
              <p:cNvSpPr/>
              <p:nvPr/>
            </p:nvSpPr>
            <p:spPr>
              <a:xfrm>
                <a:off x="7116975" y="1339000"/>
                <a:ext cx="222500" cy="314550"/>
              </a:xfrm>
              <a:custGeom>
                <a:avLst/>
                <a:gdLst/>
                <a:ahLst/>
                <a:cxnLst/>
                <a:rect l="l" t="t" r="r" b="b"/>
                <a:pathLst>
                  <a:path w="8900" h="12582" extrusionOk="0">
                    <a:moveTo>
                      <a:pt x="3779" y="1"/>
                    </a:moveTo>
                    <a:lnTo>
                      <a:pt x="4637" y="2886"/>
                    </a:lnTo>
                    <a:lnTo>
                      <a:pt x="481" y="2886"/>
                    </a:lnTo>
                    <a:lnTo>
                      <a:pt x="0" y="3613"/>
                    </a:lnTo>
                    <a:lnTo>
                      <a:pt x="481" y="4329"/>
                    </a:lnTo>
                    <a:lnTo>
                      <a:pt x="4225" y="4329"/>
                    </a:lnTo>
                    <a:lnTo>
                      <a:pt x="481" y="9712"/>
                    </a:lnTo>
                    <a:lnTo>
                      <a:pt x="0" y="11347"/>
                    </a:lnTo>
                    <a:lnTo>
                      <a:pt x="481" y="12236"/>
                    </a:lnTo>
                    <a:lnTo>
                      <a:pt x="5341" y="5252"/>
                    </a:lnTo>
                    <a:lnTo>
                      <a:pt x="7515" y="12582"/>
                    </a:lnTo>
                    <a:lnTo>
                      <a:pt x="8900" y="12170"/>
                    </a:lnTo>
                    <a:lnTo>
                      <a:pt x="5710" y="1443"/>
                    </a:lnTo>
                    <a:lnTo>
                      <a:pt x="7749" y="1443"/>
                    </a:lnTo>
                    <a:lnTo>
                      <a:pt x="77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9"/>
              <p:cNvSpPr/>
              <p:nvPr/>
            </p:nvSpPr>
            <p:spPr>
              <a:xfrm>
                <a:off x="6829075" y="1354300"/>
                <a:ext cx="299950" cy="312250"/>
              </a:xfrm>
              <a:custGeom>
                <a:avLst/>
                <a:gdLst/>
                <a:ahLst/>
                <a:cxnLst/>
                <a:rect l="l" t="t" r="r" b="b"/>
                <a:pathLst>
                  <a:path w="11998" h="12490" extrusionOk="0">
                    <a:moveTo>
                      <a:pt x="5991" y="0"/>
                    </a:moveTo>
                    <a:lnTo>
                      <a:pt x="5299" y="4367"/>
                    </a:lnTo>
                    <a:cubicBezTo>
                      <a:pt x="5164" y="4348"/>
                      <a:pt x="5033" y="4333"/>
                      <a:pt x="4899" y="4321"/>
                    </a:cubicBezTo>
                    <a:cubicBezTo>
                      <a:pt x="4694" y="4304"/>
                      <a:pt x="4488" y="4296"/>
                      <a:pt x="4284" y="4296"/>
                    </a:cubicBezTo>
                    <a:cubicBezTo>
                      <a:pt x="2755" y="4296"/>
                      <a:pt x="1256" y="4762"/>
                      <a:pt x="1" y="5641"/>
                    </a:cubicBezTo>
                    <a:lnTo>
                      <a:pt x="828" y="6822"/>
                    </a:lnTo>
                    <a:cubicBezTo>
                      <a:pt x="1836" y="6116"/>
                      <a:pt x="3047" y="5740"/>
                      <a:pt x="4282" y="5740"/>
                    </a:cubicBezTo>
                    <a:cubicBezTo>
                      <a:pt x="4447" y="5740"/>
                      <a:pt x="4613" y="5746"/>
                      <a:pt x="4779" y="5760"/>
                    </a:cubicBezTo>
                    <a:cubicBezTo>
                      <a:pt x="6199" y="5875"/>
                      <a:pt x="7534" y="6495"/>
                      <a:pt x="8546" y="7503"/>
                    </a:cubicBezTo>
                    <a:cubicBezTo>
                      <a:pt x="9512" y="8469"/>
                      <a:pt x="10108" y="9704"/>
                      <a:pt x="10266" y="11047"/>
                    </a:cubicBezTo>
                    <a:lnTo>
                      <a:pt x="4275" y="11047"/>
                    </a:lnTo>
                    <a:lnTo>
                      <a:pt x="4275" y="12489"/>
                    </a:lnTo>
                    <a:lnTo>
                      <a:pt x="11401" y="12489"/>
                    </a:lnTo>
                    <a:lnTo>
                      <a:pt x="11997" y="11627"/>
                    </a:lnTo>
                    <a:lnTo>
                      <a:pt x="11997" y="9100"/>
                    </a:lnTo>
                    <a:lnTo>
                      <a:pt x="11493" y="9827"/>
                    </a:lnTo>
                    <a:cubicBezTo>
                      <a:pt x="11162" y="8569"/>
                      <a:pt x="10504" y="7422"/>
                      <a:pt x="9562" y="6480"/>
                    </a:cubicBezTo>
                    <a:cubicBezTo>
                      <a:pt x="8754" y="5672"/>
                      <a:pt x="7773" y="5064"/>
                      <a:pt x="6703" y="4698"/>
                    </a:cubicBezTo>
                    <a:lnTo>
                      <a:pt x="6857" y="3721"/>
                    </a:lnTo>
                    <a:lnTo>
                      <a:pt x="11997" y="3721"/>
                    </a:lnTo>
                    <a:lnTo>
                      <a:pt x="11997" y="2278"/>
                    </a:lnTo>
                    <a:lnTo>
                      <a:pt x="7088" y="2278"/>
                    </a:lnTo>
                    <a:lnTo>
                      <a:pt x="7415" y="227"/>
                    </a:lnTo>
                    <a:lnTo>
                      <a:pt x="59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9"/>
              <p:cNvSpPr/>
              <p:nvPr/>
            </p:nvSpPr>
            <p:spPr>
              <a:xfrm>
                <a:off x="6949025" y="1339000"/>
                <a:ext cx="104300" cy="36100"/>
              </a:xfrm>
              <a:custGeom>
                <a:avLst/>
                <a:gdLst/>
                <a:ahLst/>
                <a:cxnLst/>
                <a:rect l="l" t="t" r="r" b="b"/>
                <a:pathLst>
                  <a:path w="4172" h="1444" extrusionOk="0">
                    <a:moveTo>
                      <a:pt x="1" y="1"/>
                    </a:moveTo>
                    <a:lnTo>
                      <a:pt x="1" y="1443"/>
                    </a:lnTo>
                    <a:lnTo>
                      <a:pt x="4171" y="1443"/>
                    </a:lnTo>
                    <a:lnTo>
                      <a:pt x="41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49"/>
            <p:cNvGrpSpPr/>
            <p:nvPr/>
          </p:nvGrpSpPr>
          <p:grpSpPr>
            <a:xfrm>
              <a:off x="762000" y="4175288"/>
              <a:ext cx="615625" cy="424125"/>
              <a:chOff x="6821200" y="1339000"/>
              <a:chExt cx="615625" cy="424125"/>
            </a:xfrm>
          </p:grpSpPr>
          <p:sp>
            <p:nvSpPr>
              <p:cNvPr id="1378" name="Google Shape;1378;p49"/>
              <p:cNvSpPr/>
              <p:nvPr/>
            </p:nvSpPr>
            <p:spPr>
              <a:xfrm>
                <a:off x="6821200" y="1533675"/>
                <a:ext cx="229425" cy="229450"/>
              </a:xfrm>
              <a:custGeom>
                <a:avLst/>
                <a:gdLst/>
                <a:ahLst/>
                <a:cxnLst/>
                <a:rect l="l" t="t" r="r" b="b"/>
                <a:pathLst>
                  <a:path w="9177" h="9178" extrusionOk="0">
                    <a:moveTo>
                      <a:pt x="4590" y="1444"/>
                    </a:moveTo>
                    <a:cubicBezTo>
                      <a:pt x="6326" y="1444"/>
                      <a:pt x="7734" y="2852"/>
                      <a:pt x="7734" y="4587"/>
                    </a:cubicBezTo>
                    <a:cubicBezTo>
                      <a:pt x="7734" y="6326"/>
                      <a:pt x="6326" y="7734"/>
                      <a:pt x="4590" y="7734"/>
                    </a:cubicBezTo>
                    <a:cubicBezTo>
                      <a:pt x="2855" y="7734"/>
                      <a:pt x="1443" y="6326"/>
                      <a:pt x="1443" y="4587"/>
                    </a:cubicBezTo>
                    <a:cubicBezTo>
                      <a:pt x="1443" y="2852"/>
                      <a:pt x="2855" y="1444"/>
                      <a:pt x="4590" y="1444"/>
                    </a:cubicBezTo>
                    <a:close/>
                    <a:moveTo>
                      <a:pt x="4590" y="1"/>
                    </a:moveTo>
                    <a:cubicBezTo>
                      <a:pt x="2059" y="1"/>
                      <a:pt x="0" y="2059"/>
                      <a:pt x="0" y="4587"/>
                    </a:cubicBezTo>
                    <a:cubicBezTo>
                      <a:pt x="0" y="7119"/>
                      <a:pt x="2059" y="9177"/>
                      <a:pt x="4590" y="9177"/>
                    </a:cubicBezTo>
                    <a:cubicBezTo>
                      <a:pt x="7118" y="9177"/>
                      <a:pt x="9177" y="7119"/>
                      <a:pt x="9177" y="4587"/>
                    </a:cubicBezTo>
                    <a:cubicBezTo>
                      <a:pt x="9177" y="2059"/>
                      <a:pt x="7118" y="1"/>
                      <a:pt x="4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9"/>
              <p:cNvSpPr/>
              <p:nvPr/>
            </p:nvSpPr>
            <p:spPr>
              <a:xfrm>
                <a:off x="7207400" y="1533675"/>
                <a:ext cx="229425" cy="229450"/>
              </a:xfrm>
              <a:custGeom>
                <a:avLst/>
                <a:gdLst/>
                <a:ahLst/>
                <a:cxnLst/>
                <a:rect l="l" t="t" r="r" b="b"/>
                <a:pathLst>
                  <a:path w="9177" h="9178" extrusionOk="0">
                    <a:moveTo>
                      <a:pt x="4590" y="1444"/>
                    </a:moveTo>
                    <a:cubicBezTo>
                      <a:pt x="6325" y="1444"/>
                      <a:pt x="7733" y="2852"/>
                      <a:pt x="7733" y="4587"/>
                    </a:cubicBezTo>
                    <a:cubicBezTo>
                      <a:pt x="7733" y="6326"/>
                      <a:pt x="6325" y="7734"/>
                      <a:pt x="4590" y="7734"/>
                    </a:cubicBezTo>
                    <a:cubicBezTo>
                      <a:pt x="2851" y="7734"/>
                      <a:pt x="1443" y="6326"/>
                      <a:pt x="1443" y="4587"/>
                    </a:cubicBezTo>
                    <a:cubicBezTo>
                      <a:pt x="1443" y="2852"/>
                      <a:pt x="2855" y="1444"/>
                      <a:pt x="4590" y="1444"/>
                    </a:cubicBezTo>
                    <a:close/>
                    <a:moveTo>
                      <a:pt x="4590" y="1"/>
                    </a:moveTo>
                    <a:cubicBezTo>
                      <a:pt x="2058" y="1"/>
                      <a:pt x="0" y="2059"/>
                      <a:pt x="0" y="4587"/>
                    </a:cubicBezTo>
                    <a:cubicBezTo>
                      <a:pt x="0" y="7119"/>
                      <a:pt x="2058" y="9177"/>
                      <a:pt x="4590" y="9177"/>
                    </a:cubicBezTo>
                    <a:cubicBezTo>
                      <a:pt x="7118" y="9177"/>
                      <a:pt x="9176" y="7119"/>
                      <a:pt x="9176" y="4587"/>
                    </a:cubicBezTo>
                    <a:cubicBezTo>
                      <a:pt x="9176" y="2059"/>
                      <a:pt x="7118" y="1"/>
                      <a:pt x="4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9"/>
              <p:cNvSpPr/>
              <p:nvPr/>
            </p:nvSpPr>
            <p:spPr>
              <a:xfrm>
                <a:off x="7116975" y="1339000"/>
                <a:ext cx="222500" cy="314550"/>
              </a:xfrm>
              <a:custGeom>
                <a:avLst/>
                <a:gdLst/>
                <a:ahLst/>
                <a:cxnLst/>
                <a:rect l="l" t="t" r="r" b="b"/>
                <a:pathLst>
                  <a:path w="8900" h="12582" extrusionOk="0">
                    <a:moveTo>
                      <a:pt x="3779" y="1"/>
                    </a:moveTo>
                    <a:lnTo>
                      <a:pt x="4637" y="2886"/>
                    </a:lnTo>
                    <a:lnTo>
                      <a:pt x="481" y="2886"/>
                    </a:lnTo>
                    <a:lnTo>
                      <a:pt x="0" y="3613"/>
                    </a:lnTo>
                    <a:lnTo>
                      <a:pt x="481" y="4329"/>
                    </a:lnTo>
                    <a:lnTo>
                      <a:pt x="4225" y="4329"/>
                    </a:lnTo>
                    <a:lnTo>
                      <a:pt x="481" y="9712"/>
                    </a:lnTo>
                    <a:lnTo>
                      <a:pt x="0" y="11347"/>
                    </a:lnTo>
                    <a:lnTo>
                      <a:pt x="481" y="12236"/>
                    </a:lnTo>
                    <a:lnTo>
                      <a:pt x="5341" y="5252"/>
                    </a:lnTo>
                    <a:lnTo>
                      <a:pt x="7515" y="12582"/>
                    </a:lnTo>
                    <a:lnTo>
                      <a:pt x="8900" y="12170"/>
                    </a:lnTo>
                    <a:lnTo>
                      <a:pt x="5710" y="1443"/>
                    </a:lnTo>
                    <a:lnTo>
                      <a:pt x="7749" y="1443"/>
                    </a:lnTo>
                    <a:lnTo>
                      <a:pt x="77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9"/>
              <p:cNvSpPr/>
              <p:nvPr/>
            </p:nvSpPr>
            <p:spPr>
              <a:xfrm>
                <a:off x="6829075" y="1354300"/>
                <a:ext cx="299950" cy="312250"/>
              </a:xfrm>
              <a:custGeom>
                <a:avLst/>
                <a:gdLst/>
                <a:ahLst/>
                <a:cxnLst/>
                <a:rect l="l" t="t" r="r" b="b"/>
                <a:pathLst>
                  <a:path w="11998" h="12490" extrusionOk="0">
                    <a:moveTo>
                      <a:pt x="5991" y="0"/>
                    </a:moveTo>
                    <a:lnTo>
                      <a:pt x="5299" y="4367"/>
                    </a:lnTo>
                    <a:cubicBezTo>
                      <a:pt x="5164" y="4348"/>
                      <a:pt x="5033" y="4333"/>
                      <a:pt x="4899" y="4321"/>
                    </a:cubicBezTo>
                    <a:cubicBezTo>
                      <a:pt x="4694" y="4304"/>
                      <a:pt x="4488" y="4296"/>
                      <a:pt x="4284" y="4296"/>
                    </a:cubicBezTo>
                    <a:cubicBezTo>
                      <a:pt x="2755" y="4296"/>
                      <a:pt x="1256" y="4762"/>
                      <a:pt x="1" y="5641"/>
                    </a:cubicBezTo>
                    <a:lnTo>
                      <a:pt x="828" y="6822"/>
                    </a:lnTo>
                    <a:cubicBezTo>
                      <a:pt x="1836" y="6116"/>
                      <a:pt x="3047" y="5740"/>
                      <a:pt x="4282" y="5740"/>
                    </a:cubicBezTo>
                    <a:cubicBezTo>
                      <a:pt x="4447" y="5740"/>
                      <a:pt x="4613" y="5746"/>
                      <a:pt x="4779" y="5760"/>
                    </a:cubicBezTo>
                    <a:cubicBezTo>
                      <a:pt x="6199" y="5875"/>
                      <a:pt x="7534" y="6495"/>
                      <a:pt x="8546" y="7503"/>
                    </a:cubicBezTo>
                    <a:cubicBezTo>
                      <a:pt x="9512" y="8469"/>
                      <a:pt x="10108" y="9704"/>
                      <a:pt x="10266" y="11047"/>
                    </a:cubicBezTo>
                    <a:lnTo>
                      <a:pt x="4275" y="11047"/>
                    </a:lnTo>
                    <a:lnTo>
                      <a:pt x="4275" y="12489"/>
                    </a:lnTo>
                    <a:lnTo>
                      <a:pt x="11401" y="12489"/>
                    </a:lnTo>
                    <a:lnTo>
                      <a:pt x="11997" y="11627"/>
                    </a:lnTo>
                    <a:lnTo>
                      <a:pt x="11997" y="9100"/>
                    </a:lnTo>
                    <a:lnTo>
                      <a:pt x="11493" y="9827"/>
                    </a:lnTo>
                    <a:cubicBezTo>
                      <a:pt x="11162" y="8569"/>
                      <a:pt x="10504" y="7422"/>
                      <a:pt x="9562" y="6480"/>
                    </a:cubicBezTo>
                    <a:cubicBezTo>
                      <a:pt x="8754" y="5672"/>
                      <a:pt x="7773" y="5064"/>
                      <a:pt x="6703" y="4698"/>
                    </a:cubicBezTo>
                    <a:lnTo>
                      <a:pt x="6857" y="3721"/>
                    </a:lnTo>
                    <a:lnTo>
                      <a:pt x="11997" y="3721"/>
                    </a:lnTo>
                    <a:lnTo>
                      <a:pt x="11997" y="2278"/>
                    </a:lnTo>
                    <a:lnTo>
                      <a:pt x="7088" y="2278"/>
                    </a:lnTo>
                    <a:lnTo>
                      <a:pt x="7415" y="227"/>
                    </a:lnTo>
                    <a:lnTo>
                      <a:pt x="59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9"/>
              <p:cNvSpPr/>
              <p:nvPr/>
            </p:nvSpPr>
            <p:spPr>
              <a:xfrm>
                <a:off x="6949025" y="1339000"/>
                <a:ext cx="104300" cy="36100"/>
              </a:xfrm>
              <a:custGeom>
                <a:avLst/>
                <a:gdLst/>
                <a:ahLst/>
                <a:cxnLst/>
                <a:rect l="l" t="t" r="r" b="b"/>
                <a:pathLst>
                  <a:path w="4172" h="1444" extrusionOk="0">
                    <a:moveTo>
                      <a:pt x="1" y="1"/>
                    </a:moveTo>
                    <a:lnTo>
                      <a:pt x="1" y="1443"/>
                    </a:lnTo>
                    <a:lnTo>
                      <a:pt x="4171" y="1443"/>
                    </a:lnTo>
                    <a:lnTo>
                      <a:pt x="41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9"/>
            <p:cNvGrpSpPr/>
            <p:nvPr/>
          </p:nvGrpSpPr>
          <p:grpSpPr>
            <a:xfrm>
              <a:off x="1524000" y="4175288"/>
              <a:ext cx="615625" cy="424125"/>
              <a:chOff x="6821200" y="1339000"/>
              <a:chExt cx="615625" cy="424125"/>
            </a:xfrm>
          </p:grpSpPr>
          <p:sp>
            <p:nvSpPr>
              <p:cNvPr id="1384" name="Google Shape;1384;p49"/>
              <p:cNvSpPr/>
              <p:nvPr/>
            </p:nvSpPr>
            <p:spPr>
              <a:xfrm>
                <a:off x="6821200" y="1533675"/>
                <a:ext cx="229425" cy="229450"/>
              </a:xfrm>
              <a:custGeom>
                <a:avLst/>
                <a:gdLst/>
                <a:ahLst/>
                <a:cxnLst/>
                <a:rect l="l" t="t" r="r" b="b"/>
                <a:pathLst>
                  <a:path w="9177" h="9178" extrusionOk="0">
                    <a:moveTo>
                      <a:pt x="4590" y="1444"/>
                    </a:moveTo>
                    <a:cubicBezTo>
                      <a:pt x="6326" y="1444"/>
                      <a:pt x="7734" y="2852"/>
                      <a:pt x="7734" y="4587"/>
                    </a:cubicBezTo>
                    <a:cubicBezTo>
                      <a:pt x="7734" y="6326"/>
                      <a:pt x="6326" y="7734"/>
                      <a:pt x="4590" y="7734"/>
                    </a:cubicBezTo>
                    <a:cubicBezTo>
                      <a:pt x="2855" y="7734"/>
                      <a:pt x="1443" y="6326"/>
                      <a:pt x="1443" y="4587"/>
                    </a:cubicBezTo>
                    <a:cubicBezTo>
                      <a:pt x="1443" y="2852"/>
                      <a:pt x="2855" y="1444"/>
                      <a:pt x="4590" y="1444"/>
                    </a:cubicBezTo>
                    <a:close/>
                    <a:moveTo>
                      <a:pt x="4590" y="1"/>
                    </a:moveTo>
                    <a:cubicBezTo>
                      <a:pt x="2059" y="1"/>
                      <a:pt x="0" y="2059"/>
                      <a:pt x="0" y="4587"/>
                    </a:cubicBezTo>
                    <a:cubicBezTo>
                      <a:pt x="0" y="7119"/>
                      <a:pt x="2059" y="9177"/>
                      <a:pt x="4590" y="9177"/>
                    </a:cubicBezTo>
                    <a:cubicBezTo>
                      <a:pt x="7118" y="9177"/>
                      <a:pt x="9177" y="7119"/>
                      <a:pt x="9177" y="4587"/>
                    </a:cubicBezTo>
                    <a:cubicBezTo>
                      <a:pt x="9177" y="2059"/>
                      <a:pt x="7118" y="1"/>
                      <a:pt x="4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9"/>
              <p:cNvSpPr/>
              <p:nvPr/>
            </p:nvSpPr>
            <p:spPr>
              <a:xfrm>
                <a:off x="7207400" y="1533675"/>
                <a:ext cx="229425" cy="229450"/>
              </a:xfrm>
              <a:custGeom>
                <a:avLst/>
                <a:gdLst/>
                <a:ahLst/>
                <a:cxnLst/>
                <a:rect l="l" t="t" r="r" b="b"/>
                <a:pathLst>
                  <a:path w="9177" h="9178" extrusionOk="0">
                    <a:moveTo>
                      <a:pt x="4590" y="1444"/>
                    </a:moveTo>
                    <a:cubicBezTo>
                      <a:pt x="6325" y="1444"/>
                      <a:pt x="7733" y="2852"/>
                      <a:pt x="7733" y="4587"/>
                    </a:cubicBezTo>
                    <a:cubicBezTo>
                      <a:pt x="7733" y="6326"/>
                      <a:pt x="6325" y="7734"/>
                      <a:pt x="4590" y="7734"/>
                    </a:cubicBezTo>
                    <a:cubicBezTo>
                      <a:pt x="2851" y="7734"/>
                      <a:pt x="1443" y="6326"/>
                      <a:pt x="1443" y="4587"/>
                    </a:cubicBezTo>
                    <a:cubicBezTo>
                      <a:pt x="1443" y="2852"/>
                      <a:pt x="2855" y="1444"/>
                      <a:pt x="4590" y="1444"/>
                    </a:cubicBezTo>
                    <a:close/>
                    <a:moveTo>
                      <a:pt x="4590" y="1"/>
                    </a:moveTo>
                    <a:cubicBezTo>
                      <a:pt x="2058" y="1"/>
                      <a:pt x="0" y="2059"/>
                      <a:pt x="0" y="4587"/>
                    </a:cubicBezTo>
                    <a:cubicBezTo>
                      <a:pt x="0" y="7119"/>
                      <a:pt x="2058" y="9177"/>
                      <a:pt x="4590" y="9177"/>
                    </a:cubicBezTo>
                    <a:cubicBezTo>
                      <a:pt x="7118" y="9177"/>
                      <a:pt x="9176" y="7119"/>
                      <a:pt x="9176" y="4587"/>
                    </a:cubicBezTo>
                    <a:cubicBezTo>
                      <a:pt x="9176" y="2059"/>
                      <a:pt x="7118" y="1"/>
                      <a:pt x="4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9"/>
              <p:cNvSpPr/>
              <p:nvPr/>
            </p:nvSpPr>
            <p:spPr>
              <a:xfrm>
                <a:off x="7116975" y="1339000"/>
                <a:ext cx="222500" cy="314550"/>
              </a:xfrm>
              <a:custGeom>
                <a:avLst/>
                <a:gdLst/>
                <a:ahLst/>
                <a:cxnLst/>
                <a:rect l="l" t="t" r="r" b="b"/>
                <a:pathLst>
                  <a:path w="8900" h="12582" extrusionOk="0">
                    <a:moveTo>
                      <a:pt x="3779" y="1"/>
                    </a:moveTo>
                    <a:lnTo>
                      <a:pt x="4637" y="2886"/>
                    </a:lnTo>
                    <a:lnTo>
                      <a:pt x="481" y="2886"/>
                    </a:lnTo>
                    <a:lnTo>
                      <a:pt x="0" y="3613"/>
                    </a:lnTo>
                    <a:lnTo>
                      <a:pt x="481" y="4329"/>
                    </a:lnTo>
                    <a:lnTo>
                      <a:pt x="4225" y="4329"/>
                    </a:lnTo>
                    <a:lnTo>
                      <a:pt x="481" y="9712"/>
                    </a:lnTo>
                    <a:lnTo>
                      <a:pt x="0" y="11347"/>
                    </a:lnTo>
                    <a:lnTo>
                      <a:pt x="481" y="12236"/>
                    </a:lnTo>
                    <a:lnTo>
                      <a:pt x="5341" y="5252"/>
                    </a:lnTo>
                    <a:lnTo>
                      <a:pt x="7515" y="12582"/>
                    </a:lnTo>
                    <a:lnTo>
                      <a:pt x="8900" y="12170"/>
                    </a:lnTo>
                    <a:lnTo>
                      <a:pt x="5710" y="1443"/>
                    </a:lnTo>
                    <a:lnTo>
                      <a:pt x="7749" y="1443"/>
                    </a:lnTo>
                    <a:lnTo>
                      <a:pt x="77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9"/>
              <p:cNvSpPr/>
              <p:nvPr/>
            </p:nvSpPr>
            <p:spPr>
              <a:xfrm>
                <a:off x="6829075" y="1354300"/>
                <a:ext cx="299950" cy="312250"/>
              </a:xfrm>
              <a:custGeom>
                <a:avLst/>
                <a:gdLst/>
                <a:ahLst/>
                <a:cxnLst/>
                <a:rect l="l" t="t" r="r" b="b"/>
                <a:pathLst>
                  <a:path w="11998" h="12490" extrusionOk="0">
                    <a:moveTo>
                      <a:pt x="5991" y="0"/>
                    </a:moveTo>
                    <a:lnTo>
                      <a:pt x="5299" y="4367"/>
                    </a:lnTo>
                    <a:cubicBezTo>
                      <a:pt x="5164" y="4348"/>
                      <a:pt x="5033" y="4333"/>
                      <a:pt x="4899" y="4321"/>
                    </a:cubicBezTo>
                    <a:cubicBezTo>
                      <a:pt x="4694" y="4304"/>
                      <a:pt x="4488" y="4296"/>
                      <a:pt x="4284" y="4296"/>
                    </a:cubicBezTo>
                    <a:cubicBezTo>
                      <a:pt x="2755" y="4296"/>
                      <a:pt x="1256" y="4762"/>
                      <a:pt x="1" y="5641"/>
                    </a:cubicBezTo>
                    <a:lnTo>
                      <a:pt x="828" y="6822"/>
                    </a:lnTo>
                    <a:cubicBezTo>
                      <a:pt x="1836" y="6116"/>
                      <a:pt x="3047" y="5740"/>
                      <a:pt x="4282" y="5740"/>
                    </a:cubicBezTo>
                    <a:cubicBezTo>
                      <a:pt x="4447" y="5740"/>
                      <a:pt x="4613" y="5746"/>
                      <a:pt x="4779" y="5760"/>
                    </a:cubicBezTo>
                    <a:cubicBezTo>
                      <a:pt x="6199" y="5875"/>
                      <a:pt x="7534" y="6495"/>
                      <a:pt x="8546" y="7503"/>
                    </a:cubicBezTo>
                    <a:cubicBezTo>
                      <a:pt x="9512" y="8469"/>
                      <a:pt x="10108" y="9704"/>
                      <a:pt x="10266" y="11047"/>
                    </a:cubicBezTo>
                    <a:lnTo>
                      <a:pt x="4275" y="11047"/>
                    </a:lnTo>
                    <a:lnTo>
                      <a:pt x="4275" y="12489"/>
                    </a:lnTo>
                    <a:lnTo>
                      <a:pt x="11401" y="12489"/>
                    </a:lnTo>
                    <a:lnTo>
                      <a:pt x="11997" y="11627"/>
                    </a:lnTo>
                    <a:lnTo>
                      <a:pt x="11997" y="9100"/>
                    </a:lnTo>
                    <a:lnTo>
                      <a:pt x="11493" y="9827"/>
                    </a:lnTo>
                    <a:cubicBezTo>
                      <a:pt x="11162" y="8569"/>
                      <a:pt x="10504" y="7422"/>
                      <a:pt x="9562" y="6480"/>
                    </a:cubicBezTo>
                    <a:cubicBezTo>
                      <a:pt x="8754" y="5672"/>
                      <a:pt x="7773" y="5064"/>
                      <a:pt x="6703" y="4698"/>
                    </a:cubicBezTo>
                    <a:lnTo>
                      <a:pt x="6857" y="3721"/>
                    </a:lnTo>
                    <a:lnTo>
                      <a:pt x="11997" y="3721"/>
                    </a:lnTo>
                    <a:lnTo>
                      <a:pt x="11997" y="2278"/>
                    </a:lnTo>
                    <a:lnTo>
                      <a:pt x="7088" y="2278"/>
                    </a:lnTo>
                    <a:lnTo>
                      <a:pt x="7415" y="227"/>
                    </a:lnTo>
                    <a:lnTo>
                      <a:pt x="59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9"/>
              <p:cNvSpPr/>
              <p:nvPr/>
            </p:nvSpPr>
            <p:spPr>
              <a:xfrm>
                <a:off x="6949025" y="1339000"/>
                <a:ext cx="104300" cy="36100"/>
              </a:xfrm>
              <a:custGeom>
                <a:avLst/>
                <a:gdLst/>
                <a:ahLst/>
                <a:cxnLst/>
                <a:rect l="l" t="t" r="r" b="b"/>
                <a:pathLst>
                  <a:path w="4172" h="1444" extrusionOk="0">
                    <a:moveTo>
                      <a:pt x="1" y="1"/>
                    </a:moveTo>
                    <a:lnTo>
                      <a:pt x="1" y="1443"/>
                    </a:lnTo>
                    <a:lnTo>
                      <a:pt x="4171" y="1443"/>
                    </a:lnTo>
                    <a:lnTo>
                      <a:pt x="41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 name="Google Shape;1389;p49"/>
            <p:cNvGrpSpPr/>
            <p:nvPr/>
          </p:nvGrpSpPr>
          <p:grpSpPr>
            <a:xfrm>
              <a:off x="2286000" y="4175288"/>
              <a:ext cx="615625" cy="424125"/>
              <a:chOff x="6821200" y="1339000"/>
              <a:chExt cx="615625" cy="424125"/>
            </a:xfrm>
          </p:grpSpPr>
          <p:sp>
            <p:nvSpPr>
              <p:cNvPr id="1390" name="Google Shape;1390;p49"/>
              <p:cNvSpPr/>
              <p:nvPr/>
            </p:nvSpPr>
            <p:spPr>
              <a:xfrm>
                <a:off x="6821200" y="1533675"/>
                <a:ext cx="229425" cy="229450"/>
              </a:xfrm>
              <a:custGeom>
                <a:avLst/>
                <a:gdLst/>
                <a:ahLst/>
                <a:cxnLst/>
                <a:rect l="l" t="t" r="r" b="b"/>
                <a:pathLst>
                  <a:path w="9177" h="9178" extrusionOk="0">
                    <a:moveTo>
                      <a:pt x="4590" y="1444"/>
                    </a:moveTo>
                    <a:cubicBezTo>
                      <a:pt x="6326" y="1444"/>
                      <a:pt x="7734" y="2852"/>
                      <a:pt x="7734" y="4587"/>
                    </a:cubicBezTo>
                    <a:cubicBezTo>
                      <a:pt x="7734" y="6326"/>
                      <a:pt x="6326" y="7734"/>
                      <a:pt x="4590" y="7734"/>
                    </a:cubicBezTo>
                    <a:cubicBezTo>
                      <a:pt x="2855" y="7734"/>
                      <a:pt x="1443" y="6326"/>
                      <a:pt x="1443" y="4587"/>
                    </a:cubicBezTo>
                    <a:cubicBezTo>
                      <a:pt x="1443" y="2852"/>
                      <a:pt x="2855" y="1444"/>
                      <a:pt x="4590" y="1444"/>
                    </a:cubicBezTo>
                    <a:close/>
                    <a:moveTo>
                      <a:pt x="4590" y="1"/>
                    </a:moveTo>
                    <a:cubicBezTo>
                      <a:pt x="2059" y="1"/>
                      <a:pt x="0" y="2059"/>
                      <a:pt x="0" y="4587"/>
                    </a:cubicBezTo>
                    <a:cubicBezTo>
                      <a:pt x="0" y="7119"/>
                      <a:pt x="2059" y="9177"/>
                      <a:pt x="4590" y="9177"/>
                    </a:cubicBezTo>
                    <a:cubicBezTo>
                      <a:pt x="7118" y="9177"/>
                      <a:pt x="9177" y="7119"/>
                      <a:pt x="9177" y="4587"/>
                    </a:cubicBezTo>
                    <a:cubicBezTo>
                      <a:pt x="9177" y="2059"/>
                      <a:pt x="7118" y="1"/>
                      <a:pt x="4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9"/>
              <p:cNvSpPr/>
              <p:nvPr/>
            </p:nvSpPr>
            <p:spPr>
              <a:xfrm>
                <a:off x="7207400" y="1533675"/>
                <a:ext cx="229425" cy="229450"/>
              </a:xfrm>
              <a:custGeom>
                <a:avLst/>
                <a:gdLst/>
                <a:ahLst/>
                <a:cxnLst/>
                <a:rect l="l" t="t" r="r" b="b"/>
                <a:pathLst>
                  <a:path w="9177" h="9178" extrusionOk="0">
                    <a:moveTo>
                      <a:pt x="4590" y="1444"/>
                    </a:moveTo>
                    <a:cubicBezTo>
                      <a:pt x="6325" y="1444"/>
                      <a:pt x="7733" y="2852"/>
                      <a:pt x="7733" y="4587"/>
                    </a:cubicBezTo>
                    <a:cubicBezTo>
                      <a:pt x="7733" y="6326"/>
                      <a:pt x="6325" y="7734"/>
                      <a:pt x="4590" y="7734"/>
                    </a:cubicBezTo>
                    <a:cubicBezTo>
                      <a:pt x="2851" y="7734"/>
                      <a:pt x="1443" y="6326"/>
                      <a:pt x="1443" y="4587"/>
                    </a:cubicBezTo>
                    <a:cubicBezTo>
                      <a:pt x="1443" y="2852"/>
                      <a:pt x="2855" y="1444"/>
                      <a:pt x="4590" y="1444"/>
                    </a:cubicBezTo>
                    <a:close/>
                    <a:moveTo>
                      <a:pt x="4590" y="1"/>
                    </a:moveTo>
                    <a:cubicBezTo>
                      <a:pt x="2058" y="1"/>
                      <a:pt x="0" y="2059"/>
                      <a:pt x="0" y="4587"/>
                    </a:cubicBezTo>
                    <a:cubicBezTo>
                      <a:pt x="0" y="7119"/>
                      <a:pt x="2058" y="9177"/>
                      <a:pt x="4590" y="9177"/>
                    </a:cubicBezTo>
                    <a:cubicBezTo>
                      <a:pt x="7118" y="9177"/>
                      <a:pt x="9176" y="7119"/>
                      <a:pt x="9176" y="4587"/>
                    </a:cubicBezTo>
                    <a:cubicBezTo>
                      <a:pt x="9176" y="2059"/>
                      <a:pt x="7118" y="1"/>
                      <a:pt x="4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9"/>
              <p:cNvSpPr/>
              <p:nvPr/>
            </p:nvSpPr>
            <p:spPr>
              <a:xfrm>
                <a:off x="7116975" y="1339000"/>
                <a:ext cx="222500" cy="314550"/>
              </a:xfrm>
              <a:custGeom>
                <a:avLst/>
                <a:gdLst/>
                <a:ahLst/>
                <a:cxnLst/>
                <a:rect l="l" t="t" r="r" b="b"/>
                <a:pathLst>
                  <a:path w="8900" h="12582" extrusionOk="0">
                    <a:moveTo>
                      <a:pt x="3779" y="1"/>
                    </a:moveTo>
                    <a:lnTo>
                      <a:pt x="4637" y="2886"/>
                    </a:lnTo>
                    <a:lnTo>
                      <a:pt x="481" y="2886"/>
                    </a:lnTo>
                    <a:lnTo>
                      <a:pt x="0" y="3613"/>
                    </a:lnTo>
                    <a:lnTo>
                      <a:pt x="481" y="4329"/>
                    </a:lnTo>
                    <a:lnTo>
                      <a:pt x="4225" y="4329"/>
                    </a:lnTo>
                    <a:lnTo>
                      <a:pt x="481" y="9712"/>
                    </a:lnTo>
                    <a:lnTo>
                      <a:pt x="0" y="11347"/>
                    </a:lnTo>
                    <a:lnTo>
                      <a:pt x="481" y="12236"/>
                    </a:lnTo>
                    <a:lnTo>
                      <a:pt x="5341" y="5252"/>
                    </a:lnTo>
                    <a:lnTo>
                      <a:pt x="7515" y="12582"/>
                    </a:lnTo>
                    <a:lnTo>
                      <a:pt x="8900" y="12170"/>
                    </a:lnTo>
                    <a:lnTo>
                      <a:pt x="5710" y="1443"/>
                    </a:lnTo>
                    <a:lnTo>
                      <a:pt x="7749" y="1443"/>
                    </a:lnTo>
                    <a:lnTo>
                      <a:pt x="77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9"/>
              <p:cNvSpPr/>
              <p:nvPr/>
            </p:nvSpPr>
            <p:spPr>
              <a:xfrm>
                <a:off x="6829075" y="1354300"/>
                <a:ext cx="299950" cy="312250"/>
              </a:xfrm>
              <a:custGeom>
                <a:avLst/>
                <a:gdLst/>
                <a:ahLst/>
                <a:cxnLst/>
                <a:rect l="l" t="t" r="r" b="b"/>
                <a:pathLst>
                  <a:path w="11998" h="12490" extrusionOk="0">
                    <a:moveTo>
                      <a:pt x="5991" y="0"/>
                    </a:moveTo>
                    <a:lnTo>
                      <a:pt x="5299" y="4367"/>
                    </a:lnTo>
                    <a:cubicBezTo>
                      <a:pt x="5164" y="4348"/>
                      <a:pt x="5033" y="4333"/>
                      <a:pt x="4899" y="4321"/>
                    </a:cubicBezTo>
                    <a:cubicBezTo>
                      <a:pt x="4694" y="4304"/>
                      <a:pt x="4488" y="4296"/>
                      <a:pt x="4284" y="4296"/>
                    </a:cubicBezTo>
                    <a:cubicBezTo>
                      <a:pt x="2755" y="4296"/>
                      <a:pt x="1256" y="4762"/>
                      <a:pt x="1" y="5641"/>
                    </a:cubicBezTo>
                    <a:lnTo>
                      <a:pt x="828" y="6822"/>
                    </a:lnTo>
                    <a:cubicBezTo>
                      <a:pt x="1836" y="6116"/>
                      <a:pt x="3047" y="5740"/>
                      <a:pt x="4282" y="5740"/>
                    </a:cubicBezTo>
                    <a:cubicBezTo>
                      <a:pt x="4447" y="5740"/>
                      <a:pt x="4613" y="5746"/>
                      <a:pt x="4779" y="5760"/>
                    </a:cubicBezTo>
                    <a:cubicBezTo>
                      <a:pt x="6199" y="5875"/>
                      <a:pt x="7534" y="6495"/>
                      <a:pt x="8546" y="7503"/>
                    </a:cubicBezTo>
                    <a:cubicBezTo>
                      <a:pt x="9512" y="8469"/>
                      <a:pt x="10108" y="9704"/>
                      <a:pt x="10266" y="11047"/>
                    </a:cubicBezTo>
                    <a:lnTo>
                      <a:pt x="4275" y="11047"/>
                    </a:lnTo>
                    <a:lnTo>
                      <a:pt x="4275" y="12489"/>
                    </a:lnTo>
                    <a:lnTo>
                      <a:pt x="11401" y="12489"/>
                    </a:lnTo>
                    <a:lnTo>
                      <a:pt x="11997" y="11627"/>
                    </a:lnTo>
                    <a:lnTo>
                      <a:pt x="11997" y="9100"/>
                    </a:lnTo>
                    <a:lnTo>
                      <a:pt x="11493" y="9827"/>
                    </a:lnTo>
                    <a:cubicBezTo>
                      <a:pt x="11162" y="8569"/>
                      <a:pt x="10504" y="7422"/>
                      <a:pt x="9562" y="6480"/>
                    </a:cubicBezTo>
                    <a:cubicBezTo>
                      <a:pt x="8754" y="5672"/>
                      <a:pt x="7773" y="5064"/>
                      <a:pt x="6703" y="4698"/>
                    </a:cubicBezTo>
                    <a:lnTo>
                      <a:pt x="6857" y="3721"/>
                    </a:lnTo>
                    <a:lnTo>
                      <a:pt x="11997" y="3721"/>
                    </a:lnTo>
                    <a:lnTo>
                      <a:pt x="11997" y="2278"/>
                    </a:lnTo>
                    <a:lnTo>
                      <a:pt x="7088" y="2278"/>
                    </a:lnTo>
                    <a:lnTo>
                      <a:pt x="7415" y="227"/>
                    </a:lnTo>
                    <a:lnTo>
                      <a:pt x="5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9"/>
              <p:cNvSpPr/>
              <p:nvPr/>
            </p:nvSpPr>
            <p:spPr>
              <a:xfrm>
                <a:off x="6949025" y="1339000"/>
                <a:ext cx="104300" cy="36100"/>
              </a:xfrm>
              <a:custGeom>
                <a:avLst/>
                <a:gdLst/>
                <a:ahLst/>
                <a:cxnLst/>
                <a:rect l="l" t="t" r="r" b="b"/>
                <a:pathLst>
                  <a:path w="4172" h="1444" extrusionOk="0">
                    <a:moveTo>
                      <a:pt x="1" y="1"/>
                    </a:moveTo>
                    <a:lnTo>
                      <a:pt x="1" y="1443"/>
                    </a:lnTo>
                    <a:lnTo>
                      <a:pt x="4171" y="1443"/>
                    </a:lnTo>
                    <a:lnTo>
                      <a:pt x="41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49"/>
            <p:cNvGrpSpPr/>
            <p:nvPr/>
          </p:nvGrpSpPr>
          <p:grpSpPr>
            <a:xfrm>
              <a:off x="3048000" y="4175288"/>
              <a:ext cx="615625" cy="424125"/>
              <a:chOff x="6821200" y="1339000"/>
              <a:chExt cx="615625" cy="424125"/>
            </a:xfrm>
          </p:grpSpPr>
          <p:sp>
            <p:nvSpPr>
              <p:cNvPr id="1396" name="Google Shape;1396;p49"/>
              <p:cNvSpPr/>
              <p:nvPr/>
            </p:nvSpPr>
            <p:spPr>
              <a:xfrm>
                <a:off x="6821200" y="1533675"/>
                <a:ext cx="229425" cy="229450"/>
              </a:xfrm>
              <a:custGeom>
                <a:avLst/>
                <a:gdLst/>
                <a:ahLst/>
                <a:cxnLst/>
                <a:rect l="l" t="t" r="r" b="b"/>
                <a:pathLst>
                  <a:path w="9177" h="9178" extrusionOk="0">
                    <a:moveTo>
                      <a:pt x="4590" y="1444"/>
                    </a:moveTo>
                    <a:cubicBezTo>
                      <a:pt x="6326" y="1444"/>
                      <a:pt x="7734" y="2852"/>
                      <a:pt x="7734" y="4587"/>
                    </a:cubicBezTo>
                    <a:cubicBezTo>
                      <a:pt x="7734" y="6326"/>
                      <a:pt x="6326" y="7734"/>
                      <a:pt x="4590" y="7734"/>
                    </a:cubicBezTo>
                    <a:cubicBezTo>
                      <a:pt x="2855" y="7734"/>
                      <a:pt x="1443" y="6326"/>
                      <a:pt x="1443" y="4587"/>
                    </a:cubicBezTo>
                    <a:cubicBezTo>
                      <a:pt x="1443" y="2852"/>
                      <a:pt x="2855" y="1444"/>
                      <a:pt x="4590" y="1444"/>
                    </a:cubicBezTo>
                    <a:close/>
                    <a:moveTo>
                      <a:pt x="4590" y="1"/>
                    </a:moveTo>
                    <a:cubicBezTo>
                      <a:pt x="2059" y="1"/>
                      <a:pt x="0" y="2059"/>
                      <a:pt x="0" y="4587"/>
                    </a:cubicBezTo>
                    <a:cubicBezTo>
                      <a:pt x="0" y="7119"/>
                      <a:pt x="2059" y="9177"/>
                      <a:pt x="4590" y="9177"/>
                    </a:cubicBezTo>
                    <a:cubicBezTo>
                      <a:pt x="7118" y="9177"/>
                      <a:pt x="9177" y="7119"/>
                      <a:pt x="9177" y="4587"/>
                    </a:cubicBezTo>
                    <a:cubicBezTo>
                      <a:pt x="9177" y="2059"/>
                      <a:pt x="7118" y="1"/>
                      <a:pt x="4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9"/>
              <p:cNvSpPr/>
              <p:nvPr/>
            </p:nvSpPr>
            <p:spPr>
              <a:xfrm>
                <a:off x="7207400" y="1533675"/>
                <a:ext cx="229425" cy="229450"/>
              </a:xfrm>
              <a:custGeom>
                <a:avLst/>
                <a:gdLst/>
                <a:ahLst/>
                <a:cxnLst/>
                <a:rect l="l" t="t" r="r" b="b"/>
                <a:pathLst>
                  <a:path w="9177" h="9178" extrusionOk="0">
                    <a:moveTo>
                      <a:pt x="4590" y="1444"/>
                    </a:moveTo>
                    <a:cubicBezTo>
                      <a:pt x="6325" y="1444"/>
                      <a:pt x="7733" y="2852"/>
                      <a:pt x="7733" y="4587"/>
                    </a:cubicBezTo>
                    <a:cubicBezTo>
                      <a:pt x="7733" y="6326"/>
                      <a:pt x="6325" y="7734"/>
                      <a:pt x="4590" y="7734"/>
                    </a:cubicBezTo>
                    <a:cubicBezTo>
                      <a:pt x="2851" y="7734"/>
                      <a:pt x="1443" y="6326"/>
                      <a:pt x="1443" y="4587"/>
                    </a:cubicBezTo>
                    <a:cubicBezTo>
                      <a:pt x="1443" y="2852"/>
                      <a:pt x="2855" y="1444"/>
                      <a:pt x="4590" y="1444"/>
                    </a:cubicBezTo>
                    <a:close/>
                    <a:moveTo>
                      <a:pt x="4590" y="1"/>
                    </a:moveTo>
                    <a:cubicBezTo>
                      <a:pt x="2058" y="1"/>
                      <a:pt x="0" y="2059"/>
                      <a:pt x="0" y="4587"/>
                    </a:cubicBezTo>
                    <a:cubicBezTo>
                      <a:pt x="0" y="7119"/>
                      <a:pt x="2058" y="9177"/>
                      <a:pt x="4590" y="9177"/>
                    </a:cubicBezTo>
                    <a:cubicBezTo>
                      <a:pt x="7118" y="9177"/>
                      <a:pt x="9176" y="7119"/>
                      <a:pt x="9176" y="4587"/>
                    </a:cubicBezTo>
                    <a:cubicBezTo>
                      <a:pt x="9176" y="2059"/>
                      <a:pt x="7118" y="1"/>
                      <a:pt x="4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9"/>
              <p:cNvSpPr/>
              <p:nvPr/>
            </p:nvSpPr>
            <p:spPr>
              <a:xfrm>
                <a:off x="7116975" y="1339000"/>
                <a:ext cx="222500" cy="314550"/>
              </a:xfrm>
              <a:custGeom>
                <a:avLst/>
                <a:gdLst/>
                <a:ahLst/>
                <a:cxnLst/>
                <a:rect l="l" t="t" r="r" b="b"/>
                <a:pathLst>
                  <a:path w="8900" h="12582" extrusionOk="0">
                    <a:moveTo>
                      <a:pt x="3779" y="1"/>
                    </a:moveTo>
                    <a:lnTo>
                      <a:pt x="4637" y="2886"/>
                    </a:lnTo>
                    <a:lnTo>
                      <a:pt x="481" y="2886"/>
                    </a:lnTo>
                    <a:lnTo>
                      <a:pt x="0" y="3613"/>
                    </a:lnTo>
                    <a:lnTo>
                      <a:pt x="481" y="4329"/>
                    </a:lnTo>
                    <a:lnTo>
                      <a:pt x="4225" y="4329"/>
                    </a:lnTo>
                    <a:lnTo>
                      <a:pt x="481" y="9712"/>
                    </a:lnTo>
                    <a:lnTo>
                      <a:pt x="0" y="11347"/>
                    </a:lnTo>
                    <a:lnTo>
                      <a:pt x="481" y="12236"/>
                    </a:lnTo>
                    <a:lnTo>
                      <a:pt x="5341" y="5252"/>
                    </a:lnTo>
                    <a:lnTo>
                      <a:pt x="7515" y="12582"/>
                    </a:lnTo>
                    <a:lnTo>
                      <a:pt x="8900" y="12170"/>
                    </a:lnTo>
                    <a:lnTo>
                      <a:pt x="5710" y="1443"/>
                    </a:lnTo>
                    <a:lnTo>
                      <a:pt x="7749" y="1443"/>
                    </a:lnTo>
                    <a:lnTo>
                      <a:pt x="77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9"/>
              <p:cNvSpPr/>
              <p:nvPr/>
            </p:nvSpPr>
            <p:spPr>
              <a:xfrm>
                <a:off x="6829075" y="1354300"/>
                <a:ext cx="299950" cy="312250"/>
              </a:xfrm>
              <a:custGeom>
                <a:avLst/>
                <a:gdLst/>
                <a:ahLst/>
                <a:cxnLst/>
                <a:rect l="l" t="t" r="r" b="b"/>
                <a:pathLst>
                  <a:path w="11998" h="12490" extrusionOk="0">
                    <a:moveTo>
                      <a:pt x="5991" y="0"/>
                    </a:moveTo>
                    <a:lnTo>
                      <a:pt x="5299" y="4367"/>
                    </a:lnTo>
                    <a:cubicBezTo>
                      <a:pt x="5164" y="4348"/>
                      <a:pt x="5033" y="4333"/>
                      <a:pt x="4899" y="4321"/>
                    </a:cubicBezTo>
                    <a:cubicBezTo>
                      <a:pt x="4694" y="4304"/>
                      <a:pt x="4488" y="4296"/>
                      <a:pt x="4284" y="4296"/>
                    </a:cubicBezTo>
                    <a:cubicBezTo>
                      <a:pt x="2755" y="4296"/>
                      <a:pt x="1256" y="4762"/>
                      <a:pt x="1" y="5641"/>
                    </a:cubicBezTo>
                    <a:lnTo>
                      <a:pt x="828" y="6822"/>
                    </a:lnTo>
                    <a:cubicBezTo>
                      <a:pt x="1836" y="6116"/>
                      <a:pt x="3047" y="5740"/>
                      <a:pt x="4282" y="5740"/>
                    </a:cubicBezTo>
                    <a:cubicBezTo>
                      <a:pt x="4447" y="5740"/>
                      <a:pt x="4613" y="5746"/>
                      <a:pt x="4779" y="5760"/>
                    </a:cubicBezTo>
                    <a:cubicBezTo>
                      <a:pt x="6199" y="5875"/>
                      <a:pt x="7534" y="6495"/>
                      <a:pt x="8546" y="7503"/>
                    </a:cubicBezTo>
                    <a:cubicBezTo>
                      <a:pt x="9512" y="8469"/>
                      <a:pt x="10108" y="9704"/>
                      <a:pt x="10266" y="11047"/>
                    </a:cubicBezTo>
                    <a:lnTo>
                      <a:pt x="4275" y="11047"/>
                    </a:lnTo>
                    <a:lnTo>
                      <a:pt x="4275" y="12489"/>
                    </a:lnTo>
                    <a:lnTo>
                      <a:pt x="11401" y="12489"/>
                    </a:lnTo>
                    <a:lnTo>
                      <a:pt x="11997" y="11627"/>
                    </a:lnTo>
                    <a:lnTo>
                      <a:pt x="11997" y="9100"/>
                    </a:lnTo>
                    <a:lnTo>
                      <a:pt x="11493" y="9827"/>
                    </a:lnTo>
                    <a:cubicBezTo>
                      <a:pt x="11162" y="8569"/>
                      <a:pt x="10504" y="7422"/>
                      <a:pt x="9562" y="6480"/>
                    </a:cubicBezTo>
                    <a:cubicBezTo>
                      <a:pt x="8754" y="5672"/>
                      <a:pt x="7773" y="5064"/>
                      <a:pt x="6703" y="4698"/>
                    </a:cubicBezTo>
                    <a:lnTo>
                      <a:pt x="6857" y="3721"/>
                    </a:lnTo>
                    <a:lnTo>
                      <a:pt x="11997" y="3721"/>
                    </a:lnTo>
                    <a:lnTo>
                      <a:pt x="11997" y="2278"/>
                    </a:lnTo>
                    <a:lnTo>
                      <a:pt x="7088" y="2278"/>
                    </a:lnTo>
                    <a:lnTo>
                      <a:pt x="7415" y="227"/>
                    </a:lnTo>
                    <a:lnTo>
                      <a:pt x="59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9"/>
              <p:cNvSpPr/>
              <p:nvPr/>
            </p:nvSpPr>
            <p:spPr>
              <a:xfrm>
                <a:off x="6949025" y="1339000"/>
                <a:ext cx="104300" cy="36100"/>
              </a:xfrm>
              <a:custGeom>
                <a:avLst/>
                <a:gdLst/>
                <a:ahLst/>
                <a:cxnLst/>
                <a:rect l="l" t="t" r="r" b="b"/>
                <a:pathLst>
                  <a:path w="4172" h="1444" extrusionOk="0">
                    <a:moveTo>
                      <a:pt x="1" y="1"/>
                    </a:moveTo>
                    <a:lnTo>
                      <a:pt x="1" y="1443"/>
                    </a:lnTo>
                    <a:lnTo>
                      <a:pt x="4171" y="1443"/>
                    </a:lnTo>
                    <a:lnTo>
                      <a:pt x="41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01" name="Google Shape;1401;p49"/>
          <p:cNvGrpSpPr/>
          <p:nvPr/>
        </p:nvGrpSpPr>
        <p:grpSpPr>
          <a:xfrm>
            <a:off x="989450" y="3751410"/>
            <a:ext cx="3098694" cy="330073"/>
            <a:chOff x="0" y="2959275"/>
            <a:chExt cx="3663625" cy="390250"/>
          </a:xfrm>
        </p:grpSpPr>
        <p:grpSp>
          <p:nvGrpSpPr>
            <p:cNvPr id="1402" name="Google Shape;1402;p49"/>
            <p:cNvGrpSpPr/>
            <p:nvPr/>
          </p:nvGrpSpPr>
          <p:grpSpPr>
            <a:xfrm>
              <a:off x="0" y="2959275"/>
              <a:ext cx="615625" cy="390250"/>
              <a:chOff x="6654125" y="2123025"/>
              <a:chExt cx="615625" cy="390250"/>
            </a:xfrm>
          </p:grpSpPr>
          <p:sp>
            <p:nvSpPr>
              <p:cNvPr id="1403" name="Google Shape;1403;p49"/>
              <p:cNvSpPr/>
              <p:nvPr/>
            </p:nvSpPr>
            <p:spPr>
              <a:xfrm>
                <a:off x="7040300" y="2283850"/>
                <a:ext cx="229450" cy="229425"/>
              </a:xfrm>
              <a:custGeom>
                <a:avLst/>
                <a:gdLst/>
                <a:ahLst/>
                <a:cxnLst/>
                <a:rect l="l" t="t" r="r" b="b"/>
                <a:pathLst>
                  <a:path w="9178" h="9177" extrusionOk="0">
                    <a:moveTo>
                      <a:pt x="4587" y="1443"/>
                    </a:moveTo>
                    <a:cubicBezTo>
                      <a:pt x="6326" y="1443"/>
                      <a:pt x="7734" y="2852"/>
                      <a:pt x="7734" y="4587"/>
                    </a:cubicBezTo>
                    <a:cubicBezTo>
                      <a:pt x="7734" y="6322"/>
                      <a:pt x="6322" y="7734"/>
                      <a:pt x="4587" y="7734"/>
                    </a:cubicBezTo>
                    <a:cubicBezTo>
                      <a:pt x="2852" y="7734"/>
                      <a:pt x="1444" y="6322"/>
                      <a:pt x="1444" y="4587"/>
                    </a:cubicBezTo>
                    <a:cubicBezTo>
                      <a:pt x="1444" y="2852"/>
                      <a:pt x="2852" y="1443"/>
                      <a:pt x="4587" y="1443"/>
                    </a:cubicBezTo>
                    <a:close/>
                    <a:moveTo>
                      <a:pt x="4587" y="1"/>
                    </a:moveTo>
                    <a:cubicBezTo>
                      <a:pt x="2059" y="1"/>
                      <a:pt x="1" y="2059"/>
                      <a:pt x="1" y="4587"/>
                    </a:cubicBezTo>
                    <a:cubicBezTo>
                      <a:pt x="1" y="7118"/>
                      <a:pt x="2059" y="9177"/>
                      <a:pt x="4587" y="9177"/>
                    </a:cubicBezTo>
                    <a:cubicBezTo>
                      <a:pt x="7119" y="9177"/>
                      <a:pt x="9177" y="7118"/>
                      <a:pt x="9177" y="4587"/>
                    </a:cubicBezTo>
                    <a:cubicBezTo>
                      <a:pt x="9177" y="2059"/>
                      <a:pt x="7119" y="1"/>
                      <a:pt x="4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9"/>
              <p:cNvSpPr/>
              <p:nvPr/>
            </p:nvSpPr>
            <p:spPr>
              <a:xfrm>
                <a:off x="6654125" y="2283850"/>
                <a:ext cx="229425" cy="229425"/>
              </a:xfrm>
              <a:custGeom>
                <a:avLst/>
                <a:gdLst/>
                <a:ahLst/>
                <a:cxnLst/>
                <a:rect l="l" t="t" r="r" b="b"/>
                <a:pathLst>
                  <a:path w="9177" h="9177" extrusionOk="0">
                    <a:moveTo>
                      <a:pt x="4586" y="1443"/>
                    </a:moveTo>
                    <a:cubicBezTo>
                      <a:pt x="6325" y="1443"/>
                      <a:pt x="7734" y="2852"/>
                      <a:pt x="7734" y="4587"/>
                    </a:cubicBezTo>
                    <a:cubicBezTo>
                      <a:pt x="7734" y="6322"/>
                      <a:pt x="6325" y="7734"/>
                      <a:pt x="4586" y="7734"/>
                    </a:cubicBezTo>
                    <a:cubicBezTo>
                      <a:pt x="2851" y="7734"/>
                      <a:pt x="1443" y="6322"/>
                      <a:pt x="1443" y="4587"/>
                    </a:cubicBezTo>
                    <a:cubicBezTo>
                      <a:pt x="1443" y="2852"/>
                      <a:pt x="2851" y="1443"/>
                      <a:pt x="4586" y="1443"/>
                    </a:cubicBezTo>
                    <a:close/>
                    <a:moveTo>
                      <a:pt x="4586" y="1"/>
                    </a:moveTo>
                    <a:cubicBezTo>
                      <a:pt x="2059" y="1"/>
                      <a:pt x="0" y="2059"/>
                      <a:pt x="0" y="4587"/>
                    </a:cubicBezTo>
                    <a:cubicBezTo>
                      <a:pt x="0" y="7118"/>
                      <a:pt x="2059" y="9177"/>
                      <a:pt x="4586" y="9177"/>
                    </a:cubicBezTo>
                    <a:cubicBezTo>
                      <a:pt x="7118" y="9177"/>
                      <a:pt x="9176" y="7118"/>
                      <a:pt x="9176" y="4587"/>
                    </a:cubicBezTo>
                    <a:cubicBezTo>
                      <a:pt x="9176" y="2059"/>
                      <a:pt x="7118" y="1"/>
                      <a:pt x="4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9"/>
              <p:cNvSpPr/>
              <p:nvPr/>
            </p:nvSpPr>
            <p:spPr>
              <a:xfrm>
                <a:off x="6949900" y="2123025"/>
                <a:ext cx="222400" cy="280400"/>
              </a:xfrm>
              <a:custGeom>
                <a:avLst/>
                <a:gdLst/>
                <a:ahLst/>
                <a:cxnLst/>
                <a:rect l="l" t="t" r="r" b="b"/>
                <a:pathLst>
                  <a:path w="8896" h="11216" extrusionOk="0">
                    <a:moveTo>
                      <a:pt x="2932" y="1"/>
                    </a:moveTo>
                    <a:lnTo>
                      <a:pt x="2932" y="1443"/>
                    </a:lnTo>
                    <a:lnTo>
                      <a:pt x="4729" y="1443"/>
                    </a:lnTo>
                    <a:lnTo>
                      <a:pt x="5141" y="2894"/>
                    </a:lnTo>
                    <a:lnTo>
                      <a:pt x="481" y="2894"/>
                    </a:lnTo>
                    <a:lnTo>
                      <a:pt x="0" y="3652"/>
                    </a:lnTo>
                    <a:lnTo>
                      <a:pt x="481" y="4337"/>
                    </a:lnTo>
                    <a:lnTo>
                      <a:pt x="4483" y="4337"/>
                    </a:lnTo>
                    <a:lnTo>
                      <a:pt x="481" y="8823"/>
                    </a:lnTo>
                    <a:lnTo>
                      <a:pt x="0" y="10262"/>
                    </a:lnTo>
                    <a:lnTo>
                      <a:pt x="481" y="10985"/>
                    </a:lnTo>
                    <a:lnTo>
                      <a:pt x="5760" y="5072"/>
                    </a:lnTo>
                    <a:lnTo>
                      <a:pt x="7511" y="11216"/>
                    </a:lnTo>
                    <a:lnTo>
                      <a:pt x="8896" y="10824"/>
                    </a:lnTo>
                    <a:lnTo>
                      <a:pt x="58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9"/>
              <p:cNvSpPr/>
              <p:nvPr/>
            </p:nvSpPr>
            <p:spPr>
              <a:xfrm>
                <a:off x="6735300" y="2136875"/>
                <a:ext cx="226750" cy="279750"/>
              </a:xfrm>
              <a:custGeom>
                <a:avLst/>
                <a:gdLst/>
                <a:ahLst/>
                <a:cxnLst/>
                <a:rect l="l" t="t" r="r" b="b"/>
                <a:pathLst>
                  <a:path w="9070" h="11190" extrusionOk="0">
                    <a:moveTo>
                      <a:pt x="5937" y="4848"/>
                    </a:moveTo>
                    <a:lnTo>
                      <a:pt x="7149" y="9746"/>
                    </a:lnTo>
                    <a:lnTo>
                      <a:pt x="2686" y="9746"/>
                    </a:lnTo>
                    <a:lnTo>
                      <a:pt x="5937" y="4848"/>
                    </a:lnTo>
                    <a:close/>
                    <a:moveTo>
                      <a:pt x="6226" y="1"/>
                    </a:moveTo>
                    <a:lnTo>
                      <a:pt x="4829" y="347"/>
                    </a:lnTo>
                    <a:lnTo>
                      <a:pt x="5472" y="2955"/>
                    </a:lnTo>
                    <a:lnTo>
                      <a:pt x="0" y="11189"/>
                    </a:lnTo>
                    <a:lnTo>
                      <a:pt x="8396" y="11189"/>
                    </a:lnTo>
                    <a:lnTo>
                      <a:pt x="9069" y="10431"/>
                    </a:lnTo>
                    <a:lnTo>
                      <a:pt x="9069" y="8265"/>
                    </a:lnTo>
                    <a:lnTo>
                      <a:pt x="8446" y="8965"/>
                    </a:lnTo>
                    <a:lnTo>
                      <a:pt x="7161" y="3783"/>
                    </a:lnTo>
                    <a:lnTo>
                      <a:pt x="9065" y="3783"/>
                    </a:lnTo>
                    <a:lnTo>
                      <a:pt x="9065" y="2340"/>
                    </a:lnTo>
                    <a:lnTo>
                      <a:pt x="6803" y="2340"/>
                    </a:lnTo>
                    <a:lnTo>
                      <a:pt x="6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9"/>
              <p:cNvSpPr/>
              <p:nvPr/>
            </p:nvSpPr>
            <p:spPr>
              <a:xfrm>
                <a:off x="6809850" y="2123025"/>
                <a:ext cx="106500" cy="36100"/>
              </a:xfrm>
              <a:custGeom>
                <a:avLst/>
                <a:gdLst/>
                <a:ahLst/>
                <a:cxnLst/>
                <a:rect l="l" t="t" r="r" b="b"/>
                <a:pathLst>
                  <a:path w="4260" h="1444" extrusionOk="0">
                    <a:moveTo>
                      <a:pt x="0" y="1"/>
                    </a:moveTo>
                    <a:lnTo>
                      <a:pt x="0" y="1443"/>
                    </a:lnTo>
                    <a:lnTo>
                      <a:pt x="4259" y="1443"/>
                    </a:lnTo>
                    <a:lnTo>
                      <a:pt x="42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 name="Google Shape;1408;p49"/>
            <p:cNvGrpSpPr/>
            <p:nvPr/>
          </p:nvGrpSpPr>
          <p:grpSpPr>
            <a:xfrm>
              <a:off x="2286000" y="2959275"/>
              <a:ext cx="615625" cy="390250"/>
              <a:chOff x="6654125" y="2123025"/>
              <a:chExt cx="615625" cy="390250"/>
            </a:xfrm>
          </p:grpSpPr>
          <p:sp>
            <p:nvSpPr>
              <p:cNvPr id="1409" name="Google Shape;1409;p49"/>
              <p:cNvSpPr/>
              <p:nvPr/>
            </p:nvSpPr>
            <p:spPr>
              <a:xfrm>
                <a:off x="7040300" y="2283850"/>
                <a:ext cx="229450" cy="229425"/>
              </a:xfrm>
              <a:custGeom>
                <a:avLst/>
                <a:gdLst/>
                <a:ahLst/>
                <a:cxnLst/>
                <a:rect l="l" t="t" r="r" b="b"/>
                <a:pathLst>
                  <a:path w="9178" h="9177" extrusionOk="0">
                    <a:moveTo>
                      <a:pt x="4587" y="1443"/>
                    </a:moveTo>
                    <a:cubicBezTo>
                      <a:pt x="6326" y="1443"/>
                      <a:pt x="7734" y="2852"/>
                      <a:pt x="7734" y="4587"/>
                    </a:cubicBezTo>
                    <a:cubicBezTo>
                      <a:pt x="7734" y="6322"/>
                      <a:pt x="6322" y="7734"/>
                      <a:pt x="4587" y="7734"/>
                    </a:cubicBezTo>
                    <a:cubicBezTo>
                      <a:pt x="2852" y="7734"/>
                      <a:pt x="1444" y="6322"/>
                      <a:pt x="1444" y="4587"/>
                    </a:cubicBezTo>
                    <a:cubicBezTo>
                      <a:pt x="1444" y="2852"/>
                      <a:pt x="2852" y="1443"/>
                      <a:pt x="4587" y="1443"/>
                    </a:cubicBezTo>
                    <a:close/>
                    <a:moveTo>
                      <a:pt x="4587" y="1"/>
                    </a:moveTo>
                    <a:cubicBezTo>
                      <a:pt x="2059" y="1"/>
                      <a:pt x="1" y="2059"/>
                      <a:pt x="1" y="4587"/>
                    </a:cubicBezTo>
                    <a:cubicBezTo>
                      <a:pt x="1" y="7118"/>
                      <a:pt x="2059" y="9177"/>
                      <a:pt x="4587" y="9177"/>
                    </a:cubicBezTo>
                    <a:cubicBezTo>
                      <a:pt x="7119" y="9177"/>
                      <a:pt x="9177" y="7118"/>
                      <a:pt x="9177" y="4587"/>
                    </a:cubicBezTo>
                    <a:cubicBezTo>
                      <a:pt x="9177" y="2059"/>
                      <a:pt x="7119" y="1"/>
                      <a:pt x="4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9"/>
              <p:cNvSpPr/>
              <p:nvPr/>
            </p:nvSpPr>
            <p:spPr>
              <a:xfrm>
                <a:off x="6654125" y="2283850"/>
                <a:ext cx="229425" cy="229425"/>
              </a:xfrm>
              <a:custGeom>
                <a:avLst/>
                <a:gdLst/>
                <a:ahLst/>
                <a:cxnLst/>
                <a:rect l="l" t="t" r="r" b="b"/>
                <a:pathLst>
                  <a:path w="9177" h="9177" extrusionOk="0">
                    <a:moveTo>
                      <a:pt x="4586" y="1443"/>
                    </a:moveTo>
                    <a:cubicBezTo>
                      <a:pt x="6325" y="1443"/>
                      <a:pt x="7734" y="2852"/>
                      <a:pt x="7734" y="4587"/>
                    </a:cubicBezTo>
                    <a:cubicBezTo>
                      <a:pt x="7734" y="6322"/>
                      <a:pt x="6325" y="7734"/>
                      <a:pt x="4586" y="7734"/>
                    </a:cubicBezTo>
                    <a:cubicBezTo>
                      <a:pt x="2851" y="7734"/>
                      <a:pt x="1443" y="6322"/>
                      <a:pt x="1443" y="4587"/>
                    </a:cubicBezTo>
                    <a:cubicBezTo>
                      <a:pt x="1443" y="2852"/>
                      <a:pt x="2851" y="1443"/>
                      <a:pt x="4586" y="1443"/>
                    </a:cubicBezTo>
                    <a:close/>
                    <a:moveTo>
                      <a:pt x="4586" y="1"/>
                    </a:moveTo>
                    <a:cubicBezTo>
                      <a:pt x="2059" y="1"/>
                      <a:pt x="0" y="2059"/>
                      <a:pt x="0" y="4587"/>
                    </a:cubicBezTo>
                    <a:cubicBezTo>
                      <a:pt x="0" y="7118"/>
                      <a:pt x="2059" y="9177"/>
                      <a:pt x="4586" y="9177"/>
                    </a:cubicBezTo>
                    <a:cubicBezTo>
                      <a:pt x="7118" y="9177"/>
                      <a:pt x="9176" y="7118"/>
                      <a:pt x="9176" y="4587"/>
                    </a:cubicBezTo>
                    <a:cubicBezTo>
                      <a:pt x="9176" y="2059"/>
                      <a:pt x="7118" y="1"/>
                      <a:pt x="4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9"/>
              <p:cNvSpPr/>
              <p:nvPr/>
            </p:nvSpPr>
            <p:spPr>
              <a:xfrm>
                <a:off x="6949900" y="2123025"/>
                <a:ext cx="222400" cy="280400"/>
              </a:xfrm>
              <a:custGeom>
                <a:avLst/>
                <a:gdLst/>
                <a:ahLst/>
                <a:cxnLst/>
                <a:rect l="l" t="t" r="r" b="b"/>
                <a:pathLst>
                  <a:path w="8896" h="11216" extrusionOk="0">
                    <a:moveTo>
                      <a:pt x="2932" y="1"/>
                    </a:moveTo>
                    <a:lnTo>
                      <a:pt x="2932" y="1443"/>
                    </a:lnTo>
                    <a:lnTo>
                      <a:pt x="4729" y="1443"/>
                    </a:lnTo>
                    <a:lnTo>
                      <a:pt x="5141" y="2894"/>
                    </a:lnTo>
                    <a:lnTo>
                      <a:pt x="481" y="2894"/>
                    </a:lnTo>
                    <a:lnTo>
                      <a:pt x="0" y="3652"/>
                    </a:lnTo>
                    <a:lnTo>
                      <a:pt x="481" y="4337"/>
                    </a:lnTo>
                    <a:lnTo>
                      <a:pt x="4483" y="4337"/>
                    </a:lnTo>
                    <a:lnTo>
                      <a:pt x="481" y="8823"/>
                    </a:lnTo>
                    <a:lnTo>
                      <a:pt x="0" y="10262"/>
                    </a:lnTo>
                    <a:lnTo>
                      <a:pt x="481" y="10985"/>
                    </a:lnTo>
                    <a:lnTo>
                      <a:pt x="5760" y="5072"/>
                    </a:lnTo>
                    <a:lnTo>
                      <a:pt x="7511" y="11216"/>
                    </a:lnTo>
                    <a:lnTo>
                      <a:pt x="8896" y="10824"/>
                    </a:lnTo>
                    <a:lnTo>
                      <a:pt x="58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9"/>
              <p:cNvSpPr/>
              <p:nvPr/>
            </p:nvSpPr>
            <p:spPr>
              <a:xfrm>
                <a:off x="6735300" y="2136875"/>
                <a:ext cx="226750" cy="279750"/>
              </a:xfrm>
              <a:custGeom>
                <a:avLst/>
                <a:gdLst/>
                <a:ahLst/>
                <a:cxnLst/>
                <a:rect l="l" t="t" r="r" b="b"/>
                <a:pathLst>
                  <a:path w="9070" h="11190" extrusionOk="0">
                    <a:moveTo>
                      <a:pt x="5937" y="4848"/>
                    </a:moveTo>
                    <a:lnTo>
                      <a:pt x="7149" y="9746"/>
                    </a:lnTo>
                    <a:lnTo>
                      <a:pt x="2686" y="9746"/>
                    </a:lnTo>
                    <a:lnTo>
                      <a:pt x="5937" y="4848"/>
                    </a:lnTo>
                    <a:close/>
                    <a:moveTo>
                      <a:pt x="6226" y="1"/>
                    </a:moveTo>
                    <a:lnTo>
                      <a:pt x="4829" y="347"/>
                    </a:lnTo>
                    <a:lnTo>
                      <a:pt x="5472" y="2955"/>
                    </a:lnTo>
                    <a:lnTo>
                      <a:pt x="0" y="11189"/>
                    </a:lnTo>
                    <a:lnTo>
                      <a:pt x="8396" y="11189"/>
                    </a:lnTo>
                    <a:lnTo>
                      <a:pt x="9069" y="10431"/>
                    </a:lnTo>
                    <a:lnTo>
                      <a:pt x="9069" y="8265"/>
                    </a:lnTo>
                    <a:lnTo>
                      <a:pt x="8446" y="8965"/>
                    </a:lnTo>
                    <a:lnTo>
                      <a:pt x="7161" y="3783"/>
                    </a:lnTo>
                    <a:lnTo>
                      <a:pt x="9065" y="3783"/>
                    </a:lnTo>
                    <a:lnTo>
                      <a:pt x="9065" y="2340"/>
                    </a:lnTo>
                    <a:lnTo>
                      <a:pt x="6803" y="2340"/>
                    </a:lnTo>
                    <a:lnTo>
                      <a:pt x="6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9"/>
              <p:cNvSpPr/>
              <p:nvPr/>
            </p:nvSpPr>
            <p:spPr>
              <a:xfrm>
                <a:off x="6809850" y="2123025"/>
                <a:ext cx="106500" cy="36100"/>
              </a:xfrm>
              <a:custGeom>
                <a:avLst/>
                <a:gdLst/>
                <a:ahLst/>
                <a:cxnLst/>
                <a:rect l="l" t="t" r="r" b="b"/>
                <a:pathLst>
                  <a:path w="4260" h="1444" extrusionOk="0">
                    <a:moveTo>
                      <a:pt x="0" y="1"/>
                    </a:moveTo>
                    <a:lnTo>
                      <a:pt x="0" y="1443"/>
                    </a:lnTo>
                    <a:lnTo>
                      <a:pt x="4259" y="1443"/>
                    </a:lnTo>
                    <a:lnTo>
                      <a:pt x="42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49"/>
            <p:cNvGrpSpPr/>
            <p:nvPr/>
          </p:nvGrpSpPr>
          <p:grpSpPr>
            <a:xfrm>
              <a:off x="762000" y="2959275"/>
              <a:ext cx="615625" cy="390250"/>
              <a:chOff x="6654125" y="2123025"/>
              <a:chExt cx="615625" cy="390250"/>
            </a:xfrm>
          </p:grpSpPr>
          <p:sp>
            <p:nvSpPr>
              <p:cNvPr id="1415" name="Google Shape;1415;p49"/>
              <p:cNvSpPr/>
              <p:nvPr/>
            </p:nvSpPr>
            <p:spPr>
              <a:xfrm>
                <a:off x="7040300" y="2283850"/>
                <a:ext cx="229450" cy="229425"/>
              </a:xfrm>
              <a:custGeom>
                <a:avLst/>
                <a:gdLst/>
                <a:ahLst/>
                <a:cxnLst/>
                <a:rect l="l" t="t" r="r" b="b"/>
                <a:pathLst>
                  <a:path w="9178" h="9177" extrusionOk="0">
                    <a:moveTo>
                      <a:pt x="4587" y="1443"/>
                    </a:moveTo>
                    <a:cubicBezTo>
                      <a:pt x="6326" y="1443"/>
                      <a:pt x="7734" y="2852"/>
                      <a:pt x="7734" y="4587"/>
                    </a:cubicBezTo>
                    <a:cubicBezTo>
                      <a:pt x="7734" y="6322"/>
                      <a:pt x="6322" y="7734"/>
                      <a:pt x="4587" y="7734"/>
                    </a:cubicBezTo>
                    <a:cubicBezTo>
                      <a:pt x="2852" y="7734"/>
                      <a:pt x="1444" y="6322"/>
                      <a:pt x="1444" y="4587"/>
                    </a:cubicBezTo>
                    <a:cubicBezTo>
                      <a:pt x="1444" y="2852"/>
                      <a:pt x="2852" y="1443"/>
                      <a:pt x="4587" y="1443"/>
                    </a:cubicBezTo>
                    <a:close/>
                    <a:moveTo>
                      <a:pt x="4587" y="1"/>
                    </a:moveTo>
                    <a:cubicBezTo>
                      <a:pt x="2059" y="1"/>
                      <a:pt x="1" y="2059"/>
                      <a:pt x="1" y="4587"/>
                    </a:cubicBezTo>
                    <a:cubicBezTo>
                      <a:pt x="1" y="7118"/>
                      <a:pt x="2059" y="9177"/>
                      <a:pt x="4587" y="9177"/>
                    </a:cubicBezTo>
                    <a:cubicBezTo>
                      <a:pt x="7119" y="9177"/>
                      <a:pt x="9177" y="7118"/>
                      <a:pt x="9177" y="4587"/>
                    </a:cubicBezTo>
                    <a:cubicBezTo>
                      <a:pt x="9177" y="2059"/>
                      <a:pt x="7119" y="1"/>
                      <a:pt x="4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9"/>
              <p:cNvSpPr/>
              <p:nvPr/>
            </p:nvSpPr>
            <p:spPr>
              <a:xfrm>
                <a:off x="6654125" y="2283850"/>
                <a:ext cx="229425" cy="229425"/>
              </a:xfrm>
              <a:custGeom>
                <a:avLst/>
                <a:gdLst/>
                <a:ahLst/>
                <a:cxnLst/>
                <a:rect l="l" t="t" r="r" b="b"/>
                <a:pathLst>
                  <a:path w="9177" h="9177" extrusionOk="0">
                    <a:moveTo>
                      <a:pt x="4586" y="1443"/>
                    </a:moveTo>
                    <a:cubicBezTo>
                      <a:pt x="6325" y="1443"/>
                      <a:pt x="7734" y="2852"/>
                      <a:pt x="7734" y="4587"/>
                    </a:cubicBezTo>
                    <a:cubicBezTo>
                      <a:pt x="7734" y="6322"/>
                      <a:pt x="6325" y="7734"/>
                      <a:pt x="4586" y="7734"/>
                    </a:cubicBezTo>
                    <a:cubicBezTo>
                      <a:pt x="2851" y="7734"/>
                      <a:pt x="1443" y="6322"/>
                      <a:pt x="1443" y="4587"/>
                    </a:cubicBezTo>
                    <a:cubicBezTo>
                      <a:pt x="1443" y="2852"/>
                      <a:pt x="2851" y="1443"/>
                      <a:pt x="4586" y="1443"/>
                    </a:cubicBezTo>
                    <a:close/>
                    <a:moveTo>
                      <a:pt x="4586" y="1"/>
                    </a:moveTo>
                    <a:cubicBezTo>
                      <a:pt x="2059" y="1"/>
                      <a:pt x="0" y="2059"/>
                      <a:pt x="0" y="4587"/>
                    </a:cubicBezTo>
                    <a:cubicBezTo>
                      <a:pt x="0" y="7118"/>
                      <a:pt x="2059" y="9177"/>
                      <a:pt x="4586" y="9177"/>
                    </a:cubicBezTo>
                    <a:cubicBezTo>
                      <a:pt x="7118" y="9177"/>
                      <a:pt x="9176" y="7118"/>
                      <a:pt x="9176" y="4587"/>
                    </a:cubicBezTo>
                    <a:cubicBezTo>
                      <a:pt x="9176" y="2059"/>
                      <a:pt x="7118" y="1"/>
                      <a:pt x="4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9"/>
              <p:cNvSpPr/>
              <p:nvPr/>
            </p:nvSpPr>
            <p:spPr>
              <a:xfrm>
                <a:off x="6949900" y="2123025"/>
                <a:ext cx="222400" cy="280400"/>
              </a:xfrm>
              <a:custGeom>
                <a:avLst/>
                <a:gdLst/>
                <a:ahLst/>
                <a:cxnLst/>
                <a:rect l="l" t="t" r="r" b="b"/>
                <a:pathLst>
                  <a:path w="8896" h="11216" extrusionOk="0">
                    <a:moveTo>
                      <a:pt x="2932" y="1"/>
                    </a:moveTo>
                    <a:lnTo>
                      <a:pt x="2932" y="1443"/>
                    </a:lnTo>
                    <a:lnTo>
                      <a:pt x="4729" y="1443"/>
                    </a:lnTo>
                    <a:lnTo>
                      <a:pt x="5141" y="2894"/>
                    </a:lnTo>
                    <a:lnTo>
                      <a:pt x="481" y="2894"/>
                    </a:lnTo>
                    <a:lnTo>
                      <a:pt x="0" y="3652"/>
                    </a:lnTo>
                    <a:lnTo>
                      <a:pt x="481" y="4337"/>
                    </a:lnTo>
                    <a:lnTo>
                      <a:pt x="4483" y="4337"/>
                    </a:lnTo>
                    <a:lnTo>
                      <a:pt x="481" y="8823"/>
                    </a:lnTo>
                    <a:lnTo>
                      <a:pt x="0" y="10262"/>
                    </a:lnTo>
                    <a:lnTo>
                      <a:pt x="481" y="10985"/>
                    </a:lnTo>
                    <a:lnTo>
                      <a:pt x="5760" y="5072"/>
                    </a:lnTo>
                    <a:lnTo>
                      <a:pt x="7511" y="11216"/>
                    </a:lnTo>
                    <a:lnTo>
                      <a:pt x="8896" y="10824"/>
                    </a:lnTo>
                    <a:lnTo>
                      <a:pt x="58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9"/>
              <p:cNvSpPr/>
              <p:nvPr/>
            </p:nvSpPr>
            <p:spPr>
              <a:xfrm>
                <a:off x="6735300" y="2136875"/>
                <a:ext cx="226750" cy="279750"/>
              </a:xfrm>
              <a:custGeom>
                <a:avLst/>
                <a:gdLst/>
                <a:ahLst/>
                <a:cxnLst/>
                <a:rect l="l" t="t" r="r" b="b"/>
                <a:pathLst>
                  <a:path w="9070" h="11190" extrusionOk="0">
                    <a:moveTo>
                      <a:pt x="5937" y="4848"/>
                    </a:moveTo>
                    <a:lnTo>
                      <a:pt x="7149" y="9746"/>
                    </a:lnTo>
                    <a:lnTo>
                      <a:pt x="2686" y="9746"/>
                    </a:lnTo>
                    <a:lnTo>
                      <a:pt x="5937" y="4848"/>
                    </a:lnTo>
                    <a:close/>
                    <a:moveTo>
                      <a:pt x="6226" y="1"/>
                    </a:moveTo>
                    <a:lnTo>
                      <a:pt x="4829" y="347"/>
                    </a:lnTo>
                    <a:lnTo>
                      <a:pt x="5472" y="2955"/>
                    </a:lnTo>
                    <a:lnTo>
                      <a:pt x="0" y="11189"/>
                    </a:lnTo>
                    <a:lnTo>
                      <a:pt x="8396" y="11189"/>
                    </a:lnTo>
                    <a:lnTo>
                      <a:pt x="9069" y="10431"/>
                    </a:lnTo>
                    <a:lnTo>
                      <a:pt x="9069" y="8265"/>
                    </a:lnTo>
                    <a:lnTo>
                      <a:pt x="8446" y="8965"/>
                    </a:lnTo>
                    <a:lnTo>
                      <a:pt x="7161" y="3783"/>
                    </a:lnTo>
                    <a:lnTo>
                      <a:pt x="9065" y="3783"/>
                    </a:lnTo>
                    <a:lnTo>
                      <a:pt x="9065" y="2340"/>
                    </a:lnTo>
                    <a:lnTo>
                      <a:pt x="6803" y="2340"/>
                    </a:lnTo>
                    <a:lnTo>
                      <a:pt x="6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9"/>
              <p:cNvSpPr/>
              <p:nvPr/>
            </p:nvSpPr>
            <p:spPr>
              <a:xfrm>
                <a:off x="6809850" y="2123025"/>
                <a:ext cx="106500" cy="36100"/>
              </a:xfrm>
              <a:custGeom>
                <a:avLst/>
                <a:gdLst/>
                <a:ahLst/>
                <a:cxnLst/>
                <a:rect l="l" t="t" r="r" b="b"/>
                <a:pathLst>
                  <a:path w="4260" h="1444" extrusionOk="0">
                    <a:moveTo>
                      <a:pt x="0" y="1"/>
                    </a:moveTo>
                    <a:lnTo>
                      <a:pt x="0" y="1443"/>
                    </a:lnTo>
                    <a:lnTo>
                      <a:pt x="4259" y="1443"/>
                    </a:lnTo>
                    <a:lnTo>
                      <a:pt x="42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49"/>
            <p:cNvGrpSpPr/>
            <p:nvPr/>
          </p:nvGrpSpPr>
          <p:grpSpPr>
            <a:xfrm>
              <a:off x="1524000" y="2959275"/>
              <a:ext cx="615625" cy="390250"/>
              <a:chOff x="6654125" y="2123025"/>
              <a:chExt cx="615625" cy="390250"/>
            </a:xfrm>
          </p:grpSpPr>
          <p:sp>
            <p:nvSpPr>
              <p:cNvPr id="1421" name="Google Shape;1421;p49"/>
              <p:cNvSpPr/>
              <p:nvPr/>
            </p:nvSpPr>
            <p:spPr>
              <a:xfrm>
                <a:off x="7040300" y="2283850"/>
                <a:ext cx="229450" cy="229425"/>
              </a:xfrm>
              <a:custGeom>
                <a:avLst/>
                <a:gdLst/>
                <a:ahLst/>
                <a:cxnLst/>
                <a:rect l="l" t="t" r="r" b="b"/>
                <a:pathLst>
                  <a:path w="9178" h="9177" extrusionOk="0">
                    <a:moveTo>
                      <a:pt x="4587" y="1443"/>
                    </a:moveTo>
                    <a:cubicBezTo>
                      <a:pt x="6326" y="1443"/>
                      <a:pt x="7734" y="2852"/>
                      <a:pt x="7734" y="4587"/>
                    </a:cubicBezTo>
                    <a:cubicBezTo>
                      <a:pt x="7734" y="6322"/>
                      <a:pt x="6322" y="7734"/>
                      <a:pt x="4587" y="7734"/>
                    </a:cubicBezTo>
                    <a:cubicBezTo>
                      <a:pt x="2852" y="7734"/>
                      <a:pt x="1444" y="6322"/>
                      <a:pt x="1444" y="4587"/>
                    </a:cubicBezTo>
                    <a:cubicBezTo>
                      <a:pt x="1444" y="2852"/>
                      <a:pt x="2852" y="1443"/>
                      <a:pt x="4587" y="1443"/>
                    </a:cubicBezTo>
                    <a:close/>
                    <a:moveTo>
                      <a:pt x="4587" y="1"/>
                    </a:moveTo>
                    <a:cubicBezTo>
                      <a:pt x="2059" y="1"/>
                      <a:pt x="1" y="2059"/>
                      <a:pt x="1" y="4587"/>
                    </a:cubicBezTo>
                    <a:cubicBezTo>
                      <a:pt x="1" y="7118"/>
                      <a:pt x="2059" y="9177"/>
                      <a:pt x="4587" y="9177"/>
                    </a:cubicBezTo>
                    <a:cubicBezTo>
                      <a:pt x="7119" y="9177"/>
                      <a:pt x="9177" y="7118"/>
                      <a:pt x="9177" y="4587"/>
                    </a:cubicBezTo>
                    <a:cubicBezTo>
                      <a:pt x="9177" y="2059"/>
                      <a:pt x="7119" y="1"/>
                      <a:pt x="4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9"/>
              <p:cNvSpPr/>
              <p:nvPr/>
            </p:nvSpPr>
            <p:spPr>
              <a:xfrm>
                <a:off x="6654125" y="2283850"/>
                <a:ext cx="229425" cy="229425"/>
              </a:xfrm>
              <a:custGeom>
                <a:avLst/>
                <a:gdLst/>
                <a:ahLst/>
                <a:cxnLst/>
                <a:rect l="l" t="t" r="r" b="b"/>
                <a:pathLst>
                  <a:path w="9177" h="9177" extrusionOk="0">
                    <a:moveTo>
                      <a:pt x="4586" y="1443"/>
                    </a:moveTo>
                    <a:cubicBezTo>
                      <a:pt x="6325" y="1443"/>
                      <a:pt x="7734" y="2852"/>
                      <a:pt x="7734" y="4587"/>
                    </a:cubicBezTo>
                    <a:cubicBezTo>
                      <a:pt x="7734" y="6322"/>
                      <a:pt x="6325" y="7734"/>
                      <a:pt x="4586" y="7734"/>
                    </a:cubicBezTo>
                    <a:cubicBezTo>
                      <a:pt x="2851" y="7734"/>
                      <a:pt x="1443" y="6322"/>
                      <a:pt x="1443" y="4587"/>
                    </a:cubicBezTo>
                    <a:cubicBezTo>
                      <a:pt x="1443" y="2852"/>
                      <a:pt x="2851" y="1443"/>
                      <a:pt x="4586" y="1443"/>
                    </a:cubicBezTo>
                    <a:close/>
                    <a:moveTo>
                      <a:pt x="4586" y="1"/>
                    </a:moveTo>
                    <a:cubicBezTo>
                      <a:pt x="2059" y="1"/>
                      <a:pt x="0" y="2059"/>
                      <a:pt x="0" y="4587"/>
                    </a:cubicBezTo>
                    <a:cubicBezTo>
                      <a:pt x="0" y="7118"/>
                      <a:pt x="2059" y="9177"/>
                      <a:pt x="4586" y="9177"/>
                    </a:cubicBezTo>
                    <a:cubicBezTo>
                      <a:pt x="7118" y="9177"/>
                      <a:pt x="9176" y="7118"/>
                      <a:pt x="9176" y="4587"/>
                    </a:cubicBezTo>
                    <a:cubicBezTo>
                      <a:pt x="9176" y="2059"/>
                      <a:pt x="7118" y="1"/>
                      <a:pt x="4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9"/>
              <p:cNvSpPr/>
              <p:nvPr/>
            </p:nvSpPr>
            <p:spPr>
              <a:xfrm>
                <a:off x="6949900" y="2123025"/>
                <a:ext cx="222400" cy="280400"/>
              </a:xfrm>
              <a:custGeom>
                <a:avLst/>
                <a:gdLst/>
                <a:ahLst/>
                <a:cxnLst/>
                <a:rect l="l" t="t" r="r" b="b"/>
                <a:pathLst>
                  <a:path w="8896" h="11216" extrusionOk="0">
                    <a:moveTo>
                      <a:pt x="2932" y="1"/>
                    </a:moveTo>
                    <a:lnTo>
                      <a:pt x="2932" y="1443"/>
                    </a:lnTo>
                    <a:lnTo>
                      <a:pt x="4729" y="1443"/>
                    </a:lnTo>
                    <a:lnTo>
                      <a:pt x="5141" y="2894"/>
                    </a:lnTo>
                    <a:lnTo>
                      <a:pt x="481" y="2894"/>
                    </a:lnTo>
                    <a:lnTo>
                      <a:pt x="0" y="3652"/>
                    </a:lnTo>
                    <a:lnTo>
                      <a:pt x="481" y="4337"/>
                    </a:lnTo>
                    <a:lnTo>
                      <a:pt x="4483" y="4337"/>
                    </a:lnTo>
                    <a:lnTo>
                      <a:pt x="481" y="8823"/>
                    </a:lnTo>
                    <a:lnTo>
                      <a:pt x="0" y="10262"/>
                    </a:lnTo>
                    <a:lnTo>
                      <a:pt x="481" y="10985"/>
                    </a:lnTo>
                    <a:lnTo>
                      <a:pt x="5760" y="5072"/>
                    </a:lnTo>
                    <a:lnTo>
                      <a:pt x="7511" y="11216"/>
                    </a:lnTo>
                    <a:lnTo>
                      <a:pt x="8896" y="10824"/>
                    </a:lnTo>
                    <a:lnTo>
                      <a:pt x="58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9"/>
              <p:cNvSpPr/>
              <p:nvPr/>
            </p:nvSpPr>
            <p:spPr>
              <a:xfrm>
                <a:off x="6735300" y="2136875"/>
                <a:ext cx="226750" cy="279750"/>
              </a:xfrm>
              <a:custGeom>
                <a:avLst/>
                <a:gdLst/>
                <a:ahLst/>
                <a:cxnLst/>
                <a:rect l="l" t="t" r="r" b="b"/>
                <a:pathLst>
                  <a:path w="9070" h="11190" extrusionOk="0">
                    <a:moveTo>
                      <a:pt x="5937" y="4848"/>
                    </a:moveTo>
                    <a:lnTo>
                      <a:pt x="7149" y="9746"/>
                    </a:lnTo>
                    <a:lnTo>
                      <a:pt x="2686" y="9746"/>
                    </a:lnTo>
                    <a:lnTo>
                      <a:pt x="5937" y="4848"/>
                    </a:lnTo>
                    <a:close/>
                    <a:moveTo>
                      <a:pt x="6226" y="1"/>
                    </a:moveTo>
                    <a:lnTo>
                      <a:pt x="4829" y="347"/>
                    </a:lnTo>
                    <a:lnTo>
                      <a:pt x="5472" y="2955"/>
                    </a:lnTo>
                    <a:lnTo>
                      <a:pt x="0" y="11189"/>
                    </a:lnTo>
                    <a:lnTo>
                      <a:pt x="8396" y="11189"/>
                    </a:lnTo>
                    <a:lnTo>
                      <a:pt x="9069" y="10431"/>
                    </a:lnTo>
                    <a:lnTo>
                      <a:pt x="9069" y="8265"/>
                    </a:lnTo>
                    <a:lnTo>
                      <a:pt x="8446" y="8965"/>
                    </a:lnTo>
                    <a:lnTo>
                      <a:pt x="7161" y="3783"/>
                    </a:lnTo>
                    <a:lnTo>
                      <a:pt x="9065" y="3783"/>
                    </a:lnTo>
                    <a:lnTo>
                      <a:pt x="9065" y="2340"/>
                    </a:lnTo>
                    <a:lnTo>
                      <a:pt x="6803" y="2340"/>
                    </a:lnTo>
                    <a:lnTo>
                      <a:pt x="6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9"/>
              <p:cNvSpPr/>
              <p:nvPr/>
            </p:nvSpPr>
            <p:spPr>
              <a:xfrm>
                <a:off x="6809850" y="2123025"/>
                <a:ext cx="106500" cy="36100"/>
              </a:xfrm>
              <a:custGeom>
                <a:avLst/>
                <a:gdLst/>
                <a:ahLst/>
                <a:cxnLst/>
                <a:rect l="l" t="t" r="r" b="b"/>
                <a:pathLst>
                  <a:path w="4260" h="1444" extrusionOk="0">
                    <a:moveTo>
                      <a:pt x="0" y="1"/>
                    </a:moveTo>
                    <a:lnTo>
                      <a:pt x="0" y="1443"/>
                    </a:lnTo>
                    <a:lnTo>
                      <a:pt x="4259" y="1443"/>
                    </a:lnTo>
                    <a:lnTo>
                      <a:pt x="42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49"/>
            <p:cNvGrpSpPr/>
            <p:nvPr/>
          </p:nvGrpSpPr>
          <p:grpSpPr>
            <a:xfrm>
              <a:off x="3048000" y="2959275"/>
              <a:ext cx="615625" cy="390250"/>
              <a:chOff x="6654125" y="2123025"/>
              <a:chExt cx="615625" cy="390250"/>
            </a:xfrm>
          </p:grpSpPr>
          <p:sp>
            <p:nvSpPr>
              <p:cNvPr id="1427" name="Google Shape;1427;p49"/>
              <p:cNvSpPr/>
              <p:nvPr/>
            </p:nvSpPr>
            <p:spPr>
              <a:xfrm>
                <a:off x="7040300" y="2283850"/>
                <a:ext cx="229450" cy="229425"/>
              </a:xfrm>
              <a:custGeom>
                <a:avLst/>
                <a:gdLst/>
                <a:ahLst/>
                <a:cxnLst/>
                <a:rect l="l" t="t" r="r" b="b"/>
                <a:pathLst>
                  <a:path w="9178" h="9177" extrusionOk="0">
                    <a:moveTo>
                      <a:pt x="4587" y="1443"/>
                    </a:moveTo>
                    <a:cubicBezTo>
                      <a:pt x="6326" y="1443"/>
                      <a:pt x="7734" y="2852"/>
                      <a:pt x="7734" y="4587"/>
                    </a:cubicBezTo>
                    <a:cubicBezTo>
                      <a:pt x="7734" y="6322"/>
                      <a:pt x="6322" y="7734"/>
                      <a:pt x="4587" y="7734"/>
                    </a:cubicBezTo>
                    <a:cubicBezTo>
                      <a:pt x="2852" y="7734"/>
                      <a:pt x="1444" y="6322"/>
                      <a:pt x="1444" y="4587"/>
                    </a:cubicBezTo>
                    <a:cubicBezTo>
                      <a:pt x="1444" y="2852"/>
                      <a:pt x="2852" y="1443"/>
                      <a:pt x="4587" y="1443"/>
                    </a:cubicBezTo>
                    <a:close/>
                    <a:moveTo>
                      <a:pt x="4587" y="1"/>
                    </a:moveTo>
                    <a:cubicBezTo>
                      <a:pt x="2059" y="1"/>
                      <a:pt x="1" y="2059"/>
                      <a:pt x="1" y="4587"/>
                    </a:cubicBezTo>
                    <a:cubicBezTo>
                      <a:pt x="1" y="7118"/>
                      <a:pt x="2059" y="9177"/>
                      <a:pt x="4587" y="9177"/>
                    </a:cubicBezTo>
                    <a:cubicBezTo>
                      <a:pt x="7119" y="9177"/>
                      <a:pt x="9177" y="7118"/>
                      <a:pt x="9177" y="4587"/>
                    </a:cubicBezTo>
                    <a:cubicBezTo>
                      <a:pt x="9177" y="2059"/>
                      <a:pt x="7119" y="1"/>
                      <a:pt x="4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9"/>
              <p:cNvSpPr/>
              <p:nvPr/>
            </p:nvSpPr>
            <p:spPr>
              <a:xfrm>
                <a:off x="6654125" y="2283850"/>
                <a:ext cx="229425" cy="229425"/>
              </a:xfrm>
              <a:custGeom>
                <a:avLst/>
                <a:gdLst/>
                <a:ahLst/>
                <a:cxnLst/>
                <a:rect l="l" t="t" r="r" b="b"/>
                <a:pathLst>
                  <a:path w="9177" h="9177" extrusionOk="0">
                    <a:moveTo>
                      <a:pt x="4586" y="1443"/>
                    </a:moveTo>
                    <a:cubicBezTo>
                      <a:pt x="6325" y="1443"/>
                      <a:pt x="7734" y="2852"/>
                      <a:pt x="7734" y="4587"/>
                    </a:cubicBezTo>
                    <a:cubicBezTo>
                      <a:pt x="7734" y="6322"/>
                      <a:pt x="6325" y="7734"/>
                      <a:pt x="4586" y="7734"/>
                    </a:cubicBezTo>
                    <a:cubicBezTo>
                      <a:pt x="2851" y="7734"/>
                      <a:pt x="1443" y="6322"/>
                      <a:pt x="1443" y="4587"/>
                    </a:cubicBezTo>
                    <a:cubicBezTo>
                      <a:pt x="1443" y="2852"/>
                      <a:pt x="2851" y="1443"/>
                      <a:pt x="4586" y="1443"/>
                    </a:cubicBezTo>
                    <a:close/>
                    <a:moveTo>
                      <a:pt x="4586" y="1"/>
                    </a:moveTo>
                    <a:cubicBezTo>
                      <a:pt x="2059" y="1"/>
                      <a:pt x="0" y="2059"/>
                      <a:pt x="0" y="4587"/>
                    </a:cubicBezTo>
                    <a:cubicBezTo>
                      <a:pt x="0" y="7118"/>
                      <a:pt x="2059" y="9177"/>
                      <a:pt x="4586" y="9177"/>
                    </a:cubicBezTo>
                    <a:cubicBezTo>
                      <a:pt x="7118" y="9177"/>
                      <a:pt x="9176" y="7118"/>
                      <a:pt x="9176" y="4587"/>
                    </a:cubicBezTo>
                    <a:cubicBezTo>
                      <a:pt x="9176" y="2059"/>
                      <a:pt x="7118" y="1"/>
                      <a:pt x="4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9"/>
              <p:cNvSpPr/>
              <p:nvPr/>
            </p:nvSpPr>
            <p:spPr>
              <a:xfrm>
                <a:off x="6949900" y="2123025"/>
                <a:ext cx="222400" cy="280400"/>
              </a:xfrm>
              <a:custGeom>
                <a:avLst/>
                <a:gdLst/>
                <a:ahLst/>
                <a:cxnLst/>
                <a:rect l="l" t="t" r="r" b="b"/>
                <a:pathLst>
                  <a:path w="8896" h="11216" extrusionOk="0">
                    <a:moveTo>
                      <a:pt x="2932" y="1"/>
                    </a:moveTo>
                    <a:lnTo>
                      <a:pt x="2932" y="1443"/>
                    </a:lnTo>
                    <a:lnTo>
                      <a:pt x="4729" y="1443"/>
                    </a:lnTo>
                    <a:lnTo>
                      <a:pt x="5141" y="2894"/>
                    </a:lnTo>
                    <a:lnTo>
                      <a:pt x="481" y="2894"/>
                    </a:lnTo>
                    <a:lnTo>
                      <a:pt x="0" y="3652"/>
                    </a:lnTo>
                    <a:lnTo>
                      <a:pt x="481" y="4337"/>
                    </a:lnTo>
                    <a:lnTo>
                      <a:pt x="4483" y="4337"/>
                    </a:lnTo>
                    <a:lnTo>
                      <a:pt x="481" y="8823"/>
                    </a:lnTo>
                    <a:lnTo>
                      <a:pt x="0" y="10262"/>
                    </a:lnTo>
                    <a:lnTo>
                      <a:pt x="481" y="10985"/>
                    </a:lnTo>
                    <a:lnTo>
                      <a:pt x="5760" y="5072"/>
                    </a:lnTo>
                    <a:lnTo>
                      <a:pt x="7511" y="11216"/>
                    </a:lnTo>
                    <a:lnTo>
                      <a:pt x="8896" y="10824"/>
                    </a:lnTo>
                    <a:lnTo>
                      <a:pt x="58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9"/>
              <p:cNvSpPr/>
              <p:nvPr/>
            </p:nvSpPr>
            <p:spPr>
              <a:xfrm>
                <a:off x="6735300" y="2136875"/>
                <a:ext cx="226750" cy="279750"/>
              </a:xfrm>
              <a:custGeom>
                <a:avLst/>
                <a:gdLst/>
                <a:ahLst/>
                <a:cxnLst/>
                <a:rect l="l" t="t" r="r" b="b"/>
                <a:pathLst>
                  <a:path w="9070" h="11190" extrusionOk="0">
                    <a:moveTo>
                      <a:pt x="5937" y="4848"/>
                    </a:moveTo>
                    <a:lnTo>
                      <a:pt x="7149" y="9746"/>
                    </a:lnTo>
                    <a:lnTo>
                      <a:pt x="2686" y="9746"/>
                    </a:lnTo>
                    <a:lnTo>
                      <a:pt x="5937" y="4848"/>
                    </a:lnTo>
                    <a:close/>
                    <a:moveTo>
                      <a:pt x="6226" y="1"/>
                    </a:moveTo>
                    <a:lnTo>
                      <a:pt x="4829" y="347"/>
                    </a:lnTo>
                    <a:lnTo>
                      <a:pt x="5472" y="2955"/>
                    </a:lnTo>
                    <a:lnTo>
                      <a:pt x="0" y="11189"/>
                    </a:lnTo>
                    <a:lnTo>
                      <a:pt x="8396" y="11189"/>
                    </a:lnTo>
                    <a:lnTo>
                      <a:pt x="9069" y="10431"/>
                    </a:lnTo>
                    <a:lnTo>
                      <a:pt x="9069" y="8265"/>
                    </a:lnTo>
                    <a:lnTo>
                      <a:pt x="8446" y="8965"/>
                    </a:lnTo>
                    <a:lnTo>
                      <a:pt x="7161" y="3783"/>
                    </a:lnTo>
                    <a:lnTo>
                      <a:pt x="9065" y="3783"/>
                    </a:lnTo>
                    <a:lnTo>
                      <a:pt x="9065" y="2340"/>
                    </a:lnTo>
                    <a:lnTo>
                      <a:pt x="6803" y="2340"/>
                    </a:lnTo>
                    <a:lnTo>
                      <a:pt x="6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9"/>
              <p:cNvSpPr/>
              <p:nvPr/>
            </p:nvSpPr>
            <p:spPr>
              <a:xfrm>
                <a:off x="6809850" y="2123025"/>
                <a:ext cx="106500" cy="36100"/>
              </a:xfrm>
              <a:custGeom>
                <a:avLst/>
                <a:gdLst/>
                <a:ahLst/>
                <a:cxnLst/>
                <a:rect l="l" t="t" r="r" b="b"/>
                <a:pathLst>
                  <a:path w="4260" h="1444" extrusionOk="0">
                    <a:moveTo>
                      <a:pt x="0" y="1"/>
                    </a:moveTo>
                    <a:lnTo>
                      <a:pt x="0" y="1443"/>
                    </a:lnTo>
                    <a:lnTo>
                      <a:pt x="4259" y="1443"/>
                    </a:lnTo>
                    <a:lnTo>
                      <a:pt x="42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32" name="Google Shape;1432;p49"/>
          <p:cNvSpPr txBox="1"/>
          <p:nvPr/>
        </p:nvSpPr>
        <p:spPr>
          <a:xfrm>
            <a:off x="4314925" y="1696049"/>
            <a:ext cx="4097400" cy="41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Kanit Light"/>
                <a:ea typeface="Kanit Light"/>
                <a:cs typeface="Kanit Light"/>
                <a:sym typeface="Kanit Light"/>
              </a:rPr>
              <a:t>Venus has a beautiful name</a:t>
            </a:r>
            <a:endParaRPr sz="1600">
              <a:solidFill>
                <a:schemeClr val="dk1"/>
              </a:solidFill>
              <a:latin typeface="Kanit Light"/>
              <a:ea typeface="Kanit Light"/>
              <a:cs typeface="Kanit Light"/>
              <a:sym typeface="Kanit Light"/>
            </a:endParaRPr>
          </a:p>
        </p:txBody>
      </p:sp>
      <p:sp>
        <p:nvSpPr>
          <p:cNvPr id="1433" name="Google Shape;1433;p49"/>
          <p:cNvSpPr txBox="1"/>
          <p:nvPr/>
        </p:nvSpPr>
        <p:spPr>
          <a:xfrm>
            <a:off x="4314925" y="2772700"/>
            <a:ext cx="4097400" cy="41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1"/>
                </a:solidFill>
                <a:latin typeface="Kanit Light"/>
                <a:ea typeface="Kanit Light"/>
                <a:cs typeface="Kanit Light"/>
                <a:sym typeface="Kanit Light"/>
              </a:rPr>
              <a:t>Despite being red, Mars is a cold place</a:t>
            </a:r>
            <a:endParaRPr sz="1600">
              <a:solidFill>
                <a:schemeClr val="dk1"/>
              </a:solidFill>
              <a:latin typeface="Kanit Light"/>
              <a:ea typeface="Kanit Light"/>
              <a:cs typeface="Kanit Light"/>
              <a:sym typeface="Kanit Light"/>
            </a:endParaRPr>
          </a:p>
        </p:txBody>
      </p:sp>
      <p:sp>
        <p:nvSpPr>
          <p:cNvPr id="1434" name="Google Shape;1434;p49"/>
          <p:cNvSpPr txBox="1"/>
          <p:nvPr/>
        </p:nvSpPr>
        <p:spPr>
          <a:xfrm>
            <a:off x="4314925" y="3809775"/>
            <a:ext cx="4097400" cy="41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1"/>
                </a:solidFill>
                <a:latin typeface="Kanit Light"/>
                <a:ea typeface="Kanit Light"/>
                <a:cs typeface="Kanit Light"/>
                <a:sym typeface="Kanit Light"/>
              </a:rPr>
              <a:t>Jupiter is the biggest planet </a:t>
            </a:r>
            <a:endParaRPr sz="1600">
              <a:solidFill>
                <a:schemeClr val="dk1"/>
              </a:solidFill>
              <a:latin typeface="Kanit Light"/>
              <a:ea typeface="Kanit Light"/>
              <a:cs typeface="Kanit Light"/>
              <a:sym typeface="Kanit Light"/>
            </a:endParaRPr>
          </a:p>
        </p:txBody>
      </p:sp>
      <p:sp>
        <p:nvSpPr>
          <p:cNvPr id="1435" name="Google Shape;1435;p49"/>
          <p:cNvSpPr txBox="1">
            <a:spLocks noGrp="1"/>
          </p:cNvSpPr>
          <p:nvPr>
            <p:ph type="subTitle" idx="4294967295"/>
          </p:nvPr>
        </p:nvSpPr>
        <p:spPr>
          <a:xfrm>
            <a:off x="4314925" y="1371725"/>
            <a:ext cx="4097400" cy="342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200">
                <a:solidFill>
                  <a:schemeClr val="accent2"/>
                </a:solidFill>
                <a:latin typeface="Bree Serif"/>
                <a:ea typeface="Bree Serif"/>
                <a:cs typeface="Bree Serif"/>
                <a:sym typeface="Bree Serif"/>
              </a:rPr>
              <a:t>Non-bicycle communities: 31%</a:t>
            </a:r>
            <a:endParaRPr sz="2200">
              <a:solidFill>
                <a:schemeClr val="accent2"/>
              </a:solidFill>
              <a:latin typeface="Bree Serif"/>
              <a:ea typeface="Bree Serif"/>
              <a:cs typeface="Bree Serif"/>
              <a:sym typeface="Bree Serif"/>
            </a:endParaRPr>
          </a:p>
        </p:txBody>
      </p:sp>
      <p:sp>
        <p:nvSpPr>
          <p:cNvPr id="1436" name="Google Shape;1436;p49"/>
          <p:cNvSpPr txBox="1">
            <a:spLocks noGrp="1"/>
          </p:cNvSpPr>
          <p:nvPr>
            <p:ph type="subTitle" idx="4294967295"/>
          </p:nvPr>
        </p:nvSpPr>
        <p:spPr>
          <a:xfrm>
            <a:off x="4314925" y="2410075"/>
            <a:ext cx="4097400" cy="342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200">
                <a:solidFill>
                  <a:schemeClr val="accent2"/>
                </a:solidFill>
                <a:latin typeface="Bree Serif"/>
                <a:ea typeface="Bree Serif"/>
                <a:cs typeface="Bree Serif"/>
                <a:sym typeface="Bree Serif"/>
              </a:rPr>
              <a:t>All of United States: 62%</a:t>
            </a:r>
            <a:endParaRPr sz="2200">
              <a:solidFill>
                <a:schemeClr val="accent2"/>
              </a:solidFill>
              <a:latin typeface="Bree Serif"/>
              <a:ea typeface="Bree Serif"/>
              <a:cs typeface="Bree Serif"/>
              <a:sym typeface="Bree Serif"/>
            </a:endParaRPr>
          </a:p>
        </p:txBody>
      </p:sp>
      <p:sp>
        <p:nvSpPr>
          <p:cNvPr id="1437" name="Google Shape;1437;p49"/>
          <p:cNvSpPr txBox="1">
            <a:spLocks noGrp="1"/>
          </p:cNvSpPr>
          <p:nvPr>
            <p:ph type="subTitle" idx="4294967295"/>
          </p:nvPr>
        </p:nvSpPr>
        <p:spPr>
          <a:xfrm>
            <a:off x="4314925" y="3486726"/>
            <a:ext cx="4097400" cy="342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200">
                <a:solidFill>
                  <a:schemeClr val="accent2"/>
                </a:solidFill>
                <a:latin typeface="Bree Serif"/>
                <a:ea typeface="Bree Serif"/>
                <a:cs typeface="Bree Serif"/>
                <a:sym typeface="Bree Serif"/>
              </a:rPr>
              <a:t>Bicycle communities: 105%</a:t>
            </a:r>
            <a:endParaRPr sz="2200">
              <a:solidFill>
                <a:schemeClr val="accent2"/>
              </a:solidFill>
              <a:latin typeface="Bree Serif"/>
              <a:ea typeface="Bree Serif"/>
              <a:cs typeface="Bree Serif"/>
              <a:sym typeface="Bree Serif"/>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1"/>
        <p:cNvGrpSpPr/>
        <p:nvPr/>
      </p:nvGrpSpPr>
      <p:grpSpPr>
        <a:xfrm>
          <a:off x="0" y="0"/>
          <a:ext cx="0" cy="0"/>
          <a:chOff x="0" y="0"/>
          <a:chExt cx="0" cy="0"/>
        </a:xfrm>
      </p:grpSpPr>
      <p:sp>
        <p:nvSpPr>
          <p:cNvPr id="1442" name="Google Shape;1442;p50"/>
          <p:cNvSpPr txBox="1">
            <a:spLocks noGrp="1"/>
          </p:cNvSpPr>
          <p:nvPr>
            <p:ph type="subTitle" idx="7"/>
          </p:nvPr>
        </p:nvSpPr>
        <p:spPr>
          <a:xfrm>
            <a:off x="713232" y="2005584"/>
            <a:ext cx="24507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1443" name="Google Shape;1443;p50"/>
          <p:cNvSpPr txBox="1">
            <a:spLocks noGrp="1"/>
          </p:cNvSpPr>
          <p:nvPr>
            <p:ph type="subTitle" idx="8"/>
          </p:nvPr>
        </p:nvSpPr>
        <p:spPr>
          <a:xfrm>
            <a:off x="3337560" y="2005584"/>
            <a:ext cx="24507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but it’s very hot</a:t>
            </a:r>
            <a:endParaRPr/>
          </a:p>
        </p:txBody>
      </p:sp>
      <p:sp>
        <p:nvSpPr>
          <p:cNvPr id="1444" name="Google Shape;1444;p50"/>
          <p:cNvSpPr txBox="1">
            <a:spLocks noGrp="1"/>
          </p:cNvSpPr>
          <p:nvPr>
            <p:ph type="subTitle" idx="9"/>
          </p:nvPr>
        </p:nvSpPr>
        <p:spPr>
          <a:xfrm>
            <a:off x="5980176" y="2005584"/>
            <a:ext cx="24507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1445" name="Google Shape;1445;p50"/>
          <p:cNvSpPr txBox="1">
            <a:spLocks noGrp="1"/>
          </p:cNvSpPr>
          <p:nvPr>
            <p:ph type="subTitle" idx="13"/>
          </p:nvPr>
        </p:nvSpPr>
        <p:spPr>
          <a:xfrm>
            <a:off x="713232" y="3409569"/>
            <a:ext cx="24507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Yes, this is the ringed planet. It’s a gas giant</a:t>
            </a:r>
            <a:endParaRPr/>
          </a:p>
        </p:txBody>
      </p:sp>
      <p:sp>
        <p:nvSpPr>
          <p:cNvPr id="1446" name="Google Shape;1446;p50"/>
          <p:cNvSpPr txBox="1">
            <a:spLocks noGrp="1"/>
          </p:cNvSpPr>
          <p:nvPr>
            <p:ph type="subTitle" idx="14"/>
          </p:nvPr>
        </p:nvSpPr>
        <p:spPr>
          <a:xfrm>
            <a:off x="3337560" y="3409569"/>
            <a:ext cx="24507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biggest planet in the Solar System</a:t>
            </a:r>
            <a:endParaRPr/>
          </a:p>
        </p:txBody>
      </p:sp>
      <p:sp>
        <p:nvSpPr>
          <p:cNvPr id="1447" name="Google Shape;1447;p50"/>
          <p:cNvSpPr txBox="1">
            <a:spLocks noGrp="1"/>
          </p:cNvSpPr>
          <p:nvPr>
            <p:ph type="subTitle" idx="15"/>
          </p:nvPr>
        </p:nvSpPr>
        <p:spPr>
          <a:xfrm>
            <a:off x="5980176" y="3409569"/>
            <a:ext cx="24507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Neptune is the farthest planet from the Sun</a:t>
            </a:r>
            <a:endParaRPr/>
          </a:p>
        </p:txBody>
      </p:sp>
      <p:sp>
        <p:nvSpPr>
          <p:cNvPr id="1448" name="Google Shape;1448;p50"/>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do we do that?</a:t>
            </a:r>
            <a:endParaRPr/>
          </a:p>
        </p:txBody>
      </p:sp>
      <p:sp>
        <p:nvSpPr>
          <p:cNvPr id="1449" name="Google Shape;1449;p50"/>
          <p:cNvSpPr txBox="1">
            <a:spLocks noGrp="1"/>
          </p:cNvSpPr>
          <p:nvPr>
            <p:ph type="subTitle" idx="1"/>
          </p:nvPr>
        </p:nvSpPr>
        <p:spPr>
          <a:xfrm>
            <a:off x="713340" y="1517329"/>
            <a:ext cx="24513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Board</a:t>
            </a:r>
            <a:endParaRPr/>
          </a:p>
        </p:txBody>
      </p:sp>
      <p:sp>
        <p:nvSpPr>
          <p:cNvPr id="1450" name="Google Shape;1450;p50"/>
          <p:cNvSpPr txBox="1">
            <a:spLocks noGrp="1"/>
          </p:cNvSpPr>
          <p:nvPr>
            <p:ph type="subTitle" idx="2"/>
          </p:nvPr>
        </p:nvSpPr>
        <p:spPr>
          <a:xfrm>
            <a:off x="3340038" y="1517329"/>
            <a:ext cx="24513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Staff</a:t>
            </a:r>
            <a:endParaRPr/>
          </a:p>
        </p:txBody>
      </p:sp>
      <p:sp>
        <p:nvSpPr>
          <p:cNvPr id="1451" name="Google Shape;1451;p50"/>
          <p:cNvSpPr txBox="1">
            <a:spLocks noGrp="1"/>
          </p:cNvSpPr>
          <p:nvPr>
            <p:ph type="subTitle" idx="3"/>
          </p:nvPr>
        </p:nvSpPr>
        <p:spPr>
          <a:xfrm>
            <a:off x="5979391" y="1517329"/>
            <a:ext cx="24513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Operations</a:t>
            </a:r>
            <a:endParaRPr/>
          </a:p>
        </p:txBody>
      </p:sp>
      <p:sp>
        <p:nvSpPr>
          <p:cNvPr id="1452" name="Google Shape;1452;p50"/>
          <p:cNvSpPr txBox="1">
            <a:spLocks noGrp="1"/>
          </p:cNvSpPr>
          <p:nvPr>
            <p:ph type="subTitle" idx="4"/>
          </p:nvPr>
        </p:nvSpPr>
        <p:spPr>
          <a:xfrm>
            <a:off x="713340" y="2924529"/>
            <a:ext cx="24513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Communications</a:t>
            </a:r>
            <a:endParaRPr/>
          </a:p>
        </p:txBody>
      </p:sp>
      <p:sp>
        <p:nvSpPr>
          <p:cNvPr id="1453" name="Google Shape;1453;p50"/>
          <p:cNvSpPr txBox="1">
            <a:spLocks noGrp="1"/>
          </p:cNvSpPr>
          <p:nvPr>
            <p:ph type="subTitle" idx="5"/>
          </p:nvPr>
        </p:nvSpPr>
        <p:spPr>
          <a:xfrm>
            <a:off x="3340038" y="2924529"/>
            <a:ext cx="24513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Research</a:t>
            </a:r>
            <a:endParaRPr/>
          </a:p>
        </p:txBody>
      </p:sp>
      <p:sp>
        <p:nvSpPr>
          <p:cNvPr id="1454" name="Google Shape;1454;p50"/>
          <p:cNvSpPr txBox="1">
            <a:spLocks noGrp="1"/>
          </p:cNvSpPr>
          <p:nvPr>
            <p:ph type="subTitle" idx="6"/>
          </p:nvPr>
        </p:nvSpPr>
        <p:spPr>
          <a:xfrm>
            <a:off x="5979391" y="2924529"/>
            <a:ext cx="24513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Publications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58"/>
        <p:cNvGrpSpPr/>
        <p:nvPr/>
      </p:nvGrpSpPr>
      <p:grpSpPr>
        <a:xfrm>
          <a:off x="0" y="0"/>
          <a:ext cx="0" cy="0"/>
          <a:chOff x="0" y="0"/>
          <a:chExt cx="0" cy="0"/>
        </a:xfrm>
      </p:grpSpPr>
      <p:grpSp>
        <p:nvGrpSpPr>
          <p:cNvPr id="1459" name="Google Shape;1459;p51"/>
          <p:cNvGrpSpPr/>
          <p:nvPr/>
        </p:nvGrpSpPr>
        <p:grpSpPr>
          <a:xfrm>
            <a:off x="43637" y="3903704"/>
            <a:ext cx="2291685" cy="695697"/>
            <a:chOff x="1282025" y="2872613"/>
            <a:chExt cx="671025" cy="203700"/>
          </a:xfrm>
        </p:grpSpPr>
        <p:sp>
          <p:nvSpPr>
            <p:cNvPr id="1460" name="Google Shape;1460;p51"/>
            <p:cNvSpPr/>
            <p:nvPr/>
          </p:nvSpPr>
          <p:spPr>
            <a:xfrm>
              <a:off x="1324575" y="2872613"/>
              <a:ext cx="592000" cy="203700"/>
            </a:xfrm>
            <a:custGeom>
              <a:avLst/>
              <a:gdLst/>
              <a:ahLst/>
              <a:cxnLst/>
              <a:rect l="l" t="t" r="r" b="b"/>
              <a:pathLst>
                <a:path w="23680" h="8148" extrusionOk="0">
                  <a:moveTo>
                    <a:pt x="12204" y="0"/>
                  </a:moveTo>
                  <a:cubicBezTo>
                    <a:pt x="7920" y="0"/>
                    <a:pt x="6202" y="3437"/>
                    <a:pt x="6202" y="3437"/>
                  </a:cubicBezTo>
                  <a:cubicBezTo>
                    <a:pt x="6202" y="3437"/>
                    <a:pt x="305" y="3558"/>
                    <a:pt x="1" y="8148"/>
                  </a:cubicBezTo>
                  <a:lnTo>
                    <a:pt x="23679" y="8148"/>
                  </a:lnTo>
                  <a:cubicBezTo>
                    <a:pt x="23679" y="8148"/>
                    <a:pt x="23115" y="4566"/>
                    <a:pt x="19804" y="4566"/>
                  </a:cubicBezTo>
                  <a:cubicBezTo>
                    <a:pt x="19429" y="4566"/>
                    <a:pt x="19020" y="4611"/>
                    <a:pt x="18573" y="4713"/>
                  </a:cubicBezTo>
                  <a:cubicBezTo>
                    <a:pt x="18573" y="4713"/>
                    <a:pt x="16840" y="93"/>
                    <a:pt x="12372" y="2"/>
                  </a:cubicBezTo>
                  <a:cubicBezTo>
                    <a:pt x="12316" y="1"/>
                    <a:pt x="12260" y="0"/>
                    <a:pt x="122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1"/>
            <p:cNvSpPr/>
            <p:nvPr/>
          </p:nvSpPr>
          <p:spPr>
            <a:xfrm>
              <a:off x="1282025" y="3076288"/>
              <a:ext cx="671025" cy="25"/>
            </a:xfrm>
            <a:custGeom>
              <a:avLst/>
              <a:gdLst/>
              <a:ahLst/>
              <a:cxnLst/>
              <a:rect l="l" t="t" r="r" b="b"/>
              <a:pathLst>
                <a:path w="26841" h="1" fill="none" extrusionOk="0">
                  <a:moveTo>
                    <a:pt x="1" y="1"/>
                  </a:moveTo>
                  <a:lnTo>
                    <a:pt x="26840" y="1"/>
                  </a:lnTo>
                </a:path>
              </a:pathLst>
            </a:custGeom>
            <a:solidFill>
              <a:schemeClr val="accent5"/>
            </a:solidFill>
            <a:ln w="6850" cap="flat" cmpd="sng">
              <a:solidFill>
                <a:srgbClr val="CFBF8B"/>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 name="Google Shape;1462;p51"/>
          <p:cNvSpPr txBox="1"/>
          <p:nvPr/>
        </p:nvSpPr>
        <p:spPr>
          <a:xfrm>
            <a:off x="1066775" y="2363600"/>
            <a:ext cx="17700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chemeClr val="dk1"/>
                </a:solidFill>
                <a:latin typeface="Kanit Light"/>
                <a:ea typeface="Kanit Light"/>
                <a:cs typeface="Kanit Light"/>
                <a:sym typeface="Kanit Light"/>
              </a:rPr>
              <a:t>Venus has a beautiful name</a:t>
            </a:r>
            <a:endParaRPr sz="1600">
              <a:solidFill>
                <a:schemeClr val="dk1"/>
              </a:solidFill>
              <a:latin typeface="Kanit Light"/>
              <a:ea typeface="Kanit Light"/>
              <a:cs typeface="Kanit Light"/>
              <a:sym typeface="Kanit Light"/>
            </a:endParaRPr>
          </a:p>
        </p:txBody>
      </p:sp>
      <p:sp>
        <p:nvSpPr>
          <p:cNvPr id="1463" name="Google Shape;1463;p51"/>
          <p:cNvSpPr txBox="1"/>
          <p:nvPr/>
        </p:nvSpPr>
        <p:spPr>
          <a:xfrm>
            <a:off x="6660775" y="1620175"/>
            <a:ext cx="17700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a:solidFill>
                  <a:schemeClr val="dk1"/>
                </a:solidFill>
                <a:latin typeface="Kanit Light"/>
                <a:ea typeface="Kanit Light"/>
                <a:cs typeface="Kanit Light"/>
                <a:sym typeface="Kanit Light"/>
              </a:rPr>
              <a:t>Despite being red, Mars is cold</a:t>
            </a:r>
            <a:endParaRPr sz="1600">
              <a:solidFill>
                <a:schemeClr val="dk1"/>
              </a:solidFill>
              <a:latin typeface="Kanit Light"/>
              <a:ea typeface="Kanit Light"/>
              <a:cs typeface="Kanit Light"/>
              <a:sym typeface="Kanit Light"/>
            </a:endParaRPr>
          </a:p>
        </p:txBody>
      </p:sp>
      <p:sp>
        <p:nvSpPr>
          <p:cNvPr id="1464" name="Google Shape;1464;p51"/>
          <p:cNvSpPr txBox="1"/>
          <p:nvPr/>
        </p:nvSpPr>
        <p:spPr>
          <a:xfrm>
            <a:off x="6660775" y="3524025"/>
            <a:ext cx="1770000" cy="69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a:solidFill>
                  <a:schemeClr val="dk1"/>
                </a:solidFill>
                <a:latin typeface="Kanit Light"/>
                <a:ea typeface="Kanit Light"/>
                <a:cs typeface="Kanit Light"/>
                <a:sym typeface="Kanit Light"/>
              </a:rPr>
              <a:t>Jupiter is the biggest planet </a:t>
            </a:r>
            <a:endParaRPr sz="1600">
              <a:solidFill>
                <a:schemeClr val="dk1"/>
              </a:solidFill>
              <a:latin typeface="Kanit Light"/>
              <a:ea typeface="Kanit Light"/>
              <a:cs typeface="Kanit Light"/>
              <a:sym typeface="Kanit Light"/>
            </a:endParaRPr>
          </a:p>
        </p:txBody>
      </p:sp>
      <p:sp>
        <p:nvSpPr>
          <p:cNvPr id="1465" name="Google Shape;1465;p51"/>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Equity, diversity &amp; inclusion</a:t>
            </a:r>
            <a:endParaRPr/>
          </a:p>
        </p:txBody>
      </p:sp>
      <p:sp>
        <p:nvSpPr>
          <p:cNvPr id="1466" name="Google Shape;1466;p51"/>
          <p:cNvSpPr txBox="1">
            <a:spLocks noGrp="1"/>
          </p:cNvSpPr>
          <p:nvPr>
            <p:ph type="subTitle" idx="4294967295"/>
          </p:nvPr>
        </p:nvSpPr>
        <p:spPr>
          <a:xfrm>
            <a:off x="1066775" y="1963075"/>
            <a:ext cx="17700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200">
                <a:solidFill>
                  <a:schemeClr val="accent2"/>
                </a:solidFill>
                <a:latin typeface="Bree Serif"/>
                <a:ea typeface="Bree Serif"/>
                <a:cs typeface="Bree Serif"/>
                <a:sym typeface="Bree Serif"/>
              </a:rPr>
              <a:t>Equity</a:t>
            </a:r>
            <a:endParaRPr sz="2200">
              <a:solidFill>
                <a:schemeClr val="accent2"/>
              </a:solidFill>
              <a:latin typeface="Bree Serif"/>
              <a:ea typeface="Bree Serif"/>
              <a:cs typeface="Bree Serif"/>
              <a:sym typeface="Bree Serif"/>
            </a:endParaRPr>
          </a:p>
        </p:txBody>
      </p:sp>
      <p:sp>
        <p:nvSpPr>
          <p:cNvPr id="1467" name="Google Shape;1467;p51"/>
          <p:cNvSpPr txBox="1">
            <a:spLocks noGrp="1"/>
          </p:cNvSpPr>
          <p:nvPr>
            <p:ph type="subTitle" idx="4294967295"/>
          </p:nvPr>
        </p:nvSpPr>
        <p:spPr>
          <a:xfrm>
            <a:off x="6660775" y="1181350"/>
            <a:ext cx="17700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200">
                <a:solidFill>
                  <a:schemeClr val="accent2"/>
                </a:solidFill>
                <a:latin typeface="Bree Serif"/>
                <a:ea typeface="Bree Serif"/>
                <a:cs typeface="Bree Serif"/>
                <a:sym typeface="Bree Serif"/>
              </a:rPr>
              <a:t>Diversity</a:t>
            </a:r>
            <a:endParaRPr sz="2200">
              <a:solidFill>
                <a:schemeClr val="accent2"/>
              </a:solidFill>
              <a:latin typeface="Bree Serif"/>
              <a:ea typeface="Bree Serif"/>
              <a:cs typeface="Bree Serif"/>
              <a:sym typeface="Bree Serif"/>
            </a:endParaRPr>
          </a:p>
        </p:txBody>
      </p:sp>
      <p:sp>
        <p:nvSpPr>
          <p:cNvPr id="1468" name="Google Shape;1468;p51"/>
          <p:cNvSpPr txBox="1">
            <a:spLocks noGrp="1"/>
          </p:cNvSpPr>
          <p:nvPr>
            <p:ph type="subTitle" idx="4294967295"/>
          </p:nvPr>
        </p:nvSpPr>
        <p:spPr>
          <a:xfrm>
            <a:off x="6660775" y="3124776"/>
            <a:ext cx="17700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200">
                <a:solidFill>
                  <a:schemeClr val="accent2"/>
                </a:solidFill>
                <a:latin typeface="Bree Serif"/>
                <a:ea typeface="Bree Serif"/>
                <a:cs typeface="Bree Serif"/>
                <a:sym typeface="Bree Serif"/>
              </a:rPr>
              <a:t>Inclusion</a:t>
            </a:r>
            <a:endParaRPr sz="2200">
              <a:solidFill>
                <a:schemeClr val="accent2"/>
              </a:solidFill>
              <a:latin typeface="Bree Serif"/>
              <a:ea typeface="Bree Serif"/>
              <a:cs typeface="Bree Serif"/>
              <a:sym typeface="Bree Serif"/>
            </a:endParaRPr>
          </a:p>
        </p:txBody>
      </p:sp>
      <p:grpSp>
        <p:nvGrpSpPr>
          <p:cNvPr id="1469" name="Google Shape;1469;p51"/>
          <p:cNvGrpSpPr/>
          <p:nvPr/>
        </p:nvGrpSpPr>
        <p:grpSpPr>
          <a:xfrm>
            <a:off x="2120151" y="1866900"/>
            <a:ext cx="4471145" cy="2751575"/>
            <a:chOff x="2339226" y="1885950"/>
            <a:chExt cx="4471145" cy="2751575"/>
          </a:xfrm>
        </p:grpSpPr>
        <p:sp>
          <p:nvSpPr>
            <p:cNvPr id="1470" name="Google Shape;1470;p51"/>
            <p:cNvSpPr/>
            <p:nvPr/>
          </p:nvSpPr>
          <p:spPr>
            <a:xfrm>
              <a:off x="2383301" y="4556316"/>
              <a:ext cx="1101010" cy="81209"/>
            </a:xfrm>
            <a:custGeom>
              <a:avLst/>
              <a:gdLst/>
              <a:ahLst/>
              <a:cxnLst/>
              <a:rect l="l" t="t" r="r" b="b"/>
              <a:pathLst>
                <a:path w="14439" h="1065" extrusionOk="0">
                  <a:moveTo>
                    <a:pt x="7204" y="1"/>
                  </a:moveTo>
                  <a:cubicBezTo>
                    <a:pt x="3222" y="1"/>
                    <a:pt x="0" y="244"/>
                    <a:pt x="0" y="548"/>
                  </a:cubicBezTo>
                  <a:cubicBezTo>
                    <a:pt x="0" y="852"/>
                    <a:pt x="3222" y="1064"/>
                    <a:pt x="7204" y="1064"/>
                  </a:cubicBezTo>
                  <a:cubicBezTo>
                    <a:pt x="11216" y="1064"/>
                    <a:pt x="14438" y="852"/>
                    <a:pt x="14438" y="548"/>
                  </a:cubicBezTo>
                  <a:cubicBezTo>
                    <a:pt x="14438" y="244"/>
                    <a:pt x="11216" y="1"/>
                    <a:pt x="72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1"/>
            <p:cNvSpPr/>
            <p:nvPr/>
          </p:nvSpPr>
          <p:spPr>
            <a:xfrm>
              <a:off x="5651410" y="4556316"/>
              <a:ext cx="1101010" cy="81209"/>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1"/>
            <p:cNvSpPr/>
            <p:nvPr/>
          </p:nvSpPr>
          <p:spPr>
            <a:xfrm>
              <a:off x="2383301" y="3411350"/>
              <a:ext cx="1101010" cy="1101010"/>
            </a:xfrm>
            <a:custGeom>
              <a:avLst/>
              <a:gdLst/>
              <a:ahLst/>
              <a:cxnLst/>
              <a:rect l="l" t="t" r="r" b="b"/>
              <a:pathLst>
                <a:path w="14439" h="14439" fill="none" extrusionOk="0">
                  <a:moveTo>
                    <a:pt x="0" y="7234"/>
                  </a:moveTo>
                  <a:cubicBezTo>
                    <a:pt x="0" y="11216"/>
                    <a:pt x="3222" y="14438"/>
                    <a:pt x="7204" y="14438"/>
                  </a:cubicBezTo>
                  <a:cubicBezTo>
                    <a:pt x="11216" y="14438"/>
                    <a:pt x="14438" y="11216"/>
                    <a:pt x="14438" y="7234"/>
                  </a:cubicBezTo>
                  <a:cubicBezTo>
                    <a:pt x="14438" y="3253"/>
                    <a:pt x="11216" y="0"/>
                    <a:pt x="7204" y="0"/>
                  </a:cubicBezTo>
                  <a:cubicBezTo>
                    <a:pt x="3222" y="0"/>
                    <a:pt x="0" y="3253"/>
                    <a:pt x="0" y="7234"/>
                  </a:cubicBezTo>
                  <a:close/>
                </a:path>
              </a:pathLst>
            </a:custGeom>
            <a:noFill/>
            <a:ln w="98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1"/>
            <p:cNvSpPr/>
            <p:nvPr/>
          </p:nvSpPr>
          <p:spPr>
            <a:xfrm>
              <a:off x="2339226" y="3369639"/>
              <a:ext cx="1189081" cy="1186718"/>
            </a:xfrm>
            <a:custGeom>
              <a:avLst/>
              <a:gdLst/>
              <a:ahLst/>
              <a:cxnLst/>
              <a:rect l="l" t="t" r="r" b="b"/>
              <a:pathLst>
                <a:path w="15594" h="15563" fill="none" extrusionOk="0">
                  <a:moveTo>
                    <a:pt x="1" y="7781"/>
                  </a:moveTo>
                  <a:cubicBezTo>
                    <a:pt x="1" y="12067"/>
                    <a:pt x="3496" y="15563"/>
                    <a:pt x="7782" y="15563"/>
                  </a:cubicBezTo>
                  <a:cubicBezTo>
                    <a:pt x="12098" y="15563"/>
                    <a:pt x="15594" y="12067"/>
                    <a:pt x="15594" y="7781"/>
                  </a:cubicBezTo>
                  <a:cubicBezTo>
                    <a:pt x="15594" y="3496"/>
                    <a:pt x="12098" y="0"/>
                    <a:pt x="7782" y="0"/>
                  </a:cubicBezTo>
                  <a:cubicBezTo>
                    <a:pt x="3496" y="0"/>
                    <a:pt x="1" y="3465"/>
                    <a:pt x="1" y="7781"/>
                  </a:cubicBezTo>
                  <a:close/>
                </a:path>
              </a:pathLst>
            </a:custGeom>
            <a:noFill/>
            <a:ln w="20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1"/>
            <p:cNvSpPr/>
            <p:nvPr/>
          </p:nvSpPr>
          <p:spPr>
            <a:xfrm>
              <a:off x="5665288" y="3411350"/>
              <a:ext cx="1101010" cy="1101010"/>
            </a:xfrm>
            <a:custGeom>
              <a:avLst/>
              <a:gdLst/>
              <a:ahLst/>
              <a:cxnLst/>
              <a:rect l="l" t="t" r="r" b="b"/>
              <a:pathLst>
                <a:path w="14439" h="14439" fill="none" extrusionOk="0">
                  <a:moveTo>
                    <a:pt x="1" y="7234"/>
                  </a:moveTo>
                  <a:cubicBezTo>
                    <a:pt x="1" y="11216"/>
                    <a:pt x="3253" y="14438"/>
                    <a:pt x="7235" y="14438"/>
                  </a:cubicBezTo>
                  <a:cubicBezTo>
                    <a:pt x="11217" y="14438"/>
                    <a:pt x="14439" y="11216"/>
                    <a:pt x="14439" y="7234"/>
                  </a:cubicBezTo>
                  <a:cubicBezTo>
                    <a:pt x="14439" y="3253"/>
                    <a:pt x="11217" y="0"/>
                    <a:pt x="7235" y="0"/>
                  </a:cubicBezTo>
                  <a:cubicBezTo>
                    <a:pt x="3253" y="0"/>
                    <a:pt x="1" y="3253"/>
                    <a:pt x="1" y="7234"/>
                  </a:cubicBezTo>
                  <a:close/>
                </a:path>
              </a:pathLst>
            </a:custGeom>
            <a:noFill/>
            <a:ln w="98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1"/>
            <p:cNvSpPr/>
            <p:nvPr/>
          </p:nvSpPr>
          <p:spPr>
            <a:xfrm>
              <a:off x="5623577" y="3369639"/>
              <a:ext cx="1186794" cy="1186718"/>
            </a:xfrm>
            <a:custGeom>
              <a:avLst/>
              <a:gdLst/>
              <a:ahLst/>
              <a:cxnLst/>
              <a:rect l="l" t="t" r="r" b="b"/>
              <a:pathLst>
                <a:path w="15564" h="15563" fill="none" extrusionOk="0">
                  <a:moveTo>
                    <a:pt x="1" y="7781"/>
                  </a:moveTo>
                  <a:cubicBezTo>
                    <a:pt x="1" y="12067"/>
                    <a:pt x="3496" y="15563"/>
                    <a:pt x="7782" y="15563"/>
                  </a:cubicBezTo>
                  <a:cubicBezTo>
                    <a:pt x="12068" y="15563"/>
                    <a:pt x="15563" y="12067"/>
                    <a:pt x="15563" y="7781"/>
                  </a:cubicBezTo>
                  <a:cubicBezTo>
                    <a:pt x="15563" y="3496"/>
                    <a:pt x="12068" y="0"/>
                    <a:pt x="7782" y="0"/>
                  </a:cubicBezTo>
                  <a:cubicBezTo>
                    <a:pt x="3435" y="0"/>
                    <a:pt x="1" y="3465"/>
                    <a:pt x="1" y="7781"/>
                  </a:cubicBezTo>
                  <a:close/>
                </a:path>
              </a:pathLst>
            </a:custGeom>
            <a:noFill/>
            <a:ln w="20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1"/>
            <p:cNvSpPr/>
            <p:nvPr/>
          </p:nvSpPr>
          <p:spPr>
            <a:xfrm>
              <a:off x="5153087" y="3673209"/>
              <a:ext cx="118268" cy="289836"/>
            </a:xfrm>
            <a:custGeom>
              <a:avLst/>
              <a:gdLst/>
              <a:ahLst/>
              <a:cxnLst/>
              <a:rect l="l" t="t" r="r" b="b"/>
              <a:pathLst>
                <a:path w="1551" h="3801" fill="none" extrusionOk="0">
                  <a:moveTo>
                    <a:pt x="1550" y="1"/>
                  </a:moveTo>
                  <a:lnTo>
                    <a:pt x="0" y="3800"/>
                  </a:lnTo>
                </a:path>
              </a:pathLst>
            </a:custGeom>
            <a:noFill/>
            <a:ln w="7600" cap="flat" cmpd="sng">
              <a:solidFill>
                <a:srgbClr val="0B2B5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1"/>
            <p:cNvSpPr/>
            <p:nvPr/>
          </p:nvSpPr>
          <p:spPr>
            <a:xfrm>
              <a:off x="5180844" y="3654679"/>
              <a:ext cx="176220" cy="37211"/>
            </a:xfrm>
            <a:custGeom>
              <a:avLst/>
              <a:gdLst/>
              <a:ahLst/>
              <a:cxnLst/>
              <a:rect l="l" t="t" r="r" b="b"/>
              <a:pathLst>
                <a:path w="2311" h="488" extrusionOk="0">
                  <a:moveTo>
                    <a:pt x="1" y="1"/>
                  </a:moveTo>
                  <a:lnTo>
                    <a:pt x="1" y="487"/>
                  </a:lnTo>
                  <a:lnTo>
                    <a:pt x="2311" y="487"/>
                  </a:lnTo>
                  <a:lnTo>
                    <a:pt x="2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1"/>
            <p:cNvSpPr/>
            <p:nvPr/>
          </p:nvSpPr>
          <p:spPr>
            <a:xfrm>
              <a:off x="6138141" y="3886341"/>
              <a:ext cx="150751" cy="153191"/>
            </a:xfrm>
            <a:custGeom>
              <a:avLst/>
              <a:gdLst/>
              <a:ahLst/>
              <a:cxnLst/>
              <a:rect l="l" t="t" r="r" b="b"/>
              <a:pathLst>
                <a:path w="1977" h="2009" extrusionOk="0">
                  <a:moveTo>
                    <a:pt x="952" y="1"/>
                  </a:moveTo>
                  <a:cubicBezTo>
                    <a:pt x="428" y="1"/>
                    <a:pt x="0" y="446"/>
                    <a:pt x="0" y="1005"/>
                  </a:cubicBezTo>
                  <a:cubicBezTo>
                    <a:pt x="0" y="1583"/>
                    <a:pt x="456" y="2008"/>
                    <a:pt x="1003" y="2008"/>
                  </a:cubicBezTo>
                  <a:cubicBezTo>
                    <a:pt x="1551" y="2008"/>
                    <a:pt x="1976" y="1553"/>
                    <a:pt x="1976" y="1005"/>
                  </a:cubicBezTo>
                  <a:cubicBezTo>
                    <a:pt x="1976" y="428"/>
                    <a:pt x="1520" y="2"/>
                    <a:pt x="1003" y="2"/>
                  </a:cubicBezTo>
                  <a:cubicBezTo>
                    <a:pt x="986" y="1"/>
                    <a:pt x="969" y="1"/>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1"/>
            <p:cNvSpPr/>
            <p:nvPr/>
          </p:nvSpPr>
          <p:spPr>
            <a:xfrm>
              <a:off x="4019643" y="3673209"/>
              <a:ext cx="120631" cy="289836"/>
            </a:xfrm>
            <a:custGeom>
              <a:avLst/>
              <a:gdLst/>
              <a:ahLst/>
              <a:cxnLst/>
              <a:rect l="l" t="t" r="r" b="b"/>
              <a:pathLst>
                <a:path w="1582" h="3801" fill="none" extrusionOk="0">
                  <a:moveTo>
                    <a:pt x="1581" y="1"/>
                  </a:moveTo>
                  <a:lnTo>
                    <a:pt x="1" y="380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1"/>
            <p:cNvSpPr/>
            <p:nvPr/>
          </p:nvSpPr>
          <p:spPr>
            <a:xfrm>
              <a:off x="4047476" y="3654679"/>
              <a:ext cx="176220" cy="37211"/>
            </a:xfrm>
            <a:custGeom>
              <a:avLst/>
              <a:gdLst/>
              <a:ahLst/>
              <a:cxnLst/>
              <a:rect l="l" t="t" r="r" b="b"/>
              <a:pathLst>
                <a:path w="2311" h="488" extrusionOk="0">
                  <a:moveTo>
                    <a:pt x="0" y="1"/>
                  </a:moveTo>
                  <a:lnTo>
                    <a:pt x="0" y="487"/>
                  </a:lnTo>
                  <a:lnTo>
                    <a:pt x="2311" y="487"/>
                  </a:lnTo>
                  <a:lnTo>
                    <a:pt x="2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1"/>
            <p:cNvSpPr/>
            <p:nvPr/>
          </p:nvSpPr>
          <p:spPr>
            <a:xfrm>
              <a:off x="4077596" y="3483182"/>
              <a:ext cx="169281" cy="170043"/>
            </a:xfrm>
            <a:custGeom>
              <a:avLst/>
              <a:gdLst/>
              <a:ahLst/>
              <a:cxnLst/>
              <a:rect l="l" t="t" r="r" b="b"/>
              <a:pathLst>
                <a:path w="2220" h="2230" extrusionOk="0">
                  <a:moveTo>
                    <a:pt x="548" y="0"/>
                  </a:moveTo>
                  <a:lnTo>
                    <a:pt x="1" y="2189"/>
                  </a:lnTo>
                  <a:cubicBezTo>
                    <a:pt x="1" y="2189"/>
                    <a:pt x="973" y="2230"/>
                    <a:pt x="1622" y="2230"/>
                  </a:cubicBezTo>
                  <a:cubicBezTo>
                    <a:pt x="1946" y="2230"/>
                    <a:pt x="2189" y="2219"/>
                    <a:pt x="2189" y="2189"/>
                  </a:cubicBezTo>
                  <a:cubicBezTo>
                    <a:pt x="2219" y="2128"/>
                    <a:pt x="1277" y="1915"/>
                    <a:pt x="1034" y="1611"/>
                  </a:cubicBezTo>
                  <a:cubicBezTo>
                    <a:pt x="760" y="1308"/>
                    <a:pt x="1460" y="61"/>
                    <a:pt x="1460" y="61"/>
                  </a:cubicBezTo>
                  <a:lnTo>
                    <a:pt x="5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1"/>
            <p:cNvSpPr/>
            <p:nvPr/>
          </p:nvSpPr>
          <p:spPr>
            <a:xfrm>
              <a:off x="3741543" y="2780876"/>
              <a:ext cx="632819" cy="739420"/>
            </a:xfrm>
            <a:custGeom>
              <a:avLst/>
              <a:gdLst/>
              <a:ahLst/>
              <a:cxnLst/>
              <a:rect l="l" t="t" r="r" b="b"/>
              <a:pathLst>
                <a:path w="8299" h="9697" extrusionOk="0">
                  <a:moveTo>
                    <a:pt x="912" y="1"/>
                  </a:moveTo>
                  <a:lnTo>
                    <a:pt x="0" y="3496"/>
                  </a:lnTo>
                  <a:lnTo>
                    <a:pt x="5502" y="5624"/>
                  </a:lnTo>
                  <a:lnTo>
                    <a:pt x="4043" y="9697"/>
                  </a:lnTo>
                  <a:lnTo>
                    <a:pt x="5988" y="9697"/>
                  </a:lnTo>
                  <a:cubicBezTo>
                    <a:pt x="5988" y="9697"/>
                    <a:pt x="8298" y="5441"/>
                    <a:pt x="7143" y="3922"/>
                  </a:cubicBezTo>
                  <a:cubicBezTo>
                    <a:pt x="6019" y="2432"/>
                    <a:pt x="912" y="1"/>
                    <a:pt x="9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1"/>
            <p:cNvSpPr/>
            <p:nvPr/>
          </p:nvSpPr>
          <p:spPr>
            <a:xfrm>
              <a:off x="5211041" y="3557378"/>
              <a:ext cx="229520" cy="97374"/>
            </a:xfrm>
            <a:custGeom>
              <a:avLst/>
              <a:gdLst/>
              <a:ahLst/>
              <a:cxnLst/>
              <a:rect l="l" t="t" r="r" b="b"/>
              <a:pathLst>
                <a:path w="3010" h="1277" extrusionOk="0">
                  <a:moveTo>
                    <a:pt x="790" y="0"/>
                  </a:moveTo>
                  <a:lnTo>
                    <a:pt x="0" y="1277"/>
                  </a:lnTo>
                  <a:lnTo>
                    <a:pt x="3009" y="1277"/>
                  </a:lnTo>
                  <a:cubicBezTo>
                    <a:pt x="3009" y="1277"/>
                    <a:pt x="1702" y="973"/>
                    <a:pt x="1520" y="821"/>
                  </a:cubicBezTo>
                  <a:cubicBezTo>
                    <a:pt x="1337" y="638"/>
                    <a:pt x="1763" y="31"/>
                    <a:pt x="1763" y="31"/>
                  </a:cubicBezTo>
                  <a:lnTo>
                    <a:pt x="790" y="31"/>
                  </a:lnTo>
                  <a:lnTo>
                    <a:pt x="7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1"/>
            <p:cNvSpPr/>
            <p:nvPr/>
          </p:nvSpPr>
          <p:spPr>
            <a:xfrm>
              <a:off x="4923638" y="2817936"/>
              <a:ext cx="771828" cy="769616"/>
            </a:xfrm>
            <a:custGeom>
              <a:avLst/>
              <a:gdLst/>
              <a:ahLst/>
              <a:cxnLst/>
              <a:rect l="l" t="t" r="r" b="b"/>
              <a:pathLst>
                <a:path w="10122" h="10093" extrusionOk="0">
                  <a:moveTo>
                    <a:pt x="0" y="1"/>
                  </a:moveTo>
                  <a:lnTo>
                    <a:pt x="1003" y="3952"/>
                  </a:lnTo>
                  <a:lnTo>
                    <a:pt x="6748" y="4986"/>
                  </a:lnTo>
                  <a:lnTo>
                    <a:pt x="4255" y="10092"/>
                  </a:lnTo>
                  <a:lnTo>
                    <a:pt x="5471" y="10092"/>
                  </a:lnTo>
                  <a:cubicBezTo>
                    <a:pt x="5471" y="10092"/>
                    <a:pt x="8602" y="7083"/>
                    <a:pt x="9362" y="4712"/>
                  </a:cubicBezTo>
                  <a:cubicBezTo>
                    <a:pt x="10122" y="2372"/>
                    <a:pt x="3404" y="1308"/>
                    <a:pt x="3404" y="1308"/>
                  </a:cubicBezTo>
                  <a:lnTo>
                    <a:pt x="27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1"/>
            <p:cNvSpPr/>
            <p:nvPr/>
          </p:nvSpPr>
          <p:spPr>
            <a:xfrm>
              <a:off x="2916395" y="3116931"/>
              <a:ext cx="3050253" cy="857688"/>
            </a:xfrm>
            <a:custGeom>
              <a:avLst/>
              <a:gdLst/>
              <a:ahLst/>
              <a:cxnLst/>
              <a:rect l="l" t="t" r="r" b="b"/>
              <a:pathLst>
                <a:path w="40002" h="11248" fill="none" extrusionOk="0">
                  <a:moveTo>
                    <a:pt x="39910" y="1"/>
                  </a:moveTo>
                  <a:lnTo>
                    <a:pt x="11277" y="913"/>
                  </a:lnTo>
                  <a:lnTo>
                    <a:pt x="0" y="11247"/>
                  </a:lnTo>
                  <a:lnTo>
                    <a:pt x="28329" y="11247"/>
                  </a:lnTo>
                  <a:lnTo>
                    <a:pt x="40001" y="1095"/>
                  </a:lnTo>
                </a:path>
              </a:pathLst>
            </a:custGeom>
            <a:noFill/>
            <a:ln w="190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1"/>
            <p:cNvSpPr/>
            <p:nvPr/>
          </p:nvSpPr>
          <p:spPr>
            <a:xfrm>
              <a:off x="4077596" y="3209657"/>
              <a:ext cx="864627" cy="753375"/>
            </a:xfrm>
            <a:custGeom>
              <a:avLst/>
              <a:gdLst/>
              <a:ahLst/>
              <a:cxnLst/>
              <a:rect l="l" t="t" r="r" b="b"/>
              <a:pathLst>
                <a:path w="11339" h="9880" fill="none" extrusionOk="0">
                  <a:moveTo>
                    <a:pt x="1" y="9879"/>
                  </a:moveTo>
                  <a:lnTo>
                    <a:pt x="11338" y="1"/>
                  </a:lnTo>
                </a:path>
              </a:pathLst>
            </a:custGeom>
            <a:noFill/>
            <a:ln w="190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1"/>
            <p:cNvSpPr/>
            <p:nvPr/>
          </p:nvSpPr>
          <p:spPr>
            <a:xfrm>
              <a:off x="3767012" y="3105416"/>
              <a:ext cx="252701" cy="834431"/>
            </a:xfrm>
            <a:custGeom>
              <a:avLst/>
              <a:gdLst/>
              <a:ahLst/>
              <a:cxnLst/>
              <a:rect l="l" t="t" r="r" b="b"/>
              <a:pathLst>
                <a:path w="3314" h="10943" fill="none" extrusionOk="0">
                  <a:moveTo>
                    <a:pt x="3314" y="10942"/>
                  </a:moveTo>
                  <a:lnTo>
                    <a:pt x="1" y="0"/>
                  </a:lnTo>
                </a:path>
              </a:pathLst>
            </a:custGeom>
            <a:noFill/>
            <a:ln w="9875" cap="rnd" cmpd="sng">
              <a:solidFill>
                <a:srgbClr val="006E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1"/>
            <p:cNvSpPr/>
            <p:nvPr/>
          </p:nvSpPr>
          <p:spPr>
            <a:xfrm>
              <a:off x="4907396" y="3105416"/>
              <a:ext cx="250337" cy="834431"/>
            </a:xfrm>
            <a:custGeom>
              <a:avLst/>
              <a:gdLst/>
              <a:ahLst/>
              <a:cxnLst/>
              <a:rect l="l" t="t" r="r" b="b"/>
              <a:pathLst>
                <a:path w="3283" h="10943" fill="none" extrusionOk="0">
                  <a:moveTo>
                    <a:pt x="3283" y="10942"/>
                  </a:moveTo>
                  <a:lnTo>
                    <a:pt x="0" y="0"/>
                  </a:lnTo>
                </a:path>
              </a:pathLst>
            </a:custGeom>
            <a:noFill/>
            <a:ln w="9875" cap="rnd" cmpd="sng">
              <a:solidFill>
                <a:srgbClr val="006E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1"/>
            <p:cNvSpPr/>
            <p:nvPr/>
          </p:nvSpPr>
          <p:spPr>
            <a:xfrm>
              <a:off x="5883147" y="2804057"/>
              <a:ext cx="324607" cy="1135781"/>
            </a:xfrm>
            <a:custGeom>
              <a:avLst/>
              <a:gdLst/>
              <a:ahLst/>
              <a:cxnLst/>
              <a:rect l="l" t="t" r="r" b="b"/>
              <a:pathLst>
                <a:path w="4257" h="14895" fill="none" extrusionOk="0">
                  <a:moveTo>
                    <a:pt x="4256" y="14894"/>
                  </a:moveTo>
                  <a:lnTo>
                    <a:pt x="183" y="1338"/>
                  </a:lnTo>
                  <a:cubicBezTo>
                    <a:pt x="1" y="700"/>
                    <a:pt x="487" y="1"/>
                    <a:pt x="1186" y="1"/>
                  </a:cubicBezTo>
                  <a:lnTo>
                    <a:pt x="2919" y="1"/>
                  </a:lnTo>
                  <a:cubicBezTo>
                    <a:pt x="3344" y="1"/>
                    <a:pt x="3648" y="457"/>
                    <a:pt x="3405" y="852"/>
                  </a:cubicBezTo>
                  <a:lnTo>
                    <a:pt x="2645" y="2219"/>
                  </a:lnTo>
                </a:path>
              </a:pathLst>
            </a:custGeom>
            <a:noFill/>
            <a:ln w="190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1"/>
            <p:cNvSpPr/>
            <p:nvPr/>
          </p:nvSpPr>
          <p:spPr>
            <a:xfrm>
              <a:off x="4541146" y="2838830"/>
              <a:ext cx="92799" cy="310653"/>
            </a:xfrm>
            <a:custGeom>
              <a:avLst/>
              <a:gdLst/>
              <a:ahLst/>
              <a:cxnLst/>
              <a:rect l="l" t="t" r="r" b="b"/>
              <a:pathLst>
                <a:path w="1217" h="4074" fill="none" extrusionOk="0">
                  <a:moveTo>
                    <a:pt x="1217" y="4074"/>
                  </a:moveTo>
                  <a:lnTo>
                    <a:pt x="1" y="1"/>
                  </a:lnTo>
                </a:path>
              </a:pathLst>
            </a:custGeom>
            <a:noFill/>
            <a:ln w="19000"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1"/>
            <p:cNvSpPr/>
            <p:nvPr/>
          </p:nvSpPr>
          <p:spPr>
            <a:xfrm>
              <a:off x="4960698" y="4234139"/>
              <a:ext cx="176220" cy="37135"/>
            </a:xfrm>
            <a:custGeom>
              <a:avLst/>
              <a:gdLst/>
              <a:ahLst/>
              <a:cxnLst/>
              <a:rect l="l" t="t" r="r" b="b"/>
              <a:pathLst>
                <a:path w="2311" h="487" extrusionOk="0">
                  <a:moveTo>
                    <a:pt x="0" y="1"/>
                  </a:moveTo>
                  <a:lnTo>
                    <a:pt x="0" y="487"/>
                  </a:lnTo>
                  <a:lnTo>
                    <a:pt x="2310" y="487"/>
                  </a:lnTo>
                  <a:lnTo>
                    <a:pt x="2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1"/>
            <p:cNvSpPr/>
            <p:nvPr/>
          </p:nvSpPr>
          <p:spPr>
            <a:xfrm>
              <a:off x="4038173" y="4099702"/>
              <a:ext cx="1114964" cy="76"/>
            </a:xfrm>
            <a:custGeom>
              <a:avLst/>
              <a:gdLst/>
              <a:ahLst/>
              <a:cxnLst/>
              <a:rect l="l" t="t" r="r" b="b"/>
              <a:pathLst>
                <a:path w="14622" h="1" fill="none" extrusionOk="0">
                  <a:moveTo>
                    <a:pt x="1" y="1"/>
                  </a:moveTo>
                  <a:lnTo>
                    <a:pt x="14621" y="1"/>
                  </a:lnTo>
                </a:path>
              </a:pathLst>
            </a:custGeom>
            <a:noFill/>
            <a:ln w="60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1"/>
            <p:cNvSpPr/>
            <p:nvPr/>
          </p:nvSpPr>
          <p:spPr>
            <a:xfrm>
              <a:off x="4038173" y="3816950"/>
              <a:ext cx="1114964" cy="76"/>
            </a:xfrm>
            <a:custGeom>
              <a:avLst/>
              <a:gdLst/>
              <a:ahLst/>
              <a:cxnLst/>
              <a:rect l="l" t="t" r="r" b="b"/>
              <a:pathLst>
                <a:path w="14622" h="1" fill="none" extrusionOk="0">
                  <a:moveTo>
                    <a:pt x="1" y="0"/>
                  </a:moveTo>
                  <a:lnTo>
                    <a:pt x="14621" y="0"/>
                  </a:lnTo>
                </a:path>
              </a:pathLst>
            </a:custGeom>
            <a:noFill/>
            <a:ln w="60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1"/>
            <p:cNvSpPr/>
            <p:nvPr/>
          </p:nvSpPr>
          <p:spPr>
            <a:xfrm>
              <a:off x="2932637" y="3816950"/>
              <a:ext cx="1149659" cy="289760"/>
            </a:xfrm>
            <a:custGeom>
              <a:avLst/>
              <a:gdLst/>
              <a:ahLst/>
              <a:cxnLst/>
              <a:rect l="l" t="t" r="r" b="b"/>
              <a:pathLst>
                <a:path w="15077" h="3800" fill="none" extrusionOk="0">
                  <a:moveTo>
                    <a:pt x="14833" y="0"/>
                  </a:moveTo>
                  <a:lnTo>
                    <a:pt x="0" y="1125"/>
                  </a:lnTo>
                  <a:lnTo>
                    <a:pt x="0" y="2645"/>
                  </a:lnTo>
                  <a:lnTo>
                    <a:pt x="15076" y="3800"/>
                  </a:lnTo>
                </a:path>
              </a:pathLst>
            </a:custGeom>
            <a:noFill/>
            <a:ln w="60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1"/>
            <p:cNvSpPr/>
            <p:nvPr/>
          </p:nvSpPr>
          <p:spPr>
            <a:xfrm>
              <a:off x="4986167" y="3793768"/>
              <a:ext cx="333833" cy="338485"/>
            </a:xfrm>
            <a:custGeom>
              <a:avLst/>
              <a:gdLst/>
              <a:ahLst/>
              <a:cxnLst/>
              <a:rect l="l" t="t" r="r" b="b"/>
              <a:pathLst>
                <a:path w="4378" h="4439" extrusionOk="0">
                  <a:moveTo>
                    <a:pt x="2189" y="1"/>
                  </a:moveTo>
                  <a:cubicBezTo>
                    <a:pt x="973" y="31"/>
                    <a:pt x="1" y="1004"/>
                    <a:pt x="1" y="2219"/>
                  </a:cubicBezTo>
                  <a:cubicBezTo>
                    <a:pt x="1" y="3435"/>
                    <a:pt x="973" y="4438"/>
                    <a:pt x="2189" y="4438"/>
                  </a:cubicBezTo>
                  <a:cubicBezTo>
                    <a:pt x="3405" y="4438"/>
                    <a:pt x="4378" y="3435"/>
                    <a:pt x="4378" y="2219"/>
                  </a:cubicBezTo>
                  <a:cubicBezTo>
                    <a:pt x="4378" y="1004"/>
                    <a:pt x="3405" y="1"/>
                    <a:pt x="2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1"/>
            <p:cNvSpPr/>
            <p:nvPr/>
          </p:nvSpPr>
          <p:spPr>
            <a:xfrm>
              <a:off x="2856154" y="3886341"/>
              <a:ext cx="150675" cy="153191"/>
            </a:xfrm>
            <a:custGeom>
              <a:avLst/>
              <a:gdLst/>
              <a:ahLst/>
              <a:cxnLst/>
              <a:rect l="l" t="t" r="r" b="b"/>
              <a:pathLst>
                <a:path w="1976" h="2009" extrusionOk="0">
                  <a:moveTo>
                    <a:pt x="924" y="1"/>
                  </a:moveTo>
                  <a:cubicBezTo>
                    <a:pt x="428" y="1"/>
                    <a:pt x="0" y="446"/>
                    <a:pt x="0" y="1005"/>
                  </a:cubicBezTo>
                  <a:cubicBezTo>
                    <a:pt x="0" y="1583"/>
                    <a:pt x="456" y="2008"/>
                    <a:pt x="973" y="2008"/>
                  </a:cubicBezTo>
                  <a:cubicBezTo>
                    <a:pt x="1550" y="2008"/>
                    <a:pt x="1976" y="1553"/>
                    <a:pt x="1976" y="1005"/>
                  </a:cubicBezTo>
                  <a:cubicBezTo>
                    <a:pt x="1976" y="428"/>
                    <a:pt x="1520" y="2"/>
                    <a:pt x="973" y="2"/>
                  </a:cubicBezTo>
                  <a:cubicBezTo>
                    <a:pt x="956" y="1"/>
                    <a:pt x="940" y="1"/>
                    <a:pt x="9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1"/>
            <p:cNvSpPr/>
            <p:nvPr/>
          </p:nvSpPr>
          <p:spPr>
            <a:xfrm>
              <a:off x="5034817" y="3962977"/>
              <a:ext cx="118344" cy="289760"/>
            </a:xfrm>
            <a:custGeom>
              <a:avLst/>
              <a:gdLst/>
              <a:ahLst/>
              <a:cxnLst/>
              <a:rect l="l" t="t" r="r" b="b"/>
              <a:pathLst>
                <a:path w="1552" h="3800" fill="none" extrusionOk="0">
                  <a:moveTo>
                    <a:pt x="1551" y="0"/>
                  </a:moveTo>
                  <a:lnTo>
                    <a:pt x="1" y="3800"/>
                  </a:lnTo>
                </a:path>
              </a:pathLst>
            </a:custGeom>
            <a:noFill/>
            <a:ln w="7600" cap="flat" cmpd="sng">
              <a:solidFill>
                <a:srgbClr val="0B2B5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1"/>
            <p:cNvSpPr/>
            <p:nvPr/>
          </p:nvSpPr>
          <p:spPr>
            <a:xfrm>
              <a:off x="3827253" y="4234139"/>
              <a:ext cx="176220" cy="37135"/>
            </a:xfrm>
            <a:custGeom>
              <a:avLst/>
              <a:gdLst/>
              <a:ahLst/>
              <a:cxnLst/>
              <a:rect l="l" t="t" r="r" b="b"/>
              <a:pathLst>
                <a:path w="2311" h="487" extrusionOk="0">
                  <a:moveTo>
                    <a:pt x="1" y="1"/>
                  </a:moveTo>
                  <a:lnTo>
                    <a:pt x="1" y="487"/>
                  </a:lnTo>
                  <a:lnTo>
                    <a:pt x="2311" y="487"/>
                  </a:lnTo>
                  <a:lnTo>
                    <a:pt x="2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1"/>
            <p:cNvSpPr/>
            <p:nvPr/>
          </p:nvSpPr>
          <p:spPr>
            <a:xfrm>
              <a:off x="3852798" y="3793768"/>
              <a:ext cx="336121" cy="338485"/>
            </a:xfrm>
            <a:custGeom>
              <a:avLst/>
              <a:gdLst/>
              <a:ahLst/>
              <a:cxnLst/>
              <a:rect l="l" t="t" r="r" b="b"/>
              <a:pathLst>
                <a:path w="4408" h="4439" extrusionOk="0">
                  <a:moveTo>
                    <a:pt x="2189" y="1"/>
                  </a:moveTo>
                  <a:cubicBezTo>
                    <a:pt x="973" y="31"/>
                    <a:pt x="0" y="1004"/>
                    <a:pt x="0" y="2219"/>
                  </a:cubicBezTo>
                  <a:cubicBezTo>
                    <a:pt x="0" y="3435"/>
                    <a:pt x="973" y="4438"/>
                    <a:pt x="2189" y="4438"/>
                  </a:cubicBezTo>
                  <a:cubicBezTo>
                    <a:pt x="3405" y="4438"/>
                    <a:pt x="4408" y="3435"/>
                    <a:pt x="4408" y="2219"/>
                  </a:cubicBezTo>
                  <a:cubicBezTo>
                    <a:pt x="4408" y="1004"/>
                    <a:pt x="3405" y="1"/>
                    <a:pt x="2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1"/>
            <p:cNvSpPr/>
            <p:nvPr/>
          </p:nvSpPr>
          <p:spPr>
            <a:xfrm>
              <a:off x="3901449" y="3962977"/>
              <a:ext cx="118268" cy="289760"/>
            </a:xfrm>
            <a:custGeom>
              <a:avLst/>
              <a:gdLst/>
              <a:ahLst/>
              <a:cxnLst/>
              <a:rect l="l" t="t" r="r" b="b"/>
              <a:pathLst>
                <a:path w="1551" h="3800" fill="none" extrusionOk="0">
                  <a:moveTo>
                    <a:pt x="1551" y="0"/>
                  </a:moveTo>
                  <a:lnTo>
                    <a:pt x="0" y="380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1"/>
            <p:cNvSpPr/>
            <p:nvPr/>
          </p:nvSpPr>
          <p:spPr>
            <a:xfrm>
              <a:off x="5943464" y="2207745"/>
              <a:ext cx="263757" cy="66263"/>
            </a:xfrm>
            <a:custGeom>
              <a:avLst/>
              <a:gdLst/>
              <a:ahLst/>
              <a:cxnLst/>
              <a:rect l="l" t="t" r="r" b="b"/>
              <a:pathLst>
                <a:path w="3459" h="869" extrusionOk="0">
                  <a:moveTo>
                    <a:pt x="3245" y="0"/>
                  </a:moveTo>
                  <a:cubicBezTo>
                    <a:pt x="3222" y="0"/>
                    <a:pt x="3194" y="3"/>
                    <a:pt x="3161" y="9"/>
                  </a:cubicBezTo>
                  <a:cubicBezTo>
                    <a:pt x="2827" y="9"/>
                    <a:pt x="0" y="222"/>
                    <a:pt x="0" y="222"/>
                  </a:cubicBezTo>
                  <a:cubicBezTo>
                    <a:pt x="0" y="222"/>
                    <a:pt x="52" y="718"/>
                    <a:pt x="471" y="718"/>
                  </a:cubicBezTo>
                  <a:cubicBezTo>
                    <a:pt x="504" y="718"/>
                    <a:pt x="540" y="715"/>
                    <a:pt x="578" y="708"/>
                  </a:cubicBezTo>
                  <a:cubicBezTo>
                    <a:pt x="650" y="696"/>
                    <a:pt x="722" y="691"/>
                    <a:pt x="793" y="691"/>
                  </a:cubicBezTo>
                  <a:cubicBezTo>
                    <a:pt x="1211" y="691"/>
                    <a:pt x="1608" y="868"/>
                    <a:pt x="1970" y="868"/>
                  </a:cubicBezTo>
                  <a:cubicBezTo>
                    <a:pt x="2013" y="868"/>
                    <a:pt x="2055" y="866"/>
                    <a:pt x="2097" y="860"/>
                  </a:cubicBezTo>
                  <a:cubicBezTo>
                    <a:pt x="2553" y="830"/>
                    <a:pt x="2584" y="374"/>
                    <a:pt x="2979" y="313"/>
                  </a:cubicBezTo>
                  <a:cubicBezTo>
                    <a:pt x="3280" y="231"/>
                    <a:pt x="3458" y="0"/>
                    <a:pt x="3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1"/>
            <p:cNvSpPr/>
            <p:nvPr/>
          </p:nvSpPr>
          <p:spPr>
            <a:xfrm>
              <a:off x="5904040" y="2767531"/>
              <a:ext cx="210991" cy="102102"/>
            </a:xfrm>
            <a:custGeom>
              <a:avLst/>
              <a:gdLst/>
              <a:ahLst/>
              <a:cxnLst/>
              <a:rect l="l" t="t" r="r" b="b"/>
              <a:pathLst>
                <a:path w="2767" h="1339" extrusionOk="0">
                  <a:moveTo>
                    <a:pt x="2278" y="1"/>
                  </a:moveTo>
                  <a:cubicBezTo>
                    <a:pt x="1916" y="1"/>
                    <a:pt x="1361" y="423"/>
                    <a:pt x="1130" y="423"/>
                  </a:cubicBezTo>
                  <a:cubicBezTo>
                    <a:pt x="1117" y="423"/>
                    <a:pt x="1105" y="421"/>
                    <a:pt x="1095" y="419"/>
                  </a:cubicBezTo>
                  <a:cubicBezTo>
                    <a:pt x="882" y="328"/>
                    <a:pt x="426" y="54"/>
                    <a:pt x="426" y="54"/>
                  </a:cubicBezTo>
                  <a:lnTo>
                    <a:pt x="0" y="510"/>
                  </a:lnTo>
                  <a:cubicBezTo>
                    <a:pt x="0" y="510"/>
                    <a:pt x="1034" y="1088"/>
                    <a:pt x="1551" y="1270"/>
                  </a:cubicBezTo>
                  <a:cubicBezTo>
                    <a:pt x="1647" y="1318"/>
                    <a:pt x="1719" y="1339"/>
                    <a:pt x="1774" y="1339"/>
                  </a:cubicBezTo>
                  <a:cubicBezTo>
                    <a:pt x="1998" y="1339"/>
                    <a:pt x="1963" y="1003"/>
                    <a:pt x="2280" y="784"/>
                  </a:cubicBezTo>
                  <a:cubicBezTo>
                    <a:pt x="2645" y="480"/>
                    <a:pt x="2766" y="328"/>
                    <a:pt x="2462" y="54"/>
                  </a:cubicBezTo>
                  <a:cubicBezTo>
                    <a:pt x="2411" y="16"/>
                    <a:pt x="2348" y="1"/>
                    <a:pt x="22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1"/>
            <p:cNvSpPr/>
            <p:nvPr/>
          </p:nvSpPr>
          <p:spPr>
            <a:xfrm>
              <a:off x="5016287" y="4099702"/>
              <a:ext cx="200849" cy="138322"/>
            </a:xfrm>
            <a:custGeom>
              <a:avLst/>
              <a:gdLst/>
              <a:ahLst/>
              <a:cxnLst/>
              <a:rect l="l" t="t" r="r" b="b"/>
              <a:pathLst>
                <a:path w="2634" h="1814" extrusionOk="0">
                  <a:moveTo>
                    <a:pt x="1" y="1"/>
                  </a:moveTo>
                  <a:lnTo>
                    <a:pt x="1" y="1794"/>
                  </a:lnTo>
                  <a:cubicBezTo>
                    <a:pt x="1" y="1794"/>
                    <a:pt x="571" y="1813"/>
                    <a:pt x="1175" y="1813"/>
                  </a:cubicBezTo>
                  <a:cubicBezTo>
                    <a:pt x="1881" y="1813"/>
                    <a:pt x="2634" y="1787"/>
                    <a:pt x="2584" y="1672"/>
                  </a:cubicBezTo>
                  <a:cubicBezTo>
                    <a:pt x="2524" y="1399"/>
                    <a:pt x="1612" y="1338"/>
                    <a:pt x="1338" y="1186"/>
                  </a:cubicBezTo>
                  <a:cubicBezTo>
                    <a:pt x="1034" y="1034"/>
                    <a:pt x="1065" y="1"/>
                    <a:pt x="10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1"/>
            <p:cNvSpPr/>
            <p:nvPr/>
          </p:nvSpPr>
          <p:spPr>
            <a:xfrm>
              <a:off x="3841208" y="4030158"/>
              <a:ext cx="222581" cy="212592"/>
            </a:xfrm>
            <a:custGeom>
              <a:avLst/>
              <a:gdLst/>
              <a:ahLst/>
              <a:cxnLst/>
              <a:rect l="l" t="t" r="r" b="b"/>
              <a:pathLst>
                <a:path w="2919" h="2788" extrusionOk="0">
                  <a:moveTo>
                    <a:pt x="0" y="1"/>
                  </a:moveTo>
                  <a:cubicBezTo>
                    <a:pt x="0" y="1"/>
                    <a:pt x="487" y="1490"/>
                    <a:pt x="547" y="1794"/>
                  </a:cubicBezTo>
                  <a:cubicBezTo>
                    <a:pt x="639" y="2098"/>
                    <a:pt x="304" y="2706"/>
                    <a:pt x="547" y="2706"/>
                  </a:cubicBezTo>
                  <a:cubicBezTo>
                    <a:pt x="770" y="2706"/>
                    <a:pt x="1750" y="2787"/>
                    <a:pt x="2378" y="2787"/>
                  </a:cubicBezTo>
                  <a:cubicBezTo>
                    <a:pt x="2692" y="2787"/>
                    <a:pt x="2918" y="2767"/>
                    <a:pt x="2918" y="2706"/>
                  </a:cubicBezTo>
                  <a:cubicBezTo>
                    <a:pt x="2918" y="2493"/>
                    <a:pt x="1976" y="2341"/>
                    <a:pt x="1672" y="2098"/>
                  </a:cubicBezTo>
                  <a:cubicBezTo>
                    <a:pt x="1338" y="1825"/>
                    <a:pt x="1094" y="31"/>
                    <a:pt x="1094" y="31"/>
                  </a:cubicBezTo>
                  <a:lnTo>
                    <a:pt x="10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1"/>
            <p:cNvSpPr/>
            <p:nvPr/>
          </p:nvSpPr>
          <p:spPr>
            <a:xfrm>
              <a:off x="3498139" y="2769285"/>
              <a:ext cx="484508" cy="1284092"/>
            </a:xfrm>
            <a:custGeom>
              <a:avLst/>
              <a:gdLst/>
              <a:ahLst/>
              <a:cxnLst/>
              <a:rect l="l" t="t" r="r" b="b"/>
              <a:pathLst>
                <a:path w="6354" h="16840" extrusionOk="0">
                  <a:moveTo>
                    <a:pt x="4074" y="1"/>
                  </a:moveTo>
                  <a:lnTo>
                    <a:pt x="1308" y="153"/>
                  </a:lnTo>
                  <a:cubicBezTo>
                    <a:pt x="1" y="3922"/>
                    <a:pt x="3162" y="9666"/>
                    <a:pt x="3162" y="9666"/>
                  </a:cubicBezTo>
                  <a:lnTo>
                    <a:pt x="4074" y="16840"/>
                  </a:lnTo>
                  <a:lnTo>
                    <a:pt x="6353" y="16840"/>
                  </a:lnTo>
                  <a:lnTo>
                    <a:pt x="40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1"/>
            <p:cNvSpPr/>
            <p:nvPr/>
          </p:nvSpPr>
          <p:spPr>
            <a:xfrm>
              <a:off x="3843495" y="2050584"/>
              <a:ext cx="250413" cy="280685"/>
            </a:xfrm>
            <a:custGeom>
              <a:avLst/>
              <a:gdLst/>
              <a:ahLst/>
              <a:cxnLst/>
              <a:rect l="l" t="t" r="r" b="b"/>
              <a:pathLst>
                <a:path w="3284" h="3681" extrusionOk="0">
                  <a:moveTo>
                    <a:pt x="1800" y="0"/>
                  </a:moveTo>
                  <a:cubicBezTo>
                    <a:pt x="1175" y="0"/>
                    <a:pt x="569" y="291"/>
                    <a:pt x="548" y="854"/>
                  </a:cubicBezTo>
                  <a:cubicBezTo>
                    <a:pt x="487" y="1675"/>
                    <a:pt x="1" y="3225"/>
                    <a:pt x="1" y="3225"/>
                  </a:cubicBezTo>
                  <a:lnTo>
                    <a:pt x="1490" y="3681"/>
                  </a:lnTo>
                  <a:cubicBezTo>
                    <a:pt x="1490" y="3681"/>
                    <a:pt x="1764" y="2921"/>
                    <a:pt x="1976" y="2678"/>
                  </a:cubicBezTo>
                  <a:cubicBezTo>
                    <a:pt x="2059" y="2585"/>
                    <a:pt x="2138" y="2558"/>
                    <a:pt x="2224" y="2558"/>
                  </a:cubicBezTo>
                  <a:cubicBezTo>
                    <a:pt x="2333" y="2558"/>
                    <a:pt x="2453" y="2601"/>
                    <a:pt x="2602" y="2601"/>
                  </a:cubicBezTo>
                  <a:cubicBezTo>
                    <a:pt x="2679" y="2601"/>
                    <a:pt x="2763" y="2590"/>
                    <a:pt x="2858" y="2556"/>
                  </a:cubicBezTo>
                  <a:cubicBezTo>
                    <a:pt x="3283" y="2435"/>
                    <a:pt x="3010" y="1705"/>
                    <a:pt x="3010" y="1705"/>
                  </a:cubicBezTo>
                  <a:lnTo>
                    <a:pt x="3131" y="1705"/>
                  </a:lnTo>
                  <a:cubicBezTo>
                    <a:pt x="3131" y="1705"/>
                    <a:pt x="3010" y="1401"/>
                    <a:pt x="2979" y="1067"/>
                  </a:cubicBezTo>
                  <a:cubicBezTo>
                    <a:pt x="2979" y="763"/>
                    <a:pt x="2827" y="307"/>
                    <a:pt x="2615" y="185"/>
                  </a:cubicBezTo>
                  <a:cubicBezTo>
                    <a:pt x="2376" y="61"/>
                    <a:pt x="2086" y="0"/>
                    <a:pt x="1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1"/>
            <p:cNvSpPr/>
            <p:nvPr/>
          </p:nvSpPr>
          <p:spPr>
            <a:xfrm>
              <a:off x="3447125" y="2288652"/>
              <a:ext cx="554051" cy="517754"/>
            </a:xfrm>
            <a:custGeom>
              <a:avLst/>
              <a:gdLst/>
              <a:ahLst/>
              <a:cxnLst/>
              <a:rect l="l" t="t" r="r" b="b"/>
              <a:pathLst>
                <a:path w="7266" h="6790" extrusionOk="0">
                  <a:moveTo>
                    <a:pt x="5801" y="0"/>
                  </a:moveTo>
                  <a:cubicBezTo>
                    <a:pt x="5363" y="0"/>
                    <a:pt x="4884" y="144"/>
                    <a:pt x="4530" y="498"/>
                  </a:cubicBezTo>
                  <a:cubicBezTo>
                    <a:pt x="3800" y="1167"/>
                    <a:pt x="3071" y="4814"/>
                    <a:pt x="2615" y="5513"/>
                  </a:cubicBezTo>
                  <a:cubicBezTo>
                    <a:pt x="2098" y="6243"/>
                    <a:pt x="1" y="6790"/>
                    <a:pt x="1825" y="6790"/>
                  </a:cubicBezTo>
                  <a:lnTo>
                    <a:pt x="4925" y="6790"/>
                  </a:lnTo>
                  <a:cubicBezTo>
                    <a:pt x="5655" y="6790"/>
                    <a:pt x="5746" y="6152"/>
                    <a:pt x="6080" y="5209"/>
                  </a:cubicBezTo>
                  <a:cubicBezTo>
                    <a:pt x="6414" y="4267"/>
                    <a:pt x="7174" y="3598"/>
                    <a:pt x="7205" y="2778"/>
                  </a:cubicBezTo>
                  <a:cubicBezTo>
                    <a:pt x="7266" y="1927"/>
                    <a:pt x="7174" y="802"/>
                    <a:pt x="6810" y="346"/>
                  </a:cubicBezTo>
                  <a:cubicBezTo>
                    <a:pt x="6615" y="136"/>
                    <a:pt x="6228" y="0"/>
                    <a:pt x="58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1"/>
            <p:cNvSpPr/>
            <p:nvPr/>
          </p:nvSpPr>
          <p:spPr>
            <a:xfrm>
              <a:off x="3910752" y="2025268"/>
              <a:ext cx="132146" cy="166993"/>
            </a:xfrm>
            <a:custGeom>
              <a:avLst/>
              <a:gdLst/>
              <a:ahLst/>
              <a:cxnLst/>
              <a:rect l="l" t="t" r="r" b="b"/>
              <a:pathLst>
                <a:path w="1733" h="2190" extrusionOk="0">
                  <a:moveTo>
                    <a:pt x="821" y="1"/>
                  </a:moveTo>
                  <a:cubicBezTo>
                    <a:pt x="821" y="1"/>
                    <a:pt x="0" y="913"/>
                    <a:pt x="0" y="2189"/>
                  </a:cubicBezTo>
                  <a:cubicBezTo>
                    <a:pt x="0" y="2189"/>
                    <a:pt x="730" y="943"/>
                    <a:pt x="1733" y="517"/>
                  </a:cubicBezTo>
                  <a:lnTo>
                    <a:pt x="8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1"/>
            <p:cNvSpPr/>
            <p:nvPr/>
          </p:nvSpPr>
          <p:spPr>
            <a:xfrm>
              <a:off x="3806436" y="2312672"/>
              <a:ext cx="797372" cy="524388"/>
            </a:xfrm>
            <a:custGeom>
              <a:avLst/>
              <a:gdLst/>
              <a:ahLst/>
              <a:cxnLst/>
              <a:rect l="l" t="t" r="r" b="b"/>
              <a:pathLst>
                <a:path w="10457" h="6877" extrusionOk="0">
                  <a:moveTo>
                    <a:pt x="896" y="0"/>
                  </a:moveTo>
                  <a:cubicBezTo>
                    <a:pt x="826" y="0"/>
                    <a:pt x="760" y="10"/>
                    <a:pt x="699" y="31"/>
                  </a:cubicBezTo>
                  <a:cubicBezTo>
                    <a:pt x="213" y="183"/>
                    <a:pt x="0" y="791"/>
                    <a:pt x="730" y="1399"/>
                  </a:cubicBezTo>
                  <a:cubicBezTo>
                    <a:pt x="1429" y="2037"/>
                    <a:pt x="3192" y="4013"/>
                    <a:pt x="4316" y="4712"/>
                  </a:cubicBezTo>
                  <a:cubicBezTo>
                    <a:pt x="5441" y="5381"/>
                    <a:pt x="8572" y="6445"/>
                    <a:pt x="8997" y="6749"/>
                  </a:cubicBezTo>
                  <a:cubicBezTo>
                    <a:pt x="9122" y="6837"/>
                    <a:pt x="9298" y="6877"/>
                    <a:pt x="9486" y="6877"/>
                  </a:cubicBezTo>
                  <a:cubicBezTo>
                    <a:pt x="9939" y="6877"/>
                    <a:pt x="10456" y="6646"/>
                    <a:pt x="10456" y="6323"/>
                  </a:cubicBezTo>
                  <a:cubicBezTo>
                    <a:pt x="10456" y="5981"/>
                    <a:pt x="9452" y="5958"/>
                    <a:pt x="9184" y="5958"/>
                  </a:cubicBezTo>
                  <a:cubicBezTo>
                    <a:pt x="9143" y="5958"/>
                    <a:pt x="9119" y="5958"/>
                    <a:pt x="9119" y="5958"/>
                  </a:cubicBezTo>
                  <a:lnTo>
                    <a:pt x="5168" y="3739"/>
                  </a:lnTo>
                  <a:cubicBezTo>
                    <a:pt x="5168" y="3739"/>
                    <a:pt x="2253"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1"/>
            <p:cNvSpPr/>
            <p:nvPr/>
          </p:nvSpPr>
          <p:spPr>
            <a:xfrm>
              <a:off x="3516669" y="2004908"/>
              <a:ext cx="456676" cy="493354"/>
            </a:xfrm>
            <a:custGeom>
              <a:avLst/>
              <a:gdLst/>
              <a:ahLst/>
              <a:cxnLst/>
              <a:rect l="l" t="t" r="r" b="b"/>
              <a:pathLst>
                <a:path w="5989" h="6470" extrusionOk="0">
                  <a:moveTo>
                    <a:pt x="5287" y="1"/>
                  </a:moveTo>
                  <a:cubicBezTo>
                    <a:pt x="4581" y="1"/>
                    <a:pt x="4212" y="913"/>
                    <a:pt x="3952" y="1149"/>
                  </a:cubicBezTo>
                  <a:cubicBezTo>
                    <a:pt x="3648" y="1453"/>
                    <a:pt x="3648" y="1210"/>
                    <a:pt x="2980" y="1484"/>
                  </a:cubicBezTo>
                  <a:cubicBezTo>
                    <a:pt x="2341" y="1757"/>
                    <a:pt x="2584" y="2426"/>
                    <a:pt x="1946" y="2882"/>
                  </a:cubicBezTo>
                  <a:cubicBezTo>
                    <a:pt x="1277" y="3338"/>
                    <a:pt x="761" y="3429"/>
                    <a:pt x="487" y="4067"/>
                  </a:cubicBezTo>
                  <a:cubicBezTo>
                    <a:pt x="214" y="4705"/>
                    <a:pt x="1" y="6073"/>
                    <a:pt x="1855" y="6408"/>
                  </a:cubicBezTo>
                  <a:cubicBezTo>
                    <a:pt x="2054" y="6450"/>
                    <a:pt x="2236" y="6469"/>
                    <a:pt x="2403" y="6469"/>
                  </a:cubicBezTo>
                  <a:cubicBezTo>
                    <a:pt x="3794" y="6469"/>
                    <a:pt x="4143" y="5133"/>
                    <a:pt x="4469" y="4645"/>
                  </a:cubicBezTo>
                  <a:cubicBezTo>
                    <a:pt x="4864" y="4067"/>
                    <a:pt x="4925" y="3277"/>
                    <a:pt x="5168" y="2456"/>
                  </a:cubicBezTo>
                  <a:lnTo>
                    <a:pt x="5989" y="268"/>
                  </a:lnTo>
                  <a:cubicBezTo>
                    <a:pt x="5723" y="77"/>
                    <a:pt x="5491" y="1"/>
                    <a:pt x="5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1"/>
            <p:cNvSpPr/>
            <p:nvPr/>
          </p:nvSpPr>
          <p:spPr>
            <a:xfrm>
              <a:off x="4747414" y="2806345"/>
              <a:ext cx="384846" cy="1325878"/>
            </a:xfrm>
            <a:custGeom>
              <a:avLst/>
              <a:gdLst/>
              <a:ahLst/>
              <a:cxnLst/>
              <a:rect l="l" t="t" r="r" b="b"/>
              <a:pathLst>
                <a:path w="5047" h="17388" extrusionOk="0">
                  <a:moveTo>
                    <a:pt x="4712" y="1"/>
                  </a:moveTo>
                  <a:lnTo>
                    <a:pt x="4712" y="62"/>
                  </a:lnTo>
                  <a:lnTo>
                    <a:pt x="1034" y="62"/>
                  </a:lnTo>
                  <a:cubicBezTo>
                    <a:pt x="1" y="2524"/>
                    <a:pt x="2250" y="8451"/>
                    <a:pt x="2250" y="8451"/>
                  </a:cubicBezTo>
                  <a:lnTo>
                    <a:pt x="3101" y="17387"/>
                  </a:lnTo>
                  <a:lnTo>
                    <a:pt x="5047" y="17387"/>
                  </a:lnTo>
                  <a:lnTo>
                    <a:pt x="47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1"/>
            <p:cNvSpPr/>
            <p:nvPr/>
          </p:nvSpPr>
          <p:spPr>
            <a:xfrm>
              <a:off x="5109012" y="2013677"/>
              <a:ext cx="262004" cy="255065"/>
            </a:xfrm>
            <a:custGeom>
              <a:avLst/>
              <a:gdLst/>
              <a:ahLst/>
              <a:cxnLst/>
              <a:rect l="l" t="t" r="r" b="b"/>
              <a:pathLst>
                <a:path w="3436" h="3345" extrusionOk="0">
                  <a:moveTo>
                    <a:pt x="153" y="1"/>
                  </a:moveTo>
                  <a:lnTo>
                    <a:pt x="396" y="1733"/>
                  </a:lnTo>
                  <a:lnTo>
                    <a:pt x="1" y="3162"/>
                  </a:lnTo>
                  <a:lnTo>
                    <a:pt x="1855" y="3344"/>
                  </a:lnTo>
                  <a:lnTo>
                    <a:pt x="2220" y="2250"/>
                  </a:lnTo>
                  <a:lnTo>
                    <a:pt x="3101" y="2250"/>
                  </a:lnTo>
                  <a:lnTo>
                    <a:pt x="3101" y="1186"/>
                  </a:lnTo>
                  <a:lnTo>
                    <a:pt x="3435" y="1186"/>
                  </a:lnTo>
                  <a:lnTo>
                    <a:pt x="3131" y="153"/>
                  </a:lnTo>
                  <a:lnTo>
                    <a:pt x="1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1"/>
            <p:cNvSpPr/>
            <p:nvPr/>
          </p:nvSpPr>
          <p:spPr>
            <a:xfrm>
              <a:off x="5241161" y="2213007"/>
              <a:ext cx="748723" cy="199400"/>
            </a:xfrm>
            <a:custGeom>
              <a:avLst/>
              <a:gdLst/>
              <a:ahLst/>
              <a:cxnLst/>
              <a:rect l="l" t="t" r="r" b="b"/>
              <a:pathLst>
                <a:path w="9819" h="2615" extrusionOk="0">
                  <a:moveTo>
                    <a:pt x="9727" y="1"/>
                  </a:moveTo>
                  <a:lnTo>
                    <a:pt x="0" y="578"/>
                  </a:lnTo>
                  <a:lnTo>
                    <a:pt x="395" y="2615"/>
                  </a:lnTo>
                  <a:lnTo>
                    <a:pt x="9818" y="913"/>
                  </a:lnTo>
                  <a:lnTo>
                    <a:pt x="97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1"/>
            <p:cNvSpPr/>
            <p:nvPr/>
          </p:nvSpPr>
          <p:spPr>
            <a:xfrm>
              <a:off x="4652401" y="2224598"/>
              <a:ext cx="1307273" cy="614290"/>
            </a:xfrm>
            <a:custGeom>
              <a:avLst/>
              <a:gdLst/>
              <a:ahLst/>
              <a:cxnLst/>
              <a:rect l="l" t="t" r="r" b="b"/>
              <a:pathLst>
                <a:path w="17144" h="8056" extrusionOk="0">
                  <a:moveTo>
                    <a:pt x="7539" y="1"/>
                  </a:moveTo>
                  <a:cubicBezTo>
                    <a:pt x="5563" y="1"/>
                    <a:pt x="5259" y="213"/>
                    <a:pt x="4590" y="2007"/>
                  </a:cubicBezTo>
                  <a:cubicBezTo>
                    <a:pt x="3952" y="3831"/>
                    <a:pt x="1" y="7873"/>
                    <a:pt x="2311" y="8056"/>
                  </a:cubicBezTo>
                  <a:lnTo>
                    <a:pt x="6870" y="8056"/>
                  </a:lnTo>
                  <a:cubicBezTo>
                    <a:pt x="6870" y="8056"/>
                    <a:pt x="6688" y="7417"/>
                    <a:pt x="7022" y="6384"/>
                  </a:cubicBezTo>
                  <a:cubicBezTo>
                    <a:pt x="7356" y="5350"/>
                    <a:pt x="8238" y="3405"/>
                    <a:pt x="8238" y="3405"/>
                  </a:cubicBezTo>
                  <a:lnTo>
                    <a:pt x="9910" y="5138"/>
                  </a:lnTo>
                  <a:cubicBezTo>
                    <a:pt x="10487" y="5685"/>
                    <a:pt x="11156" y="6110"/>
                    <a:pt x="11916" y="6353"/>
                  </a:cubicBezTo>
                  <a:lnTo>
                    <a:pt x="16627" y="7812"/>
                  </a:lnTo>
                  <a:lnTo>
                    <a:pt x="17144" y="7296"/>
                  </a:lnTo>
                  <a:lnTo>
                    <a:pt x="12189" y="4894"/>
                  </a:lnTo>
                  <a:cubicBezTo>
                    <a:pt x="12189" y="4894"/>
                    <a:pt x="8967" y="1"/>
                    <a:pt x="75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1"/>
            <p:cNvSpPr/>
            <p:nvPr/>
          </p:nvSpPr>
          <p:spPr>
            <a:xfrm>
              <a:off x="5085831" y="1885950"/>
              <a:ext cx="424269" cy="144041"/>
            </a:xfrm>
            <a:custGeom>
              <a:avLst/>
              <a:gdLst/>
              <a:ahLst/>
              <a:cxnLst/>
              <a:rect l="l" t="t" r="r" b="b"/>
              <a:pathLst>
                <a:path w="5564" h="1889" extrusionOk="0">
                  <a:moveTo>
                    <a:pt x="2050" y="1"/>
                  </a:moveTo>
                  <a:cubicBezTo>
                    <a:pt x="2016" y="1"/>
                    <a:pt x="1981" y="2"/>
                    <a:pt x="1946" y="4"/>
                  </a:cubicBezTo>
                  <a:cubicBezTo>
                    <a:pt x="882" y="34"/>
                    <a:pt x="1" y="1250"/>
                    <a:pt x="92" y="1888"/>
                  </a:cubicBezTo>
                  <a:lnTo>
                    <a:pt x="5563" y="1888"/>
                  </a:lnTo>
                  <a:cubicBezTo>
                    <a:pt x="5563" y="1888"/>
                    <a:pt x="3800" y="1585"/>
                    <a:pt x="3618" y="1220"/>
                  </a:cubicBezTo>
                  <a:cubicBezTo>
                    <a:pt x="3471" y="838"/>
                    <a:pt x="3040" y="1"/>
                    <a:pt x="20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6" name="Google Shape;1516;p51"/>
          <p:cNvCxnSpPr>
            <a:stCxn id="1462" idx="3"/>
          </p:cNvCxnSpPr>
          <p:nvPr/>
        </p:nvCxnSpPr>
        <p:spPr>
          <a:xfrm rot="10800000" flipH="1">
            <a:off x="2836775" y="2505050"/>
            <a:ext cx="849300" cy="206400"/>
          </a:xfrm>
          <a:prstGeom prst="straightConnector1">
            <a:avLst/>
          </a:prstGeom>
          <a:noFill/>
          <a:ln w="9525" cap="flat" cmpd="sng">
            <a:solidFill>
              <a:schemeClr val="dk1"/>
            </a:solidFill>
            <a:prstDash val="solid"/>
            <a:round/>
            <a:headEnd type="triangle" w="med" len="med"/>
            <a:tailEnd type="none" w="med" len="med"/>
          </a:ln>
        </p:spPr>
      </p:cxnSp>
      <p:cxnSp>
        <p:nvCxnSpPr>
          <p:cNvPr id="1517" name="Google Shape;1517;p51"/>
          <p:cNvCxnSpPr>
            <a:endCxn id="1463" idx="1"/>
          </p:cNvCxnSpPr>
          <p:nvPr/>
        </p:nvCxnSpPr>
        <p:spPr>
          <a:xfrm rot="10800000" flipH="1">
            <a:off x="5076775" y="1968025"/>
            <a:ext cx="1584000" cy="356100"/>
          </a:xfrm>
          <a:prstGeom prst="straightConnector1">
            <a:avLst/>
          </a:prstGeom>
          <a:noFill/>
          <a:ln w="9525" cap="flat" cmpd="sng">
            <a:solidFill>
              <a:schemeClr val="dk1"/>
            </a:solidFill>
            <a:prstDash val="solid"/>
            <a:round/>
            <a:headEnd type="none" w="med" len="med"/>
            <a:tailEnd type="triangle" w="med" len="med"/>
          </a:ln>
        </p:spPr>
      </p:cxnSp>
      <p:cxnSp>
        <p:nvCxnSpPr>
          <p:cNvPr id="1518" name="Google Shape;1518;p51"/>
          <p:cNvCxnSpPr>
            <a:endCxn id="1464" idx="1"/>
          </p:cNvCxnSpPr>
          <p:nvPr/>
        </p:nvCxnSpPr>
        <p:spPr>
          <a:xfrm>
            <a:off x="5743675" y="3076575"/>
            <a:ext cx="917100" cy="79530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22"/>
        <p:cNvGrpSpPr/>
        <p:nvPr/>
      </p:nvGrpSpPr>
      <p:grpSpPr>
        <a:xfrm>
          <a:off x="0" y="0"/>
          <a:ext cx="0" cy="0"/>
          <a:chOff x="0" y="0"/>
          <a:chExt cx="0" cy="0"/>
        </a:xfrm>
      </p:grpSpPr>
      <p:sp>
        <p:nvSpPr>
          <p:cNvPr id="1523" name="Google Shape;1523;p52"/>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table</a:t>
            </a:r>
            <a:endParaRPr/>
          </a:p>
        </p:txBody>
      </p:sp>
      <p:graphicFrame>
        <p:nvGraphicFramePr>
          <p:cNvPr id="1524" name="Google Shape;1524;p52"/>
          <p:cNvGraphicFramePr/>
          <p:nvPr/>
        </p:nvGraphicFramePr>
        <p:xfrm>
          <a:off x="800100" y="1482675"/>
          <a:ext cx="3000000" cy="3000000"/>
        </p:xfrm>
        <a:graphic>
          <a:graphicData uri="http://schemas.openxmlformats.org/drawingml/2006/table">
            <a:tbl>
              <a:tblPr>
                <a:noFill/>
                <a:tableStyleId>{A5EB2082-4917-445A-B4F9-0BD4C5D86DFA}</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900">
                  <a:extLst>
                    <a:ext uri="{9D8B030D-6E8A-4147-A177-3AD203B41FA5}">
                      <a16:colId xmlns:a16="http://schemas.microsoft.com/office/drawing/2014/main" val="20002"/>
                    </a:ext>
                  </a:extLst>
                </a:gridCol>
                <a:gridCol w="1809600">
                  <a:extLst>
                    <a:ext uri="{9D8B030D-6E8A-4147-A177-3AD203B41FA5}">
                      <a16:colId xmlns:a16="http://schemas.microsoft.com/office/drawing/2014/main" val="20003"/>
                    </a:ext>
                  </a:extLst>
                </a:gridCol>
              </a:tblGrid>
              <a:tr h="604750">
                <a:tc>
                  <a:txBody>
                    <a:bodyPr/>
                    <a:lstStyle/>
                    <a:p>
                      <a:pPr marL="0" lvl="0" indent="0" algn="ctr" rtl="0">
                        <a:spcBef>
                          <a:spcPts val="0"/>
                        </a:spcBef>
                        <a:spcAft>
                          <a:spcPts val="0"/>
                        </a:spcAft>
                        <a:buNone/>
                      </a:pPr>
                      <a:endParaRPr>
                        <a:solidFill>
                          <a:srgbClr val="835017"/>
                        </a:solidFill>
                        <a:latin typeface="Ubuntu"/>
                        <a:ea typeface="Ubuntu"/>
                        <a:cs typeface="Ubuntu"/>
                        <a:sym typeface="Ubuntu"/>
                      </a:endParaRPr>
                    </a:p>
                  </a:txBody>
                  <a:tcPr marL="91425" marR="91425" marT="91425" marB="91425">
                    <a:lnL w="19050" cap="flat" cmpd="sng">
                      <a:solidFill>
                        <a:srgbClr val="D38946">
                          <a:alpha val="0"/>
                        </a:srgbClr>
                      </a:solidFill>
                      <a:prstDash val="solid"/>
                      <a:round/>
                      <a:headEnd type="none" w="sm" len="sm"/>
                      <a:tailEnd type="none" w="sm" len="sm"/>
                    </a:lnL>
                    <a:lnR w="28575" cap="flat" cmpd="sng">
                      <a:solidFill>
                        <a:srgbClr val="D38946">
                          <a:alpha val="0"/>
                        </a:srgbClr>
                      </a:solidFill>
                      <a:prstDash val="dash"/>
                      <a:round/>
                      <a:headEnd type="none" w="sm" len="sm"/>
                      <a:tailEnd type="none" w="sm" len="sm"/>
                    </a:lnR>
                    <a:lnT w="19050" cap="flat" cmpd="sng">
                      <a:solidFill>
                        <a:srgbClr val="D38946">
                          <a:alpha val="0"/>
                        </a:srgbClr>
                      </a:solidFill>
                      <a:prstDash val="solid"/>
                      <a:round/>
                      <a:headEnd type="none" w="sm" len="sm"/>
                      <a:tailEnd type="none" w="sm" len="sm"/>
                    </a:lnT>
                    <a:lnB w="28575" cap="flat" cmpd="sng">
                      <a:solidFill>
                        <a:srgbClr val="FFE1B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accent2"/>
                          </a:solidFill>
                          <a:latin typeface="Bree Serif"/>
                          <a:ea typeface="Bree Serif"/>
                          <a:cs typeface="Bree Serif"/>
                          <a:sym typeface="Bree Serif"/>
                        </a:rPr>
                        <a:t>Bike type</a:t>
                      </a:r>
                      <a:endParaRPr sz="2200">
                        <a:solidFill>
                          <a:schemeClr val="accent2"/>
                        </a:solidFill>
                        <a:latin typeface="Bree Serif"/>
                        <a:ea typeface="Bree Serif"/>
                        <a:cs typeface="Bree Serif"/>
                        <a:sym typeface="Bree Serif"/>
                      </a:endParaRPr>
                    </a:p>
                  </a:txBody>
                  <a:tcPr marL="91425" marR="91425" marT="91425" marB="91425" anchor="ctr">
                    <a:lnL w="28575" cap="flat" cmpd="sng">
                      <a:solidFill>
                        <a:srgbClr val="D38946">
                          <a:alpha val="0"/>
                        </a:srgbClr>
                      </a:solidFill>
                      <a:prstDash val="dash"/>
                      <a:round/>
                      <a:headEnd type="none" w="sm" len="sm"/>
                      <a:tailEnd type="none" w="sm" len="sm"/>
                    </a:lnL>
                    <a:lnR w="28575" cap="flat" cmpd="sng">
                      <a:solidFill>
                        <a:srgbClr val="D38946">
                          <a:alpha val="0"/>
                        </a:srgbClr>
                      </a:solidFill>
                      <a:prstDash val="dash"/>
                      <a:round/>
                      <a:headEnd type="none" w="sm" len="sm"/>
                      <a:tailEnd type="none" w="sm" len="sm"/>
                    </a:lnR>
                    <a:lnT w="19050" cap="flat" cmpd="sng">
                      <a:solidFill>
                        <a:srgbClr val="D38946">
                          <a:alpha val="0"/>
                        </a:srgbClr>
                      </a:solidFill>
                      <a:prstDash val="solid"/>
                      <a:round/>
                      <a:headEnd type="none" w="sm" len="sm"/>
                      <a:tailEnd type="none" w="sm" len="sm"/>
                    </a:lnT>
                    <a:lnB w="28575" cap="flat" cmpd="sng">
                      <a:solidFill>
                        <a:srgbClr val="FFE1B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accent2"/>
                          </a:solidFill>
                          <a:latin typeface="Bree Serif"/>
                          <a:ea typeface="Bree Serif"/>
                          <a:cs typeface="Bree Serif"/>
                          <a:sym typeface="Bree Serif"/>
                        </a:rPr>
                        <a:t>Km</a:t>
                      </a:r>
                      <a:endParaRPr sz="2200">
                        <a:solidFill>
                          <a:schemeClr val="accent2"/>
                        </a:solidFill>
                        <a:latin typeface="Bree Serif"/>
                        <a:ea typeface="Bree Serif"/>
                        <a:cs typeface="Bree Serif"/>
                        <a:sym typeface="Bree Serif"/>
                      </a:endParaRPr>
                    </a:p>
                  </a:txBody>
                  <a:tcPr marL="91425" marR="91425" marT="91425" marB="91425" anchor="ctr">
                    <a:lnL w="28575" cap="flat" cmpd="sng">
                      <a:solidFill>
                        <a:srgbClr val="D38946">
                          <a:alpha val="0"/>
                        </a:srgbClr>
                      </a:solidFill>
                      <a:prstDash val="dash"/>
                      <a:round/>
                      <a:headEnd type="none" w="sm" len="sm"/>
                      <a:tailEnd type="none" w="sm" len="sm"/>
                    </a:lnL>
                    <a:lnR w="28575" cap="flat" cmpd="sng">
                      <a:solidFill>
                        <a:srgbClr val="D38946">
                          <a:alpha val="0"/>
                        </a:srgbClr>
                      </a:solidFill>
                      <a:prstDash val="dash"/>
                      <a:round/>
                      <a:headEnd type="none" w="sm" len="sm"/>
                      <a:tailEnd type="none" w="sm" len="sm"/>
                    </a:lnR>
                    <a:lnT w="19050" cap="flat" cmpd="sng">
                      <a:solidFill>
                        <a:srgbClr val="D38946">
                          <a:alpha val="0"/>
                        </a:srgbClr>
                      </a:solidFill>
                      <a:prstDash val="solid"/>
                      <a:round/>
                      <a:headEnd type="none" w="sm" len="sm"/>
                      <a:tailEnd type="none" w="sm" len="sm"/>
                    </a:lnT>
                    <a:lnB w="28575" cap="flat" cmpd="sng">
                      <a:solidFill>
                        <a:srgbClr val="FFE1B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accent2"/>
                          </a:solidFill>
                          <a:latin typeface="Bree Serif"/>
                          <a:ea typeface="Bree Serif"/>
                          <a:cs typeface="Bree Serif"/>
                          <a:sym typeface="Bree Serif"/>
                        </a:rPr>
                        <a:t>Speed </a:t>
                      </a:r>
                      <a:endParaRPr sz="2200">
                        <a:solidFill>
                          <a:schemeClr val="accent2"/>
                        </a:solidFill>
                        <a:latin typeface="Bree Serif"/>
                        <a:ea typeface="Bree Serif"/>
                        <a:cs typeface="Bree Serif"/>
                        <a:sym typeface="Bree Serif"/>
                      </a:endParaRPr>
                    </a:p>
                  </a:txBody>
                  <a:tcPr marL="91425" marR="91425" marT="91425" marB="91425" anchor="ctr">
                    <a:lnL w="28575" cap="flat" cmpd="sng">
                      <a:solidFill>
                        <a:srgbClr val="D38946">
                          <a:alpha val="0"/>
                        </a:srgbClr>
                      </a:solidFill>
                      <a:prstDash val="dash"/>
                      <a:round/>
                      <a:headEnd type="none" w="sm" len="sm"/>
                      <a:tailEnd type="none" w="sm" len="sm"/>
                    </a:lnL>
                    <a:lnR w="19050" cap="flat" cmpd="sng">
                      <a:solidFill>
                        <a:srgbClr val="D38946">
                          <a:alpha val="0"/>
                        </a:srgbClr>
                      </a:solidFill>
                      <a:prstDash val="solid"/>
                      <a:round/>
                      <a:headEnd type="none" w="sm" len="sm"/>
                      <a:tailEnd type="none" w="sm" len="sm"/>
                    </a:lnR>
                    <a:lnT w="19050" cap="flat" cmpd="sng">
                      <a:solidFill>
                        <a:srgbClr val="D38946">
                          <a:alpha val="0"/>
                        </a:srgbClr>
                      </a:solidFill>
                      <a:prstDash val="solid"/>
                      <a:round/>
                      <a:headEnd type="none" w="sm" len="sm"/>
                      <a:tailEnd type="none" w="sm" len="sm"/>
                    </a:lnT>
                    <a:lnB w="28575" cap="flat" cmpd="sng">
                      <a:solidFill>
                        <a:srgbClr val="FFE1B6">
                          <a:alpha val="0"/>
                        </a:srgbClr>
                      </a:solidFill>
                      <a:prstDash val="solid"/>
                      <a:round/>
                      <a:headEnd type="none" w="sm" len="sm"/>
                      <a:tailEnd type="none" w="sm" len="sm"/>
                    </a:lnB>
                  </a:tcPr>
                </a:tc>
                <a:extLst>
                  <a:ext uri="{0D108BD9-81ED-4DB2-BD59-A6C34878D82A}">
                    <a16:rowId xmlns:a16="http://schemas.microsoft.com/office/drawing/2014/main" val="10000"/>
                  </a:ext>
                </a:extLst>
              </a:tr>
              <a:tr h="591750">
                <a:tc>
                  <a:txBody>
                    <a:bodyPr/>
                    <a:lstStyle/>
                    <a:p>
                      <a:pPr marL="0" lvl="0" indent="0" algn="ctr" rtl="0">
                        <a:spcBef>
                          <a:spcPts val="0"/>
                        </a:spcBef>
                        <a:spcAft>
                          <a:spcPts val="0"/>
                        </a:spcAft>
                        <a:buNone/>
                      </a:pPr>
                      <a:r>
                        <a:rPr lang="en" sz="1600">
                          <a:solidFill>
                            <a:schemeClr val="dk1"/>
                          </a:solidFill>
                          <a:latin typeface="Kanit Medium"/>
                          <a:ea typeface="Kanit Medium"/>
                          <a:cs typeface="Kanit Medium"/>
                          <a:sym typeface="Kanit Medium"/>
                        </a:rPr>
                        <a:t>Mercury</a:t>
                      </a:r>
                      <a:endParaRPr sz="1600">
                        <a:solidFill>
                          <a:schemeClr val="dk1"/>
                        </a:solidFill>
                        <a:latin typeface="Kanit Medium"/>
                        <a:ea typeface="Kanit Medium"/>
                        <a:cs typeface="Kanit Medium"/>
                        <a:sym typeface="Kanit Medium"/>
                      </a:endParaRPr>
                    </a:p>
                  </a:txBody>
                  <a:tcPr marL="91425" marR="91425" marT="91425" marB="91425" anchor="b">
                    <a:lnL w="9525" cap="flat" cmpd="sng">
                      <a:solidFill>
                        <a:srgbClr val="D38946">
                          <a:alpha val="0"/>
                        </a:srgbClr>
                      </a:solidFill>
                      <a:prstDash val="solid"/>
                      <a:round/>
                      <a:headEnd type="none" w="sm" len="sm"/>
                      <a:tailEnd type="none" w="sm" len="sm"/>
                    </a:lnL>
                    <a:lnR w="28575" cap="flat" cmpd="sng">
                      <a:solidFill>
                        <a:srgbClr val="D38946">
                          <a:alpha val="0"/>
                        </a:srgbClr>
                      </a:solidFill>
                      <a:prstDash val="dash"/>
                      <a:round/>
                      <a:headEnd type="none" w="sm" len="sm"/>
                      <a:tailEnd type="none" w="sm" len="sm"/>
                    </a:lnR>
                    <a:lnT w="28575" cap="flat" cmpd="sng">
                      <a:solidFill>
                        <a:srgbClr val="FFE1B6">
                          <a:alpha val="0"/>
                        </a:srgbClr>
                      </a:solidFill>
                      <a:prstDash val="solid"/>
                      <a:round/>
                      <a:headEnd type="none" w="sm" len="sm"/>
                      <a:tailEnd type="none" w="sm" len="sm"/>
                    </a:lnT>
                    <a:lnB w="9525" cap="flat" cmpd="sng">
                      <a:solidFill>
                        <a:srgbClr val="F9D29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Kanit Light"/>
                          <a:ea typeface="Kanit Light"/>
                          <a:cs typeface="Kanit Light"/>
                          <a:sym typeface="Kanit Light"/>
                        </a:rPr>
                        <a:t>Road</a:t>
                      </a:r>
                      <a:endParaRPr sz="1600">
                        <a:solidFill>
                          <a:schemeClr val="dk1"/>
                        </a:solidFill>
                        <a:latin typeface="Kanit Light"/>
                        <a:ea typeface="Kanit Light"/>
                        <a:cs typeface="Kanit Light"/>
                        <a:sym typeface="Kanit Light"/>
                      </a:endParaRPr>
                    </a:p>
                  </a:txBody>
                  <a:tcPr marL="91425" marR="91425" marT="91425" marB="91425" anchor="b">
                    <a:lnL w="28575" cap="flat" cmpd="sng">
                      <a:solidFill>
                        <a:srgbClr val="D38946">
                          <a:alpha val="0"/>
                        </a:srgbClr>
                      </a:solidFill>
                      <a:prstDash val="dash"/>
                      <a:round/>
                      <a:headEnd type="none" w="sm" len="sm"/>
                      <a:tailEnd type="none" w="sm" len="sm"/>
                    </a:lnL>
                    <a:lnR w="28575" cap="flat" cmpd="sng">
                      <a:solidFill>
                        <a:srgbClr val="D38946">
                          <a:alpha val="0"/>
                        </a:srgbClr>
                      </a:solidFill>
                      <a:prstDash val="dash"/>
                      <a:round/>
                      <a:headEnd type="none" w="sm" len="sm"/>
                      <a:tailEnd type="none" w="sm" len="sm"/>
                    </a:lnR>
                    <a:lnT w="28575" cap="flat" cmpd="sng">
                      <a:solidFill>
                        <a:srgbClr val="FFE1B6">
                          <a:alpha val="0"/>
                        </a:srgbClr>
                      </a:solidFill>
                      <a:prstDash val="solid"/>
                      <a:round/>
                      <a:headEnd type="none" w="sm" len="sm"/>
                      <a:tailEnd type="none" w="sm" len="sm"/>
                    </a:lnT>
                    <a:lnB w="9525" cap="flat" cmpd="sng">
                      <a:solidFill>
                        <a:srgbClr val="F9D29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Kanit Light"/>
                          <a:ea typeface="Kanit Light"/>
                          <a:cs typeface="Kanit Light"/>
                          <a:sym typeface="Kanit Light"/>
                        </a:rPr>
                        <a:t>38</a:t>
                      </a:r>
                      <a:endParaRPr sz="1600">
                        <a:solidFill>
                          <a:schemeClr val="dk1"/>
                        </a:solidFill>
                        <a:latin typeface="Kanit Light"/>
                        <a:ea typeface="Kanit Light"/>
                        <a:cs typeface="Kanit Light"/>
                        <a:sym typeface="Kanit Light"/>
                      </a:endParaRPr>
                    </a:p>
                  </a:txBody>
                  <a:tcPr marL="91425" marR="91425" marT="91425" marB="91425" anchor="b">
                    <a:lnL w="28575" cap="flat" cmpd="sng">
                      <a:solidFill>
                        <a:srgbClr val="D38946">
                          <a:alpha val="0"/>
                        </a:srgbClr>
                      </a:solidFill>
                      <a:prstDash val="dash"/>
                      <a:round/>
                      <a:headEnd type="none" w="sm" len="sm"/>
                      <a:tailEnd type="none" w="sm" len="sm"/>
                    </a:lnL>
                    <a:lnR w="28575" cap="flat" cmpd="sng">
                      <a:solidFill>
                        <a:srgbClr val="D38946">
                          <a:alpha val="0"/>
                        </a:srgbClr>
                      </a:solidFill>
                      <a:prstDash val="dash"/>
                      <a:round/>
                      <a:headEnd type="none" w="sm" len="sm"/>
                      <a:tailEnd type="none" w="sm" len="sm"/>
                    </a:lnR>
                    <a:lnT w="28575" cap="flat" cmpd="sng">
                      <a:solidFill>
                        <a:srgbClr val="FFE1B6">
                          <a:alpha val="0"/>
                        </a:srgbClr>
                      </a:solidFill>
                      <a:prstDash val="solid"/>
                      <a:round/>
                      <a:headEnd type="none" w="sm" len="sm"/>
                      <a:tailEnd type="none" w="sm" len="sm"/>
                    </a:lnT>
                    <a:lnB w="9525" cap="flat" cmpd="sng">
                      <a:solidFill>
                        <a:srgbClr val="F9D29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Kanit Light"/>
                          <a:ea typeface="Kanit Light"/>
                          <a:cs typeface="Kanit Light"/>
                          <a:sym typeface="Kanit Light"/>
                        </a:rPr>
                        <a:t>0.38</a:t>
                      </a:r>
                      <a:endParaRPr sz="1600">
                        <a:solidFill>
                          <a:schemeClr val="dk1"/>
                        </a:solidFill>
                        <a:latin typeface="Kanit Light"/>
                        <a:ea typeface="Kanit Light"/>
                        <a:cs typeface="Kanit Light"/>
                        <a:sym typeface="Kanit Light"/>
                      </a:endParaRPr>
                    </a:p>
                  </a:txBody>
                  <a:tcPr marL="91425" marR="91425" marT="91425" marB="91425" anchor="b">
                    <a:lnL w="28575" cap="flat" cmpd="sng">
                      <a:solidFill>
                        <a:srgbClr val="D38946">
                          <a:alpha val="0"/>
                        </a:srgbClr>
                      </a:solidFill>
                      <a:prstDash val="dash"/>
                      <a:round/>
                      <a:headEnd type="none" w="sm" len="sm"/>
                      <a:tailEnd type="none" w="sm" len="sm"/>
                    </a:lnL>
                    <a:lnR w="9525" cap="flat" cmpd="sng">
                      <a:solidFill>
                        <a:srgbClr val="D38946">
                          <a:alpha val="0"/>
                        </a:srgbClr>
                      </a:solidFill>
                      <a:prstDash val="solid"/>
                      <a:round/>
                      <a:headEnd type="none" w="sm" len="sm"/>
                      <a:tailEnd type="none" w="sm" len="sm"/>
                    </a:lnR>
                    <a:lnT w="28575" cap="flat" cmpd="sng">
                      <a:solidFill>
                        <a:srgbClr val="FFE1B6">
                          <a:alpha val="0"/>
                        </a:srgbClr>
                      </a:solidFill>
                      <a:prstDash val="solid"/>
                      <a:round/>
                      <a:headEnd type="none" w="sm" len="sm"/>
                      <a:tailEnd type="none" w="sm" len="sm"/>
                    </a:lnT>
                    <a:lnB w="9525" cap="flat" cmpd="sng">
                      <a:solidFill>
                        <a:srgbClr val="F9D293">
                          <a:alpha val="0"/>
                        </a:srgbClr>
                      </a:solidFill>
                      <a:prstDash val="solid"/>
                      <a:round/>
                      <a:headEnd type="none" w="sm" len="sm"/>
                      <a:tailEnd type="none" w="sm" len="sm"/>
                    </a:lnB>
                  </a:tcPr>
                </a:tc>
                <a:extLst>
                  <a:ext uri="{0D108BD9-81ED-4DB2-BD59-A6C34878D82A}">
                    <a16:rowId xmlns:a16="http://schemas.microsoft.com/office/drawing/2014/main" val="10001"/>
                  </a:ext>
                </a:extLst>
              </a:tr>
              <a:tr h="591750">
                <a:tc>
                  <a:txBody>
                    <a:bodyPr/>
                    <a:lstStyle/>
                    <a:p>
                      <a:pPr marL="0" lvl="0" indent="0" algn="ctr" rtl="0">
                        <a:spcBef>
                          <a:spcPts val="0"/>
                        </a:spcBef>
                        <a:spcAft>
                          <a:spcPts val="0"/>
                        </a:spcAft>
                        <a:buNone/>
                      </a:pPr>
                      <a:r>
                        <a:rPr lang="en" sz="1600">
                          <a:solidFill>
                            <a:schemeClr val="dk1"/>
                          </a:solidFill>
                          <a:latin typeface="Kanit Medium"/>
                          <a:ea typeface="Kanit Medium"/>
                          <a:cs typeface="Kanit Medium"/>
                          <a:sym typeface="Kanit Medium"/>
                        </a:rPr>
                        <a:t>Mars</a:t>
                      </a:r>
                      <a:endParaRPr sz="1600">
                        <a:solidFill>
                          <a:schemeClr val="dk1"/>
                        </a:solidFill>
                        <a:latin typeface="Kanit Medium"/>
                        <a:ea typeface="Kanit Medium"/>
                        <a:cs typeface="Kanit Medium"/>
                        <a:sym typeface="Kanit Medium"/>
                      </a:endParaRPr>
                    </a:p>
                  </a:txBody>
                  <a:tcPr marL="91425" marR="91425" marT="91425" marB="91425" anchor="ctr">
                    <a:lnL w="9525" cap="flat" cmpd="sng">
                      <a:solidFill>
                        <a:srgbClr val="D38946">
                          <a:alpha val="0"/>
                        </a:srgbClr>
                      </a:solidFill>
                      <a:prstDash val="solid"/>
                      <a:round/>
                      <a:headEnd type="none" w="sm" len="sm"/>
                      <a:tailEnd type="none" w="sm" len="sm"/>
                    </a:lnL>
                    <a:lnR w="28575" cap="flat" cmpd="sng">
                      <a:solidFill>
                        <a:srgbClr val="D38946">
                          <a:alpha val="0"/>
                        </a:srgbClr>
                      </a:solidFill>
                      <a:prstDash val="dash"/>
                      <a:round/>
                      <a:headEnd type="none" w="sm" len="sm"/>
                      <a:tailEnd type="none" w="sm" len="sm"/>
                    </a:lnR>
                    <a:lnT w="9525" cap="flat" cmpd="sng">
                      <a:solidFill>
                        <a:srgbClr val="F9D293">
                          <a:alpha val="0"/>
                        </a:srgbClr>
                      </a:solidFill>
                      <a:prstDash val="solid"/>
                      <a:round/>
                      <a:headEnd type="none" w="sm" len="sm"/>
                      <a:tailEnd type="none" w="sm" len="sm"/>
                    </a:lnT>
                    <a:lnB w="9525" cap="flat" cmpd="sng">
                      <a:solidFill>
                        <a:srgbClr val="FFF3E9">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Kanit Light"/>
                          <a:ea typeface="Kanit Light"/>
                          <a:cs typeface="Kanit Light"/>
                          <a:sym typeface="Kanit Light"/>
                        </a:rPr>
                        <a:t>Mountain</a:t>
                      </a:r>
                      <a:endParaRPr sz="1600">
                        <a:solidFill>
                          <a:schemeClr val="dk1"/>
                        </a:solidFill>
                        <a:latin typeface="Kanit Light"/>
                        <a:ea typeface="Kanit Light"/>
                        <a:cs typeface="Kanit Light"/>
                        <a:sym typeface="Kanit Light"/>
                      </a:endParaRPr>
                    </a:p>
                  </a:txBody>
                  <a:tcPr marL="91425" marR="91425" marT="91425" marB="91425" anchor="ctr">
                    <a:lnL w="28575" cap="flat" cmpd="sng">
                      <a:solidFill>
                        <a:srgbClr val="D38946">
                          <a:alpha val="0"/>
                        </a:srgbClr>
                      </a:solidFill>
                      <a:prstDash val="dash"/>
                      <a:round/>
                      <a:headEnd type="none" w="sm" len="sm"/>
                      <a:tailEnd type="none" w="sm" len="sm"/>
                    </a:lnL>
                    <a:lnR w="28575" cap="flat" cmpd="sng">
                      <a:solidFill>
                        <a:srgbClr val="D38946">
                          <a:alpha val="0"/>
                        </a:srgbClr>
                      </a:solidFill>
                      <a:prstDash val="dash"/>
                      <a:round/>
                      <a:headEnd type="none" w="sm" len="sm"/>
                      <a:tailEnd type="none" w="sm" len="sm"/>
                    </a:lnR>
                    <a:lnT w="9525" cap="flat" cmpd="sng">
                      <a:solidFill>
                        <a:srgbClr val="F9D293">
                          <a:alpha val="0"/>
                        </a:srgbClr>
                      </a:solidFill>
                      <a:prstDash val="solid"/>
                      <a:round/>
                      <a:headEnd type="none" w="sm" len="sm"/>
                      <a:tailEnd type="none" w="sm" len="sm"/>
                    </a:lnT>
                    <a:lnB w="9525" cap="flat" cmpd="sng">
                      <a:solidFill>
                        <a:srgbClr val="FFF3E9">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Kanit Light"/>
                          <a:ea typeface="Kanit Light"/>
                          <a:cs typeface="Kanit Light"/>
                          <a:sym typeface="Kanit Light"/>
                        </a:rPr>
                        <a:t>53</a:t>
                      </a:r>
                      <a:endParaRPr sz="1600">
                        <a:solidFill>
                          <a:schemeClr val="dk1"/>
                        </a:solidFill>
                        <a:latin typeface="Kanit Light"/>
                        <a:ea typeface="Kanit Light"/>
                        <a:cs typeface="Kanit Light"/>
                        <a:sym typeface="Kanit Light"/>
                      </a:endParaRPr>
                    </a:p>
                  </a:txBody>
                  <a:tcPr marL="91425" marR="91425" marT="91425" marB="91425" anchor="ctr">
                    <a:lnL w="28575" cap="flat" cmpd="sng">
                      <a:solidFill>
                        <a:srgbClr val="D38946">
                          <a:alpha val="0"/>
                        </a:srgbClr>
                      </a:solidFill>
                      <a:prstDash val="dash"/>
                      <a:round/>
                      <a:headEnd type="none" w="sm" len="sm"/>
                      <a:tailEnd type="none" w="sm" len="sm"/>
                    </a:lnL>
                    <a:lnR w="28575" cap="flat" cmpd="sng">
                      <a:solidFill>
                        <a:srgbClr val="D38946">
                          <a:alpha val="0"/>
                        </a:srgbClr>
                      </a:solidFill>
                      <a:prstDash val="dash"/>
                      <a:round/>
                      <a:headEnd type="none" w="sm" len="sm"/>
                      <a:tailEnd type="none" w="sm" len="sm"/>
                    </a:lnR>
                    <a:lnT w="9525" cap="flat" cmpd="sng">
                      <a:solidFill>
                        <a:srgbClr val="F9D293">
                          <a:alpha val="0"/>
                        </a:srgbClr>
                      </a:solidFill>
                      <a:prstDash val="solid"/>
                      <a:round/>
                      <a:headEnd type="none" w="sm" len="sm"/>
                      <a:tailEnd type="none" w="sm" len="sm"/>
                    </a:lnT>
                    <a:lnB w="9525" cap="flat" cmpd="sng">
                      <a:solidFill>
                        <a:srgbClr val="FFF3E9">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Kanit Light"/>
                          <a:ea typeface="Kanit Light"/>
                          <a:cs typeface="Kanit Light"/>
                          <a:sym typeface="Kanit Light"/>
                        </a:rPr>
                        <a:t>0.38</a:t>
                      </a:r>
                      <a:endParaRPr sz="1600">
                        <a:solidFill>
                          <a:schemeClr val="dk1"/>
                        </a:solidFill>
                        <a:latin typeface="Kanit Light"/>
                        <a:ea typeface="Kanit Light"/>
                        <a:cs typeface="Kanit Light"/>
                        <a:sym typeface="Kanit Light"/>
                      </a:endParaRPr>
                    </a:p>
                  </a:txBody>
                  <a:tcPr marL="91425" marR="91425" marT="91425" marB="91425" anchor="ctr">
                    <a:lnL w="28575" cap="flat" cmpd="sng">
                      <a:solidFill>
                        <a:srgbClr val="D38946">
                          <a:alpha val="0"/>
                        </a:srgbClr>
                      </a:solidFill>
                      <a:prstDash val="dash"/>
                      <a:round/>
                      <a:headEnd type="none" w="sm" len="sm"/>
                      <a:tailEnd type="none" w="sm" len="sm"/>
                    </a:lnL>
                    <a:lnR w="9525" cap="flat" cmpd="sng">
                      <a:solidFill>
                        <a:srgbClr val="D38946">
                          <a:alpha val="0"/>
                        </a:srgbClr>
                      </a:solidFill>
                      <a:prstDash val="solid"/>
                      <a:round/>
                      <a:headEnd type="none" w="sm" len="sm"/>
                      <a:tailEnd type="none" w="sm" len="sm"/>
                    </a:lnR>
                    <a:lnT w="9525" cap="flat" cmpd="sng">
                      <a:solidFill>
                        <a:srgbClr val="F9D293">
                          <a:alpha val="0"/>
                        </a:srgbClr>
                      </a:solidFill>
                      <a:prstDash val="solid"/>
                      <a:round/>
                      <a:headEnd type="none" w="sm" len="sm"/>
                      <a:tailEnd type="none" w="sm" len="sm"/>
                    </a:lnT>
                    <a:lnB w="9525" cap="flat" cmpd="sng">
                      <a:solidFill>
                        <a:srgbClr val="FFF3E9">
                          <a:alpha val="0"/>
                        </a:srgbClr>
                      </a:solidFill>
                      <a:prstDash val="solid"/>
                      <a:round/>
                      <a:headEnd type="none" w="sm" len="sm"/>
                      <a:tailEnd type="none" w="sm" len="sm"/>
                    </a:lnB>
                  </a:tcPr>
                </a:tc>
                <a:extLst>
                  <a:ext uri="{0D108BD9-81ED-4DB2-BD59-A6C34878D82A}">
                    <a16:rowId xmlns:a16="http://schemas.microsoft.com/office/drawing/2014/main" val="10002"/>
                  </a:ext>
                </a:extLst>
              </a:tr>
              <a:tr h="591750">
                <a:tc>
                  <a:txBody>
                    <a:bodyPr/>
                    <a:lstStyle/>
                    <a:p>
                      <a:pPr marL="0" lvl="0" indent="0" algn="ctr" rtl="0">
                        <a:spcBef>
                          <a:spcPts val="0"/>
                        </a:spcBef>
                        <a:spcAft>
                          <a:spcPts val="0"/>
                        </a:spcAft>
                        <a:buNone/>
                      </a:pPr>
                      <a:r>
                        <a:rPr lang="en" sz="1600">
                          <a:solidFill>
                            <a:schemeClr val="dk1"/>
                          </a:solidFill>
                          <a:latin typeface="Kanit Medium"/>
                          <a:ea typeface="Kanit Medium"/>
                          <a:cs typeface="Kanit Medium"/>
                          <a:sym typeface="Kanit Medium"/>
                        </a:rPr>
                        <a:t>Saturn</a:t>
                      </a:r>
                      <a:endParaRPr sz="1600">
                        <a:solidFill>
                          <a:schemeClr val="dk1"/>
                        </a:solidFill>
                        <a:latin typeface="Kanit Medium"/>
                        <a:ea typeface="Kanit Medium"/>
                        <a:cs typeface="Kanit Medium"/>
                        <a:sym typeface="Kanit Medium"/>
                      </a:endParaRPr>
                    </a:p>
                  </a:txBody>
                  <a:tcPr marL="91425" marR="91425" marT="91425" marB="91425">
                    <a:lnL w="9525" cap="flat" cmpd="sng">
                      <a:solidFill>
                        <a:srgbClr val="D38946">
                          <a:alpha val="0"/>
                        </a:srgbClr>
                      </a:solidFill>
                      <a:prstDash val="solid"/>
                      <a:round/>
                      <a:headEnd type="none" w="sm" len="sm"/>
                      <a:tailEnd type="none" w="sm" len="sm"/>
                    </a:lnL>
                    <a:lnR w="28575" cap="flat" cmpd="sng">
                      <a:solidFill>
                        <a:srgbClr val="D38946">
                          <a:alpha val="0"/>
                        </a:srgbClr>
                      </a:solidFill>
                      <a:prstDash val="dash"/>
                      <a:round/>
                      <a:headEnd type="none" w="sm" len="sm"/>
                      <a:tailEnd type="none" w="sm" len="sm"/>
                    </a:lnR>
                    <a:lnT w="9525" cap="flat" cmpd="sng">
                      <a:solidFill>
                        <a:srgbClr val="FFF3E9">
                          <a:alpha val="0"/>
                        </a:srgbClr>
                      </a:solidFill>
                      <a:prstDash val="solid"/>
                      <a:round/>
                      <a:headEnd type="none" w="sm" len="sm"/>
                      <a:tailEnd type="none" w="sm" len="sm"/>
                    </a:lnT>
                    <a:lnB w="9525" cap="flat" cmpd="sng">
                      <a:solidFill>
                        <a:srgbClr val="D3894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Kanit Light"/>
                          <a:ea typeface="Kanit Light"/>
                          <a:cs typeface="Kanit Light"/>
                          <a:sym typeface="Kanit Light"/>
                        </a:rPr>
                        <a:t>Hybrid</a:t>
                      </a:r>
                      <a:endParaRPr sz="1600">
                        <a:solidFill>
                          <a:schemeClr val="dk1"/>
                        </a:solidFill>
                        <a:latin typeface="Kanit Light"/>
                        <a:ea typeface="Kanit Light"/>
                        <a:cs typeface="Kanit Light"/>
                        <a:sym typeface="Kanit Light"/>
                      </a:endParaRPr>
                    </a:p>
                  </a:txBody>
                  <a:tcPr marL="91425" marR="91425" marT="91425" marB="91425">
                    <a:lnL w="28575" cap="flat" cmpd="sng">
                      <a:solidFill>
                        <a:srgbClr val="D38946">
                          <a:alpha val="0"/>
                        </a:srgbClr>
                      </a:solidFill>
                      <a:prstDash val="dash"/>
                      <a:round/>
                      <a:headEnd type="none" w="sm" len="sm"/>
                      <a:tailEnd type="none" w="sm" len="sm"/>
                    </a:lnL>
                    <a:lnR w="28575" cap="flat" cmpd="sng">
                      <a:solidFill>
                        <a:srgbClr val="D38946">
                          <a:alpha val="0"/>
                        </a:srgbClr>
                      </a:solidFill>
                      <a:prstDash val="dash"/>
                      <a:round/>
                      <a:headEnd type="none" w="sm" len="sm"/>
                      <a:tailEnd type="none" w="sm" len="sm"/>
                    </a:lnR>
                    <a:lnT w="9525" cap="flat" cmpd="sng">
                      <a:solidFill>
                        <a:srgbClr val="FFF3E9">
                          <a:alpha val="0"/>
                        </a:srgbClr>
                      </a:solidFill>
                      <a:prstDash val="solid"/>
                      <a:round/>
                      <a:headEnd type="none" w="sm" len="sm"/>
                      <a:tailEnd type="none" w="sm" len="sm"/>
                    </a:lnT>
                    <a:lnB w="9525" cap="flat" cmpd="sng">
                      <a:solidFill>
                        <a:srgbClr val="D3894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Kanit Light"/>
                          <a:ea typeface="Kanit Light"/>
                          <a:cs typeface="Kanit Light"/>
                          <a:sym typeface="Kanit Light"/>
                        </a:rPr>
                        <a:t>94</a:t>
                      </a:r>
                      <a:endParaRPr sz="1600">
                        <a:solidFill>
                          <a:schemeClr val="dk1"/>
                        </a:solidFill>
                        <a:latin typeface="Kanit Light"/>
                        <a:ea typeface="Kanit Light"/>
                        <a:cs typeface="Kanit Light"/>
                        <a:sym typeface="Kanit Light"/>
                      </a:endParaRPr>
                    </a:p>
                  </a:txBody>
                  <a:tcPr marL="91425" marR="91425" marT="91425" marB="91425">
                    <a:lnL w="28575" cap="flat" cmpd="sng">
                      <a:solidFill>
                        <a:srgbClr val="D38946">
                          <a:alpha val="0"/>
                        </a:srgbClr>
                      </a:solidFill>
                      <a:prstDash val="dash"/>
                      <a:round/>
                      <a:headEnd type="none" w="sm" len="sm"/>
                      <a:tailEnd type="none" w="sm" len="sm"/>
                    </a:lnL>
                    <a:lnR w="28575" cap="flat" cmpd="sng">
                      <a:solidFill>
                        <a:srgbClr val="D38946">
                          <a:alpha val="0"/>
                        </a:srgbClr>
                      </a:solidFill>
                      <a:prstDash val="dash"/>
                      <a:round/>
                      <a:headEnd type="none" w="sm" len="sm"/>
                      <a:tailEnd type="none" w="sm" len="sm"/>
                    </a:lnR>
                    <a:lnT w="9525" cap="flat" cmpd="sng">
                      <a:solidFill>
                        <a:srgbClr val="FFF3E9">
                          <a:alpha val="0"/>
                        </a:srgbClr>
                      </a:solidFill>
                      <a:prstDash val="solid"/>
                      <a:round/>
                      <a:headEnd type="none" w="sm" len="sm"/>
                      <a:tailEnd type="none" w="sm" len="sm"/>
                    </a:lnT>
                    <a:lnB w="9525" cap="flat" cmpd="sng">
                      <a:solidFill>
                        <a:srgbClr val="D38946">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chemeClr val="dk1"/>
                          </a:solidFill>
                          <a:latin typeface="Kanit Light"/>
                          <a:ea typeface="Kanit Light"/>
                          <a:cs typeface="Kanit Light"/>
                          <a:sym typeface="Kanit Light"/>
                        </a:rPr>
                        <a:t>1.16</a:t>
                      </a:r>
                      <a:endParaRPr sz="1600">
                        <a:solidFill>
                          <a:schemeClr val="dk1"/>
                        </a:solidFill>
                        <a:latin typeface="Kanit Light"/>
                        <a:ea typeface="Kanit Light"/>
                        <a:cs typeface="Kanit Light"/>
                        <a:sym typeface="Kanit Light"/>
                      </a:endParaRPr>
                    </a:p>
                  </a:txBody>
                  <a:tcPr marL="91425" marR="91425" marT="91425" marB="91425">
                    <a:lnL w="28575" cap="flat" cmpd="sng">
                      <a:solidFill>
                        <a:srgbClr val="D38946">
                          <a:alpha val="0"/>
                        </a:srgbClr>
                      </a:solidFill>
                      <a:prstDash val="dash"/>
                      <a:round/>
                      <a:headEnd type="none" w="sm" len="sm"/>
                      <a:tailEnd type="none" w="sm" len="sm"/>
                    </a:lnL>
                    <a:lnR w="9525" cap="flat" cmpd="sng">
                      <a:solidFill>
                        <a:srgbClr val="D38946">
                          <a:alpha val="0"/>
                        </a:srgbClr>
                      </a:solidFill>
                      <a:prstDash val="solid"/>
                      <a:round/>
                      <a:headEnd type="none" w="sm" len="sm"/>
                      <a:tailEnd type="none" w="sm" len="sm"/>
                    </a:lnR>
                    <a:lnT w="9525" cap="flat" cmpd="sng">
                      <a:solidFill>
                        <a:srgbClr val="FFF3E9">
                          <a:alpha val="0"/>
                        </a:srgbClr>
                      </a:solidFill>
                      <a:prstDash val="solid"/>
                      <a:round/>
                      <a:headEnd type="none" w="sm" len="sm"/>
                      <a:tailEnd type="none" w="sm" len="sm"/>
                    </a:lnT>
                    <a:lnB w="9525" cap="flat" cmpd="sng">
                      <a:solidFill>
                        <a:srgbClr val="D38946">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28"/>
        <p:cNvGrpSpPr/>
        <p:nvPr/>
      </p:nvGrpSpPr>
      <p:grpSpPr>
        <a:xfrm>
          <a:off x="0" y="0"/>
          <a:ext cx="0" cy="0"/>
          <a:chOff x="0" y="0"/>
          <a:chExt cx="0" cy="0"/>
        </a:xfrm>
      </p:grpSpPr>
      <p:sp>
        <p:nvSpPr>
          <p:cNvPr id="1529" name="Google Shape;1529;p53"/>
          <p:cNvSpPr txBox="1">
            <a:spLocks noGrp="1"/>
          </p:cNvSpPr>
          <p:nvPr>
            <p:ph type="subTitle" idx="4294967295"/>
          </p:nvPr>
        </p:nvSpPr>
        <p:spPr>
          <a:xfrm>
            <a:off x="4999274" y="1397675"/>
            <a:ext cx="31908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2200">
                <a:solidFill>
                  <a:schemeClr val="accent2"/>
                </a:solidFill>
                <a:latin typeface="Bree Serif"/>
                <a:ea typeface="Bree Serif"/>
                <a:cs typeface="Bree Serif"/>
                <a:sym typeface="Bree Serif"/>
              </a:rPr>
              <a:t>State ranking position</a:t>
            </a:r>
            <a:endParaRPr sz="2200">
              <a:solidFill>
                <a:schemeClr val="accent2"/>
              </a:solidFill>
              <a:latin typeface="Bree Serif"/>
              <a:ea typeface="Bree Serif"/>
              <a:cs typeface="Bree Serif"/>
              <a:sym typeface="Bree Serif"/>
            </a:endParaRPr>
          </a:p>
        </p:txBody>
      </p:sp>
      <p:sp>
        <p:nvSpPr>
          <p:cNvPr id="1530" name="Google Shape;1530;p53"/>
          <p:cNvSpPr txBox="1">
            <a:spLocks noGrp="1"/>
          </p:cNvSpPr>
          <p:nvPr>
            <p:ph type="body" idx="4294967295"/>
          </p:nvPr>
        </p:nvSpPr>
        <p:spPr>
          <a:xfrm>
            <a:off x="4999113" y="1825474"/>
            <a:ext cx="3190800" cy="66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Kanit Light"/>
                <a:ea typeface="Kanit Light"/>
                <a:cs typeface="Kanit Light"/>
                <a:sym typeface="Kanit Light"/>
              </a:rPr>
              <a:t>Mercury is the closest planet to the Sun and the smallest one in the Solar System</a:t>
            </a:r>
            <a:endParaRPr>
              <a:latin typeface="Kanit Light"/>
              <a:ea typeface="Kanit Light"/>
              <a:cs typeface="Kanit Light"/>
              <a:sym typeface="Kanit Light"/>
            </a:endParaRPr>
          </a:p>
          <a:p>
            <a:pPr marL="0" lvl="0" indent="0" algn="ctr" rtl="0">
              <a:spcBef>
                <a:spcPts val="0"/>
              </a:spcBef>
              <a:spcAft>
                <a:spcPts val="0"/>
              </a:spcAft>
              <a:buNone/>
            </a:pPr>
            <a:endParaRPr>
              <a:latin typeface="Kanit Light"/>
              <a:ea typeface="Kanit Light"/>
              <a:cs typeface="Kanit Light"/>
              <a:sym typeface="Kanit Light"/>
            </a:endParaRPr>
          </a:p>
        </p:txBody>
      </p:sp>
      <p:sp>
        <p:nvSpPr>
          <p:cNvPr id="1531" name="Google Shape;1531;p53"/>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Bicycle friendly states</a:t>
            </a:r>
            <a:endParaRPr/>
          </a:p>
        </p:txBody>
      </p:sp>
      <p:sp>
        <p:nvSpPr>
          <p:cNvPr id="1532" name="Google Shape;1532;p53"/>
          <p:cNvSpPr/>
          <p:nvPr/>
        </p:nvSpPr>
        <p:spPr>
          <a:xfrm>
            <a:off x="5486400" y="3067050"/>
            <a:ext cx="200100" cy="200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3"/>
          <p:cNvSpPr/>
          <p:nvPr/>
        </p:nvSpPr>
        <p:spPr>
          <a:xfrm>
            <a:off x="5486400" y="3486150"/>
            <a:ext cx="200100" cy="2001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3"/>
          <p:cNvSpPr/>
          <p:nvPr/>
        </p:nvSpPr>
        <p:spPr>
          <a:xfrm>
            <a:off x="5486400" y="3905250"/>
            <a:ext cx="200100" cy="20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3"/>
          <p:cNvSpPr/>
          <p:nvPr/>
        </p:nvSpPr>
        <p:spPr>
          <a:xfrm>
            <a:off x="6745550" y="3223425"/>
            <a:ext cx="200100" cy="200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3"/>
          <p:cNvSpPr txBox="1">
            <a:spLocks noGrp="1"/>
          </p:cNvSpPr>
          <p:nvPr>
            <p:ph type="body" idx="4294967295"/>
          </p:nvPr>
        </p:nvSpPr>
        <p:spPr>
          <a:xfrm>
            <a:off x="5780175" y="2956800"/>
            <a:ext cx="735000" cy="3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Kanit Light"/>
                <a:ea typeface="Kanit Light"/>
                <a:cs typeface="Kanit Light"/>
                <a:sym typeface="Kanit Light"/>
              </a:rPr>
              <a:t>1-10</a:t>
            </a:r>
            <a:endParaRPr>
              <a:latin typeface="Kanit Light"/>
              <a:ea typeface="Kanit Light"/>
              <a:cs typeface="Kanit Light"/>
              <a:sym typeface="Kanit Light"/>
            </a:endParaRPr>
          </a:p>
          <a:p>
            <a:pPr marL="0" lvl="0" indent="0" algn="l" rtl="0">
              <a:spcBef>
                <a:spcPts val="0"/>
              </a:spcBef>
              <a:spcAft>
                <a:spcPts val="0"/>
              </a:spcAft>
              <a:buNone/>
            </a:pPr>
            <a:endParaRPr>
              <a:latin typeface="Kanit Light"/>
              <a:ea typeface="Kanit Light"/>
              <a:cs typeface="Kanit Light"/>
              <a:sym typeface="Kanit Light"/>
            </a:endParaRPr>
          </a:p>
        </p:txBody>
      </p:sp>
      <p:sp>
        <p:nvSpPr>
          <p:cNvPr id="1537" name="Google Shape;1537;p53"/>
          <p:cNvSpPr txBox="1">
            <a:spLocks noGrp="1"/>
          </p:cNvSpPr>
          <p:nvPr>
            <p:ph type="body" idx="4294967295"/>
          </p:nvPr>
        </p:nvSpPr>
        <p:spPr>
          <a:xfrm>
            <a:off x="5780175" y="3356175"/>
            <a:ext cx="735000" cy="3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Kanit Light"/>
                <a:ea typeface="Kanit Light"/>
                <a:cs typeface="Kanit Light"/>
                <a:sym typeface="Kanit Light"/>
              </a:rPr>
              <a:t>11-20</a:t>
            </a:r>
            <a:endParaRPr>
              <a:latin typeface="Kanit Light"/>
              <a:ea typeface="Kanit Light"/>
              <a:cs typeface="Kanit Light"/>
              <a:sym typeface="Kanit Light"/>
            </a:endParaRPr>
          </a:p>
          <a:p>
            <a:pPr marL="0" lvl="0" indent="0" algn="l" rtl="0">
              <a:spcBef>
                <a:spcPts val="0"/>
              </a:spcBef>
              <a:spcAft>
                <a:spcPts val="0"/>
              </a:spcAft>
              <a:buNone/>
            </a:pPr>
            <a:endParaRPr>
              <a:latin typeface="Kanit Light"/>
              <a:ea typeface="Kanit Light"/>
              <a:cs typeface="Kanit Light"/>
              <a:sym typeface="Kanit Light"/>
            </a:endParaRPr>
          </a:p>
        </p:txBody>
      </p:sp>
      <p:sp>
        <p:nvSpPr>
          <p:cNvPr id="1538" name="Google Shape;1538;p53"/>
          <p:cNvSpPr txBox="1">
            <a:spLocks noGrp="1"/>
          </p:cNvSpPr>
          <p:nvPr>
            <p:ph type="body" idx="4294967295"/>
          </p:nvPr>
        </p:nvSpPr>
        <p:spPr>
          <a:xfrm>
            <a:off x="5780175" y="3784125"/>
            <a:ext cx="735000" cy="3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Kanit Light"/>
                <a:ea typeface="Kanit Light"/>
                <a:cs typeface="Kanit Light"/>
                <a:sym typeface="Kanit Light"/>
              </a:rPr>
              <a:t>21-30</a:t>
            </a:r>
            <a:endParaRPr>
              <a:latin typeface="Kanit Light"/>
              <a:ea typeface="Kanit Light"/>
              <a:cs typeface="Kanit Light"/>
              <a:sym typeface="Kanit Light"/>
            </a:endParaRPr>
          </a:p>
          <a:p>
            <a:pPr marL="0" lvl="0" indent="0" algn="l" rtl="0">
              <a:spcBef>
                <a:spcPts val="0"/>
              </a:spcBef>
              <a:spcAft>
                <a:spcPts val="0"/>
              </a:spcAft>
              <a:buNone/>
            </a:pPr>
            <a:endParaRPr>
              <a:latin typeface="Kanit Light"/>
              <a:ea typeface="Kanit Light"/>
              <a:cs typeface="Kanit Light"/>
              <a:sym typeface="Kanit Light"/>
            </a:endParaRPr>
          </a:p>
        </p:txBody>
      </p:sp>
      <p:sp>
        <p:nvSpPr>
          <p:cNvPr id="1539" name="Google Shape;1539;p53"/>
          <p:cNvSpPr txBox="1">
            <a:spLocks noGrp="1"/>
          </p:cNvSpPr>
          <p:nvPr>
            <p:ph type="body" idx="4294967295"/>
          </p:nvPr>
        </p:nvSpPr>
        <p:spPr>
          <a:xfrm>
            <a:off x="7039325" y="3103650"/>
            <a:ext cx="735000" cy="3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Kanit Light"/>
                <a:ea typeface="Kanit Light"/>
                <a:cs typeface="Kanit Light"/>
                <a:sym typeface="Kanit Light"/>
              </a:rPr>
              <a:t>31-40</a:t>
            </a:r>
            <a:endParaRPr>
              <a:latin typeface="Kanit Light"/>
              <a:ea typeface="Kanit Light"/>
              <a:cs typeface="Kanit Light"/>
              <a:sym typeface="Kanit Light"/>
            </a:endParaRPr>
          </a:p>
          <a:p>
            <a:pPr marL="0" lvl="0" indent="0" algn="l" rtl="0">
              <a:spcBef>
                <a:spcPts val="0"/>
              </a:spcBef>
              <a:spcAft>
                <a:spcPts val="0"/>
              </a:spcAft>
              <a:buNone/>
            </a:pPr>
            <a:endParaRPr>
              <a:latin typeface="Kanit Light"/>
              <a:ea typeface="Kanit Light"/>
              <a:cs typeface="Kanit Light"/>
              <a:sym typeface="Kanit Light"/>
            </a:endParaRPr>
          </a:p>
        </p:txBody>
      </p:sp>
      <p:grpSp>
        <p:nvGrpSpPr>
          <p:cNvPr id="1540" name="Google Shape;1540;p53"/>
          <p:cNvGrpSpPr/>
          <p:nvPr/>
        </p:nvGrpSpPr>
        <p:grpSpPr>
          <a:xfrm>
            <a:off x="713231" y="1508439"/>
            <a:ext cx="3858947" cy="2431417"/>
            <a:chOff x="713231" y="1356039"/>
            <a:chExt cx="3858947" cy="2431417"/>
          </a:xfrm>
        </p:grpSpPr>
        <p:sp>
          <p:nvSpPr>
            <p:cNvPr id="1541" name="Google Shape;1541;p53"/>
            <p:cNvSpPr/>
            <p:nvPr/>
          </p:nvSpPr>
          <p:spPr>
            <a:xfrm>
              <a:off x="885871" y="1356039"/>
              <a:ext cx="519395" cy="381104"/>
            </a:xfrm>
            <a:custGeom>
              <a:avLst/>
              <a:gdLst/>
              <a:ahLst/>
              <a:cxnLst/>
              <a:rect l="l" t="t" r="r" b="b"/>
              <a:pathLst>
                <a:path w="24285" h="17819" extrusionOk="0">
                  <a:moveTo>
                    <a:pt x="7873" y="0"/>
                  </a:moveTo>
                  <a:cubicBezTo>
                    <a:pt x="7740" y="0"/>
                    <a:pt x="7673" y="67"/>
                    <a:pt x="7540" y="67"/>
                  </a:cubicBezTo>
                  <a:lnTo>
                    <a:pt x="7440" y="67"/>
                  </a:lnTo>
                  <a:cubicBezTo>
                    <a:pt x="7373" y="134"/>
                    <a:pt x="7273" y="167"/>
                    <a:pt x="7206" y="267"/>
                  </a:cubicBezTo>
                  <a:cubicBezTo>
                    <a:pt x="7206" y="301"/>
                    <a:pt x="7139" y="334"/>
                    <a:pt x="7139" y="367"/>
                  </a:cubicBezTo>
                  <a:cubicBezTo>
                    <a:pt x="7106" y="968"/>
                    <a:pt x="7406" y="1835"/>
                    <a:pt x="7573" y="2702"/>
                  </a:cubicBezTo>
                  <a:cubicBezTo>
                    <a:pt x="7676" y="3217"/>
                    <a:pt x="7282" y="3613"/>
                    <a:pt x="6836" y="3613"/>
                  </a:cubicBezTo>
                  <a:cubicBezTo>
                    <a:pt x="6704" y="3613"/>
                    <a:pt x="6568" y="3579"/>
                    <a:pt x="6439" y="3503"/>
                  </a:cubicBezTo>
                  <a:cubicBezTo>
                    <a:pt x="6205" y="3336"/>
                    <a:pt x="5938" y="3236"/>
                    <a:pt x="5638" y="3103"/>
                  </a:cubicBezTo>
                  <a:cubicBezTo>
                    <a:pt x="4738" y="2702"/>
                    <a:pt x="4037" y="2402"/>
                    <a:pt x="3237" y="1768"/>
                  </a:cubicBezTo>
                  <a:cubicBezTo>
                    <a:pt x="2770" y="1401"/>
                    <a:pt x="2369" y="1068"/>
                    <a:pt x="1769" y="834"/>
                  </a:cubicBezTo>
                  <a:cubicBezTo>
                    <a:pt x="1746" y="830"/>
                    <a:pt x="1724" y="828"/>
                    <a:pt x="1702" y="828"/>
                  </a:cubicBezTo>
                  <a:cubicBezTo>
                    <a:pt x="1559" y="828"/>
                    <a:pt x="1426" y="914"/>
                    <a:pt x="1369" y="1001"/>
                  </a:cubicBezTo>
                  <a:cubicBezTo>
                    <a:pt x="368" y="2669"/>
                    <a:pt x="268" y="5671"/>
                    <a:pt x="1202" y="7572"/>
                  </a:cubicBezTo>
                  <a:cubicBezTo>
                    <a:pt x="1369" y="7839"/>
                    <a:pt x="1268" y="8240"/>
                    <a:pt x="1035" y="8473"/>
                  </a:cubicBezTo>
                  <a:cubicBezTo>
                    <a:pt x="368" y="9107"/>
                    <a:pt x="1" y="10274"/>
                    <a:pt x="401" y="11008"/>
                  </a:cubicBezTo>
                  <a:cubicBezTo>
                    <a:pt x="768" y="11709"/>
                    <a:pt x="1268" y="11509"/>
                    <a:pt x="1936" y="11775"/>
                  </a:cubicBezTo>
                  <a:cubicBezTo>
                    <a:pt x="3603" y="12476"/>
                    <a:pt x="2736" y="13710"/>
                    <a:pt x="3770" y="14744"/>
                  </a:cubicBezTo>
                  <a:cubicBezTo>
                    <a:pt x="4504" y="15411"/>
                    <a:pt x="5838" y="15445"/>
                    <a:pt x="6706" y="15812"/>
                  </a:cubicBezTo>
                  <a:cubicBezTo>
                    <a:pt x="7773" y="16312"/>
                    <a:pt x="8740" y="16579"/>
                    <a:pt x="9941" y="16679"/>
                  </a:cubicBezTo>
                  <a:cubicBezTo>
                    <a:pt x="10172" y="16699"/>
                    <a:pt x="10399" y="16708"/>
                    <a:pt x="10623" y="16708"/>
                  </a:cubicBezTo>
                  <a:cubicBezTo>
                    <a:pt x="11857" y="16708"/>
                    <a:pt x="13008" y="16445"/>
                    <a:pt x="14278" y="16445"/>
                  </a:cubicBezTo>
                  <a:cubicBezTo>
                    <a:pt x="14337" y="16444"/>
                    <a:pt x="14397" y="16444"/>
                    <a:pt x="14457" y="16444"/>
                  </a:cubicBezTo>
                  <a:cubicBezTo>
                    <a:pt x="16435" y="16444"/>
                    <a:pt x="18968" y="16970"/>
                    <a:pt x="20716" y="17780"/>
                  </a:cubicBezTo>
                  <a:cubicBezTo>
                    <a:pt x="20763" y="17807"/>
                    <a:pt x="20811" y="17819"/>
                    <a:pt x="20859" y="17819"/>
                  </a:cubicBezTo>
                  <a:cubicBezTo>
                    <a:pt x="21048" y="17819"/>
                    <a:pt x="21223" y="17632"/>
                    <a:pt x="21249" y="17446"/>
                  </a:cubicBezTo>
                  <a:cubicBezTo>
                    <a:pt x="22250" y="15712"/>
                    <a:pt x="22384" y="13043"/>
                    <a:pt x="22784" y="11175"/>
                  </a:cubicBezTo>
                  <a:cubicBezTo>
                    <a:pt x="23251" y="9107"/>
                    <a:pt x="24218" y="6872"/>
                    <a:pt x="24285" y="4770"/>
                  </a:cubicBezTo>
                  <a:cubicBezTo>
                    <a:pt x="24252" y="4604"/>
                    <a:pt x="24185" y="4437"/>
                    <a:pt x="24051" y="4437"/>
                  </a:cubicBezTo>
                  <a:cubicBezTo>
                    <a:pt x="22684" y="4237"/>
                    <a:pt x="21450" y="3570"/>
                    <a:pt x="20182" y="3236"/>
                  </a:cubicBezTo>
                  <a:cubicBezTo>
                    <a:pt x="18914" y="2869"/>
                    <a:pt x="17580" y="2769"/>
                    <a:pt x="16279" y="2469"/>
                  </a:cubicBezTo>
                  <a:cubicBezTo>
                    <a:pt x="13577" y="1868"/>
                    <a:pt x="10842" y="1001"/>
                    <a:pt x="8240" y="67"/>
                  </a:cubicBezTo>
                  <a:cubicBezTo>
                    <a:pt x="8107" y="0"/>
                    <a:pt x="8007" y="0"/>
                    <a:pt x="787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3"/>
            <p:cNvSpPr/>
            <p:nvPr/>
          </p:nvSpPr>
          <p:spPr>
            <a:xfrm>
              <a:off x="761737" y="1591879"/>
              <a:ext cx="646394" cy="506542"/>
            </a:xfrm>
            <a:custGeom>
              <a:avLst/>
              <a:gdLst/>
              <a:ahLst/>
              <a:cxnLst/>
              <a:rect l="l" t="t" r="r" b="b"/>
              <a:pathLst>
                <a:path w="30223" h="23684" extrusionOk="0">
                  <a:moveTo>
                    <a:pt x="7542" y="1"/>
                  </a:moveTo>
                  <a:cubicBezTo>
                    <a:pt x="6694" y="1"/>
                    <a:pt x="6218" y="410"/>
                    <a:pt x="5838" y="1549"/>
                  </a:cubicBezTo>
                  <a:cubicBezTo>
                    <a:pt x="4871" y="4384"/>
                    <a:pt x="4204" y="7487"/>
                    <a:pt x="2636" y="10088"/>
                  </a:cubicBezTo>
                  <a:cubicBezTo>
                    <a:pt x="2002" y="11123"/>
                    <a:pt x="968" y="12090"/>
                    <a:pt x="468" y="13224"/>
                  </a:cubicBezTo>
                  <a:cubicBezTo>
                    <a:pt x="34" y="14158"/>
                    <a:pt x="67" y="15259"/>
                    <a:pt x="34" y="16293"/>
                  </a:cubicBezTo>
                  <a:cubicBezTo>
                    <a:pt x="1" y="18261"/>
                    <a:pt x="1402" y="18228"/>
                    <a:pt x="3136" y="18661"/>
                  </a:cubicBezTo>
                  <a:cubicBezTo>
                    <a:pt x="9207" y="20229"/>
                    <a:pt x="15178" y="22297"/>
                    <a:pt x="21316" y="23598"/>
                  </a:cubicBezTo>
                  <a:cubicBezTo>
                    <a:pt x="21602" y="23652"/>
                    <a:pt x="21842" y="23683"/>
                    <a:pt x="22045" y="23683"/>
                  </a:cubicBezTo>
                  <a:cubicBezTo>
                    <a:pt x="22719" y="23683"/>
                    <a:pt x="22994" y="23345"/>
                    <a:pt x="23251" y="22397"/>
                  </a:cubicBezTo>
                  <a:cubicBezTo>
                    <a:pt x="23584" y="21096"/>
                    <a:pt x="23684" y="19795"/>
                    <a:pt x="24151" y="18561"/>
                  </a:cubicBezTo>
                  <a:cubicBezTo>
                    <a:pt x="24652" y="17060"/>
                    <a:pt x="25386" y="15726"/>
                    <a:pt x="25652" y="14125"/>
                  </a:cubicBezTo>
                  <a:cubicBezTo>
                    <a:pt x="25686" y="14058"/>
                    <a:pt x="25652" y="13925"/>
                    <a:pt x="25519" y="13824"/>
                  </a:cubicBezTo>
                  <a:cubicBezTo>
                    <a:pt x="25052" y="13591"/>
                    <a:pt x="24985" y="13558"/>
                    <a:pt x="24652" y="13391"/>
                  </a:cubicBezTo>
                  <a:cubicBezTo>
                    <a:pt x="26353" y="11156"/>
                    <a:pt x="30222" y="7286"/>
                    <a:pt x="25986" y="5652"/>
                  </a:cubicBezTo>
                  <a:cubicBezTo>
                    <a:pt x="23818" y="4818"/>
                    <a:pt x="21016" y="4885"/>
                    <a:pt x="18747" y="4818"/>
                  </a:cubicBezTo>
                  <a:cubicBezTo>
                    <a:pt x="17702" y="4818"/>
                    <a:pt x="16613" y="4966"/>
                    <a:pt x="15548" y="4966"/>
                  </a:cubicBezTo>
                  <a:cubicBezTo>
                    <a:pt x="15015" y="4966"/>
                    <a:pt x="14489" y="4929"/>
                    <a:pt x="13977" y="4818"/>
                  </a:cubicBezTo>
                  <a:cubicBezTo>
                    <a:pt x="12543" y="4484"/>
                    <a:pt x="11242" y="3751"/>
                    <a:pt x="9874" y="3250"/>
                  </a:cubicBezTo>
                  <a:cubicBezTo>
                    <a:pt x="9708" y="2216"/>
                    <a:pt x="9508" y="782"/>
                    <a:pt x="8640" y="248"/>
                  </a:cubicBezTo>
                  <a:cubicBezTo>
                    <a:pt x="8574" y="215"/>
                    <a:pt x="8540" y="148"/>
                    <a:pt x="8473" y="115"/>
                  </a:cubicBezTo>
                  <a:cubicBezTo>
                    <a:pt x="8119" y="42"/>
                    <a:pt x="7812" y="1"/>
                    <a:pt x="7542" y="1"/>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3"/>
            <p:cNvSpPr/>
            <p:nvPr/>
          </p:nvSpPr>
          <p:spPr>
            <a:xfrm>
              <a:off x="1632829" y="1887839"/>
              <a:ext cx="520572" cy="444133"/>
            </a:xfrm>
            <a:custGeom>
              <a:avLst/>
              <a:gdLst/>
              <a:ahLst/>
              <a:cxnLst/>
              <a:rect l="l" t="t" r="r" b="b"/>
              <a:pathLst>
                <a:path w="24340" h="20766" extrusionOk="0">
                  <a:moveTo>
                    <a:pt x="2905" y="0"/>
                  </a:moveTo>
                  <a:cubicBezTo>
                    <a:pt x="2785" y="0"/>
                    <a:pt x="2669" y="84"/>
                    <a:pt x="2669" y="253"/>
                  </a:cubicBezTo>
                  <a:lnTo>
                    <a:pt x="2669" y="320"/>
                  </a:lnTo>
                  <a:cubicBezTo>
                    <a:pt x="2603" y="387"/>
                    <a:pt x="2503" y="487"/>
                    <a:pt x="2503" y="587"/>
                  </a:cubicBezTo>
                  <a:lnTo>
                    <a:pt x="2503" y="1087"/>
                  </a:lnTo>
                  <a:cubicBezTo>
                    <a:pt x="2503" y="1154"/>
                    <a:pt x="2536" y="1254"/>
                    <a:pt x="2569" y="1287"/>
                  </a:cubicBezTo>
                  <a:cubicBezTo>
                    <a:pt x="2369" y="2622"/>
                    <a:pt x="1869" y="3956"/>
                    <a:pt x="1669" y="5290"/>
                  </a:cubicBezTo>
                  <a:cubicBezTo>
                    <a:pt x="1335" y="7425"/>
                    <a:pt x="1135" y="9593"/>
                    <a:pt x="768" y="11728"/>
                  </a:cubicBezTo>
                  <a:cubicBezTo>
                    <a:pt x="501" y="13329"/>
                    <a:pt x="168" y="15064"/>
                    <a:pt x="101" y="16732"/>
                  </a:cubicBezTo>
                  <a:cubicBezTo>
                    <a:pt x="34" y="17332"/>
                    <a:pt x="1" y="17899"/>
                    <a:pt x="535" y="18300"/>
                  </a:cubicBezTo>
                  <a:cubicBezTo>
                    <a:pt x="1368" y="18933"/>
                    <a:pt x="3003" y="18733"/>
                    <a:pt x="3970" y="18833"/>
                  </a:cubicBezTo>
                  <a:cubicBezTo>
                    <a:pt x="5805" y="19067"/>
                    <a:pt x="7540" y="19600"/>
                    <a:pt x="9341" y="19801"/>
                  </a:cubicBezTo>
                  <a:cubicBezTo>
                    <a:pt x="13214" y="20231"/>
                    <a:pt x="17285" y="20746"/>
                    <a:pt x="21189" y="20746"/>
                  </a:cubicBezTo>
                  <a:cubicBezTo>
                    <a:pt x="21522" y="20746"/>
                    <a:pt x="21853" y="20742"/>
                    <a:pt x="22183" y="20735"/>
                  </a:cubicBezTo>
                  <a:lnTo>
                    <a:pt x="22217" y="20735"/>
                  </a:lnTo>
                  <a:cubicBezTo>
                    <a:pt x="22267" y="20755"/>
                    <a:pt x="22327" y="20766"/>
                    <a:pt x="22386" y="20766"/>
                  </a:cubicBezTo>
                  <a:cubicBezTo>
                    <a:pt x="22524" y="20766"/>
                    <a:pt x="22660" y="20707"/>
                    <a:pt x="22684" y="20568"/>
                  </a:cubicBezTo>
                  <a:cubicBezTo>
                    <a:pt x="22717" y="20334"/>
                    <a:pt x="22784" y="20134"/>
                    <a:pt x="22784" y="19934"/>
                  </a:cubicBezTo>
                  <a:cubicBezTo>
                    <a:pt x="22850" y="19901"/>
                    <a:pt x="22884" y="19834"/>
                    <a:pt x="22951" y="19734"/>
                  </a:cubicBezTo>
                  <a:cubicBezTo>
                    <a:pt x="22984" y="19133"/>
                    <a:pt x="22951" y="18566"/>
                    <a:pt x="23051" y="17966"/>
                  </a:cubicBezTo>
                  <a:lnTo>
                    <a:pt x="23051" y="17833"/>
                  </a:lnTo>
                  <a:cubicBezTo>
                    <a:pt x="23651" y="12929"/>
                    <a:pt x="23718" y="7992"/>
                    <a:pt x="24318" y="3122"/>
                  </a:cubicBezTo>
                  <a:cubicBezTo>
                    <a:pt x="24339" y="2914"/>
                    <a:pt x="24164" y="2809"/>
                    <a:pt x="23982" y="2809"/>
                  </a:cubicBezTo>
                  <a:cubicBezTo>
                    <a:pt x="23872" y="2809"/>
                    <a:pt x="23759" y="2847"/>
                    <a:pt x="23684" y="2922"/>
                  </a:cubicBezTo>
                  <a:cubicBezTo>
                    <a:pt x="23651" y="2889"/>
                    <a:pt x="23618" y="2822"/>
                    <a:pt x="23518" y="2822"/>
                  </a:cubicBezTo>
                  <a:cubicBezTo>
                    <a:pt x="19948" y="2255"/>
                    <a:pt x="16346" y="2321"/>
                    <a:pt x="12743" y="1588"/>
                  </a:cubicBezTo>
                  <a:cubicBezTo>
                    <a:pt x="9615" y="936"/>
                    <a:pt x="6582" y="252"/>
                    <a:pt x="3395" y="252"/>
                  </a:cubicBezTo>
                  <a:cubicBezTo>
                    <a:pt x="3320" y="252"/>
                    <a:pt x="3245" y="253"/>
                    <a:pt x="3170" y="253"/>
                  </a:cubicBezTo>
                  <a:cubicBezTo>
                    <a:pt x="3170" y="220"/>
                    <a:pt x="3170" y="220"/>
                    <a:pt x="3136" y="153"/>
                  </a:cubicBezTo>
                  <a:cubicBezTo>
                    <a:pt x="3093" y="51"/>
                    <a:pt x="2998" y="0"/>
                    <a:pt x="2905" y="0"/>
                  </a:cubicBez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3"/>
            <p:cNvSpPr/>
            <p:nvPr/>
          </p:nvSpPr>
          <p:spPr>
            <a:xfrm>
              <a:off x="1423082" y="1461629"/>
              <a:ext cx="768389" cy="509044"/>
            </a:xfrm>
            <a:custGeom>
              <a:avLst/>
              <a:gdLst/>
              <a:ahLst/>
              <a:cxnLst/>
              <a:rect l="l" t="t" r="r" b="b"/>
              <a:pathLst>
                <a:path w="35927" h="23801" extrusionOk="0">
                  <a:moveTo>
                    <a:pt x="1469" y="0"/>
                  </a:moveTo>
                  <a:cubicBezTo>
                    <a:pt x="1335" y="167"/>
                    <a:pt x="1268" y="334"/>
                    <a:pt x="1135" y="467"/>
                  </a:cubicBezTo>
                  <a:cubicBezTo>
                    <a:pt x="601" y="2402"/>
                    <a:pt x="1" y="3803"/>
                    <a:pt x="501" y="5904"/>
                  </a:cubicBezTo>
                  <a:cubicBezTo>
                    <a:pt x="768" y="7005"/>
                    <a:pt x="1068" y="8073"/>
                    <a:pt x="1502" y="9140"/>
                  </a:cubicBezTo>
                  <a:cubicBezTo>
                    <a:pt x="1969" y="10208"/>
                    <a:pt x="3136" y="11308"/>
                    <a:pt x="3236" y="12476"/>
                  </a:cubicBezTo>
                  <a:cubicBezTo>
                    <a:pt x="3303" y="13643"/>
                    <a:pt x="1802" y="15878"/>
                    <a:pt x="2903" y="16912"/>
                  </a:cubicBezTo>
                  <a:cubicBezTo>
                    <a:pt x="3125" y="17134"/>
                    <a:pt x="3327" y="17225"/>
                    <a:pt x="3516" y="17225"/>
                  </a:cubicBezTo>
                  <a:cubicBezTo>
                    <a:pt x="3752" y="17225"/>
                    <a:pt x="3966" y="17083"/>
                    <a:pt x="4170" y="16879"/>
                  </a:cubicBezTo>
                  <a:cubicBezTo>
                    <a:pt x="4771" y="18647"/>
                    <a:pt x="4738" y="20748"/>
                    <a:pt x="6339" y="21916"/>
                  </a:cubicBezTo>
                  <a:cubicBezTo>
                    <a:pt x="6816" y="22255"/>
                    <a:pt x="7404" y="22342"/>
                    <a:pt x="8019" y="22342"/>
                  </a:cubicBezTo>
                  <a:cubicBezTo>
                    <a:pt x="8668" y="22342"/>
                    <a:pt x="9348" y="22245"/>
                    <a:pt x="9959" y="22245"/>
                  </a:cubicBezTo>
                  <a:cubicBezTo>
                    <a:pt x="10873" y="22245"/>
                    <a:pt x="11634" y="22463"/>
                    <a:pt x="11909" y="23550"/>
                  </a:cubicBezTo>
                  <a:cubicBezTo>
                    <a:pt x="11943" y="23717"/>
                    <a:pt x="12084" y="23801"/>
                    <a:pt x="12230" y="23801"/>
                  </a:cubicBezTo>
                  <a:cubicBezTo>
                    <a:pt x="12376" y="23801"/>
                    <a:pt x="12526" y="23717"/>
                    <a:pt x="12576" y="23550"/>
                  </a:cubicBezTo>
                  <a:cubicBezTo>
                    <a:pt x="12576" y="23517"/>
                    <a:pt x="12610" y="23417"/>
                    <a:pt x="12610" y="23384"/>
                  </a:cubicBezTo>
                  <a:cubicBezTo>
                    <a:pt x="12743" y="22716"/>
                    <a:pt x="12743" y="21249"/>
                    <a:pt x="13144" y="20882"/>
                  </a:cubicBezTo>
                  <a:cubicBezTo>
                    <a:pt x="13352" y="20684"/>
                    <a:pt x="13661" y="20613"/>
                    <a:pt x="14012" y="20613"/>
                  </a:cubicBezTo>
                  <a:cubicBezTo>
                    <a:pt x="14782" y="20613"/>
                    <a:pt x="15752" y="20957"/>
                    <a:pt x="16279" y="21049"/>
                  </a:cubicBezTo>
                  <a:cubicBezTo>
                    <a:pt x="18314" y="21382"/>
                    <a:pt x="20349" y="21582"/>
                    <a:pt x="22417" y="21916"/>
                  </a:cubicBezTo>
                  <a:cubicBezTo>
                    <a:pt x="26186" y="22550"/>
                    <a:pt x="29956" y="23217"/>
                    <a:pt x="33792" y="23384"/>
                  </a:cubicBezTo>
                  <a:cubicBezTo>
                    <a:pt x="33825" y="23384"/>
                    <a:pt x="33858" y="23384"/>
                    <a:pt x="33925" y="23350"/>
                  </a:cubicBezTo>
                  <a:cubicBezTo>
                    <a:pt x="34092" y="23350"/>
                    <a:pt x="34192" y="23217"/>
                    <a:pt x="34192" y="23017"/>
                  </a:cubicBezTo>
                  <a:cubicBezTo>
                    <a:pt x="34525" y="17213"/>
                    <a:pt x="35926" y="11408"/>
                    <a:pt x="35826" y="5571"/>
                  </a:cubicBezTo>
                  <a:cubicBezTo>
                    <a:pt x="35826" y="5437"/>
                    <a:pt x="35693" y="5337"/>
                    <a:pt x="35526" y="5337"/>
                  </a:cubicBezTo>
                  <a:lnTo>
                    <a:pt x="35493" y="5337"/>
                  </a:lnTo>
                  <a:cubicBezTo>
                    <a:pt x="29355" y="4670"/>
                    <a:pt x="23251" y="3870"/>
                    <a:pt x="17146" y="2969"/>
                  </a:cubicBezTo>
                  <a:cubicBezTo>
                    <a:pt x="14244" y="2535"/>
                    <a:pt x="11409" y="1902"/>
                    <a:pt x="8474" y="1401"/>
                  </a:cubicBezTo>
                  <a:cubicBezTo>
                    <a:pt x="7473" y="1234"/>
                    <a:pt x="6472" y="1001"/>
                    <a:pt x="5505" y="701"/>
                  </a:cubicBezTo>
                  <a:cubicBezTo>
                    <a:pt x="4838" y="634"/>
                    <a:pt x="4237" y="501"/>
                    <a:pt x="3570" y="367"/>
                  </a:cubicBezTo>
                  <a:cubicBezTo>
                    <a:pt x="3103" y="300"/>
                    <a:pt x="2569" y="234"/>
                    <a:pt x="2069" y="67"/>
                  </a:cubicBezTo>
                  <a:cubicBezTo>
                    <a:pt x="1969" y="67"/>
                    <a:pt x="1902" y="34"/>
                    <a:pt x="1802" y="34"/>
                  </a:cubicBezTo>
                  <a:cubicBezTo>
                    <a:pt x="1669" y="34"/>
                    <a:pt x="1569" y="0"/>
                    <a:pt x="1469" y="0"/>
                  </a:cubicBez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3"/>
            <p:cNvSpPr/>
            <p:nvPr/>
          </p:nvSpPr>
          <p:spPr>
            <a:xfrm>
              <a:off x="1241160" y="1448775"/>
              <a:ext cx="462334" cy="739580"/>
            </a:xfrm>
            <a:custGeom>
              <a:avLst/>
              <a:gdLst/>
              <a:ahLst/>
              <a:cxnLst/>
              <a:rect l="l" t="t" r="r" b="b"/>
              <a:pathLst>
                <a:path w="21617" h="34580" extrusionOk="0">
                  <a:moveTo>
                    <a:pt x="7173" y="1"/>
                  </a:moveTo>
                  <a:cubicBezTo>
                    <a:pt x="7173" y="1"/>
                    <a:pt x="7173" y="34"/>
                    <a:pt x="7139" y="34"/>
                  </a:cubicBezTo>
                  <a:cubicBezTo>
                    <a:pt x="7106" y="34"/>
                    <a:pt x="7072" y="34"/>
                    <a:pt x="7006" y="101"/>
                  </a:cubicBezTo>
                  <a:cubicBezTo>
                    <a:pt x="6906" y="134"/>
                    <a:pt x="6839" y="168"/>
                    <a:pt x="6839" y="268"/>
                  </a:cubicBezTo>
                  <a:cubicBezTo>
                    <a:pt x="6806" y="534"/>
                    <a:pt x="6772" y="835"/>
                    <a:pt x="6639" y="1102"/>
                  </a:cubicBezTo>
                  <a:cubicBezTo>
                    <a:pt x="6072" y="2503"/>
                    <a:pt x="5838" y="4104"/>
                    <a:pt x="5505" y="5538"/>
                  </a:cubicBezTo>
                  <a:cubicBezTo>
                    <a:pt x="5104" y="7473"/>
                    <a:pt x="4104" y="9841"/>
                    <a:pt x="4170" y="11809"/>
                  </a:cubicBezTo>
                  <a:cubicBezTo>
                    <a:pt x="4237" y="12610"/>
                    <a:pt x="4571" y="13310"/>
                    <a:pt x="4671" y="14111"/>
                  </a:cubicBezTo>
                  <a:cubicBezTo>
                    <a:pt x="4838" y="15212"/>
                    <a:pt x="4571" y="16112"/>
                    <a:pt x="4004" y="16880"/>
                  </a:cubicBezTo>
                  <a:cubicBezTo>
                    <a:pt x="3987" y="16871"/>
                    <a:pt x="3966" y="16867"/>
                    <a:pt x="3944" y="16867"/>
                  </a:cubicBezTo>
                  <a:cubicBezTo>
                    <a:pt x="3876" y="16867"/>
                    <a:pt x="3795" y="16905"/>
                    <a:pt x="3770" y="16980"/>
                  </a:cubicBezTo>
                  <a:cubicBezTo>
                    <a:pt x="3637" y="17146"/>
                    <a:pt x="3570" y="17313"/>
                    <a:pt x="3470" y="17480"/>
                  </a:cubicBezTo>
                  <a:cubicBezTo>
                    <a:pt x="3336" y="17680"/>
                    <a:pt x="3236" y="17847"/>
                    <a:pt x="3070" y="18014"/>
                  </a:cubicBezTo>
                  <a:lnTo>
                    <a:pt x="2769" y="18314"/>
                  </a:lnTo>
                  <a:cubicBezTo>
                    <a:pt x="2336" y="18681"/>
                    <a:pt x="2136" y="18981"/>
                    <a:pt x="2069" y="19281"/>
                  </a:cubicBezTo>
                  <a:cubicBezTo>
                    <a:pt x="1902" y="19481"/>
                    <a:pt x="1735" y="19682"/>
                    <a:pt x="1735" y="19948"/>
                  </a:cubicBezTo>
                  <a:cubicBezTo>
                    <a:pt x="1735" y="20182"/>
                    <a:pt x="1935" y="20282"/>
                    <a:pt x="1935" y="20482"/>
                  </a:cubicBezTo>
                  <a:cubicBezTo>
                    <a:pt x="2002" y="21449"/>
                    <a:pt x="2169" y="22383"/>
                    <a:pt x="1902" y="23384"/>
                  </a:cubicBezTo>
                  <a:cubicBezTo>
                    <a:pt x="1268" y="25619"/>
                    <a:pt x="134" y="27854"/>
                    <a:pt x="1" y="30156"/>
                  </a:cubicBezTo>
                  <a:cubicBezTo>
                    <a:pt x="1" y="30322"/>
                    <a:pt x="168" y="30489"/>
                    <a:pt x="334" y="30489"/>
                  </a:cubicBezTo>
                  <a:cubicBezTo>
                    <a:pt x="3670" y="30656"/>
                    <a:pt x="6939" y="32190"/>
                    <a:pt x="10241" y="32791"/>
                  </a:cubicBezTo>
                  <a:cubicBezTo>
                    <a:pt x="11676" y="33024"/>
                    <a:pt x="13177" y="33058"/>
                    <a:pt x="14645" y="33358"/>
                  </a:cubicBezTo>
                  <a:cubicBezTo>
                    <a:pt x="16112" y="33625"/>
                    <a:pt x="17447" y="34225"/>
                    <a:pt x="18848" y="34559"/>
                  </a:cubicBezTo>
                  <a:cubicBezTo>
                    <a:pt x="18882" y="34573"/>
                    <a:pt x="18922" y="34579"/>
                    <a:pt x="18962" y="34579"/>
                  </a:cubicBezTo>
                  <a:cubicBezTo>
                    <a:pt x="19116" y="34579"/>
                    <a:pt x="19288" y="34484"/>
                    <a:pt x="19315" y="34325"/>
                  </a:cubicBezTo>
                  <a:cubicBezTo>
                    <a:pt x="19915" y="31557"/>
                    <a:pt x="20249" y="28721"/>
                    <a:pt x="20749" y="25953"/>
                  </a:cubicBezTo>
                  <a:cubicBezTo>
                    <a:pt x="20849" y="25085"/>
                    <a:pt x="21616" y="23251"/>
                    <a:pt x="20615" y="22484"/>
                  </a:cubicBezTo>
                  <a:cubicBezTo>
                    <a:pt x="20299" y="22240"/>
                    <a:pt x="19850" y="22166"/>
                    <a:pt x="19358" y="22166"/>
                  </a:cubicBezTo>
                  <a:cubicBezTo>
                    <a:pt x="18574" y="22166"/>
                    <a:pt x="17683" y="22355"/>
                    <a:pt x="17050" y="22355"/>
                  </a:cubicBezTo>
                  <a:cubicBezTo>
                    <a:pt x="16991" y="22355"/>
                    <a:pt x="16934" y="22354"/>
                    <a:pt x="16879" y="22350"/>
                  </a:cubicBezTo>
                  <a:cubicBezTo>
                    <a:pt x="14611" y="22183"/>
                    <a:pt x="13610" y="18647"/>
                    <a:pt x="13310" y="16646"/>
                  </a:cubicBezTo>
                  <a:cubicBezTo>
                    <a:pt x="13310" y="16613"/>
                    <a:pt x="13310" y="16513"/>
                    <a:pt x="13277" y="16479"/>
                  </a:cubicBezTo>
                  <a:cubicBezTo>
                    <a:pt x="13256" y="16288"/>
                    <a:pt x="13059" y="16125"/>
                    <a:pt x="12876" y="16125"/>
                  </a:cubicBezTo>
                  <a:cubicBezTo>
                    <a:pt x="12771" y="16125"/>
                    <a:pt x="12671" y="16179"/>
                    <a:pt x="12610" y="16312"/>
                  </a:cubicBezTo>
                  <a:cubicBezTo>
                    <a:pt x="12360" y="16387"/>
                    <a:pt x="12153" y="16425"/>
                    <a:pt x="11991" y="16425"/>
                  </a:cubicBezTo>
                  <a:cubicBezTo>
                    <a:pt x="11505" y="16425"/>
                    <a:pt x="11417" y="16087"/>
                    <a:pt x="11742" y="15412"/>
                  </a:cubicBezTo>
                  <a:cubicBezTo>
                    <a:pt x="11809" y="15078"/>
                    <a:pt x="11909" y="14745"/>
                    <a:pt x="12009" y="14444"/>
                  </a:cubicBezTo>
                  <a:cubicBezTo>
                    <a:pt x="12176" y="13944"/>
                    <a:pt x="12576" y="13444"/>
                    <a:pt x="12610" y="12843"/>
                  </a:cubicBezTo>
                  <a:cubicBezTo>
                    <a:pt x="12676" y="11776"/>
                    <a:pt x="11976" y="11175"/>
                    <a:pt x="11309" y="10442"/>
                  </a:cubicBezTo>
                  <a:cubicBezTo>
                    <a:pt x="10308" y="9274"/>
                    <a:pt x="10275" y="8340"/>
                    <a:pt x="9941" y="6872"/>
                  </a:cubicBezTo>
                  <a:cubicBezTo>
                    <a:pt x="9808" y="6272"/>
                    <a:pt x="9474" y="5605"/>
                    <a:pt x="9341" y="4971"/>
                  </a:cubicBezTo>
                  <a:cubicBezTo>
                    <a:pt x="9107" y="3503"/>
                    <a:pt x="10308" y="2336"/>
                    <a:pt x="10241" y="868"/>
                  </a:cubicBezTo>
                  <a:cubicBezTo>
                    <a:pt x="10241" y="701"/>
                    <a:pt x="10141" y="635"/>
                    <a:pt x="9975" y="534"/>
                  </a:cubicBezTo>
                  <a:cubicBezTo>
                    <a:pt x="9407" y="334"/>
                    <a:pt x="8774" y="134"/>
                    <a:pt x="8140" y="34"/>
                  </a:cubicBezTo>
                  <a:cubicBezTo>
                    <a:pt x="7906" y="34"/>
                    <a:pt x="7640" y="34"/>
                    <a:pt x="7439" y="1"/>
                  </a:cubicBezTo>
                  <a:close/>
                </a:path>
              </a:pathLst>
            </a:cu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3"/>
            <p:cNvSpPr/>
            <p:nvPr/>
          </p:nvSpPr>
          <p:spPr>
            <a:xfrm>
              <a:off x="2142215" y="1574148"/>
              <a:ext cx="499420" cy="321967"/>
            </a:xfrm>
            <a:custGeom>
              <a:avLst/>
              <a:gdLst/>
              <a:ahLst/>
              <a:cxnLst/>
              <a:rect l="l" t="t" r="r" b="b"/>
              <a:pathLst>
                <a:path w="23351" h="15054" extrusionOk="0">
                  <a:moveTo>
                    <a:pt x="1754" y="0"/>
                  </a:moveTo>
                  <a:cubicBezTo>
                    <a:pt x="1525" y="0"/>
                    <a:pt x="1297" y="3"/>
                    <a:pt x="1068" y="10"/>
                  </a:cubicBezTo>
                  <a:cubicBezTo>
                    <a:pt x="835" y="10"/>
                    <a:pt x="701" y="477"/>
                    <a:pt x="1002" y="510"/>
                  </a:cubicBezTo>
                  <a:lnTo>
                    <a:pt x="1735" y="643"/>
                  </a:lnTo>
                  <a:cubicBezTo>
                    <a:pt x="1402" y="1277"/>
                    <a:pt x="1502" y="2311"/>
                    <a:pt x="1402" y="3078"/>
                  </a:cubicBezTo>
                  <a:cubicBezTo>
                    <a:pt x="1135" y="6481"/>
                    <a:pt x="1" y="10084"/>
                    <a:pt x="368" y="13553"/>
                  </a:cubicBezTo>
                  <a:cubicBezTo>
                    <a:pt x="401" y="13786"/>
                    <a:pt x="535" y="13920"/>
                    <a:pt x="801" y="13953"/>
                  </a:cubicBezTo>
                  <a:cubicBezTo>
                    <a:pt x="4471" y="14220"/>
                    <a:pt x="8073" y="14820"/>
                    <a:pt x="11743" y="14854"/>
                  </a:cubicBezTo>
                  <a:cubicBezTo>
                    <a:pt x="12023" y="14859"/>
                    <a:pt x="12304" y="14861"/>
                    <a:pt x="12585" y="14861"/>
                  </a:cubicBezTo>
                  <a:cubicBezTo>
                    <a:pt x="14514" y="14861"/>
                    <a:pt x="16441" y="14757"/>
                    <a:pt x="18359" y="14757"/>
                  </a:cubicBezTo>
                  <a:cubicBezTo>
                    <a:pt x="19875" y="14757"/>
                    <a:pt x="21385" y="14822"/>
                    <a:pt x="22884" y="15054"/>
                  </a:cubicBezTo>
                  <a:cubicBezTo>
                    <a:pt x="22984" y="15054"/>
                    <a:pt x="23051" y="15054"/>
                    <a:pt x="23151" y="14954"/>
                  </a:cubicBezTo>
                  <a:cubicBezTo>
                    <a:pt x="23251" y="14920"/>
                    <a:pt x="23351" y="14787"/>
                    <a:pt x="23351" y="14620"/>
                  </a:cubicBezTo>
                  <a:cubicBezTo>
                    <a:pt x="23217" y="13252"/>
                    <a:pt x="22884" y="11985"/>
                    <a:pt x="22717" y="10651"/>
                  </a:cubicBezTo>
                  <a:cubicBezTo>
                    <a:pt x="22484" y="8916"/>
                    <a:pt x="22684" y="7148"/>
                    <a:pt x="22317" y="5447"/>
                  </a:cubicBezTo>
                  <a:cubicBezTo>
                    <a:pt x="22083" y="4646"/>
                    <a:pt x="21883" y="3979"/>
                    <a:pt x="21883" y="3212"/>
                  </a:cubicBezTo>
                  <a:cubicBezTo>
                    <a:pt x="21883" y="2745"/>
                    <a:pt x="22017" y="2144"/>
                    <a:pt x="21816" y="1744"/>
                  </a:cubicBezTo>
                  <a:cubicBezTo>
                    <a:pt x="21550" y="1244"/>
                    <a:pt x="21183" y="1044"/>
                    <a:pt x="20682" y="910"/>
                  </a:cubicBezTo>
                  <a:cubicBezTo>
                    <a:pt x="20385" y="831"/>
                    <a:pt x="20075" y="803"/>
                    <a:pt x="19761" y="803"/>
                  </a:cubicBezTo>
                  <a:cubicBezTo>
                    <a:pt x="18967" y="803"/>
                    <a:pt x="18141" y="984"/>
                    <a:pt x="17392" y="984"/>
                  </a:cubicBezTo>
                  <a:cubicBezTo>
                    <a:pt x="17309" y="984"/>
                    <a:pt x="17227" y="982"/>
                    <a:pt x="17146" y="977"/>
                  </a:cubicBezTo>
                  <a:cubicBezTo>
                    <a:pt x="15412" y="944"/>
                    <a:pt x="13677" y="910"/>
                    <a:pt x="11976" y="810"/>
                  </a:cubicBezTo>
                  <a:cubicBezTo>
                    <a:pt x="8602" y="654"/>
                    <a:pt x="5140" y="0"/>
                    <a:pt x="1754" y="0"/>
                  </a:cubicBez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3"/>
            <p:cNvSpPr/>
            <p:nvPr/>
          </p:nvSpPr>
          <p:spPr>
            <a:xfrm>
              <a:off x="2127458" y="1860185"/>
              <a:ext cx="529170" cy="356187"/>
            </a:xfrm>
            <a:custGeom>
              <a:avLst/>
              <a:gdLst/>
              <a:ahLst/>
              <a:cxnLst/>
              <a:rect l="l" t="t" r="r" b="b"/>
              <a:pathLst>
                <a:path w="24742" h="16654" extrusionOk="0">
                  <a:moveTo>
                    <a:pt x="2166" y="0"/>
                  </a:moveTo>
                  <a:cubicBezTo>
                    <a:pt x="1852" y="0"/>
                    <a:pt x="1564" y="32"/>
                    <a:pt x="1325" y="112"/>
                  </a:cubicBezTo>
                  <a:cubicBezTo>
                    <a:pt x="1295" y="104"/>
                    <a:pt x="1263" y="100"/>
                    <a:pt x="1231" y="100"/>
                  </a:cubicBezTo>
                  <a:cubicBezTo>
                    <a:pt x="1121" y="100"/>
                    <a:pt x="1009" y="149"/>
                    <a:pt x="958" y="279"/>
                  </a:cubicBezTo>
                  <a:cubicBezTo>
                    <a:pt x="691" y="512"/>
                    <a:pt x="557" y="879"/>
                    <a:pt x="691" y="1513"/>
                  </a:cubicBezTo>
                  <a:cubicBezTo>
                    <a:pt x="90" y="4682"/>
                    <a:pt x="257" y="8118"/>
                    <a:pt x="90" y="11287"/>
                  </a:cubicBezTo>
                  <a:cubicBezTo>
                    <a:pt x="0" y="13064"/>
                    <a:pt x="426" y="13385"/>
                    <a:pt x="1419" y="13385"/>
                  </a:cubicBezTo>
                  <a:cubicBezTo>
                    <a:pt x="1898" y="13385"/>
                    <a:pt x="2510" y="13310"/>
                    <a:pt x="3259" y="13288"/>
                  </a:cubicBezTo>
                  <a:cubicBezTo>
                    <a:pt x="3334" y="13287"/>
                    <a:pt x="3408" y="13286"/>
                    <a:pt x="3482" y="13286"/>
                  </a:cubicBezTo>
                  <a:cubicBezTo>
                    <a:pt x="5574" y="13286"/>
                    <a:pt x="7637" y="13726"/>
                    <a:pt x="9731" y="13855"/>
                  </a:cubicBezTo>
                  <a:cubicBezTo>
                    <a:pt x="10199" y="13894"/>
                    <a:pt x="10663" y="13905"/>
                    <a:pt x="11123" y="13905"/>
                  </a:cubicBezTo>
                  <a:cubicBezTo>
                    <a:pt x="11868" y="13905"/>
                    <a:pt x="12606" y="13874"/>
                    <a:pt x="13346" y="13874"/>
                  </a:cubicBezTo>
                  <a:cubicBezTo>
                    <a:pt x="14135" y="13874"/>
                    <a:pt x="14927" y="13910"/>
                    <a:pt x="15735" y="14055"/>
                  </a:cubicBezTo>
                  <a:cubicBezTo>
                    <a:pt x="16969" y="14255"/>
                    <a:pt x="18037" y="14923"/>
                    <a:pt x="19271" y="15189"/>
                  </a:cubicBezTo>
                  <a:cubicBezTo>
                    <a:pt x="20372" y="15390"/>
                    <a:pt x="21139" y="15390"/>
                    <a:pt x="22206" y="15890"/>
                  </a:cubicBezTo>
                  <a:cubicBezTo>
                    <a:pt x="22740" y="16123"/>
                    <a:pt x="23240" y="16424"/>
                    <a:pt x="23874" y="16624"/>
                  </a:cubicBezTo>
                  <a:cubicBezTo>
                    <a:pt x="23916" y="16645"/>
                    <a:pt x="23956" y="16654"/>
                    <a:pt x="23994" y="16654"/>
                  </a:cubicBezTo>
                  <a:cubicBezTo>
                    <a:pt x="24138" y="16654"/>
                    <a:pt x="24248" y="16522"/>
                    <a:pt x="24274" y="16390"/>
                  </a:cubicBezTo>
                  <a:cubicBezTo>
                    <a:pt x="24741" y="15189"/>
                    <a:pt x="24274" y="14222"/>
                    <a:pt x="24108" y="13021"/>
                  </a:cubicBezTo>
                  <a:cubicBezTo>
                    <a:pt x="23974" y="12087"/>
                    <a:pt x="24408" y="11253"/>
                    <a:pt x="24474" y="10386"/>
                  </a:cubicBezTo>
                  <a:cubicBezTo>
                    <a:pt x="24675" y="9118"/>
                    <a:pt x="24508" y="7884"/>
                    <a:pt x="24541" y="6683"/>
                  </a:cubicBezTo>
                  <a:cubicBezTo>
                    <a:pt x="24575" y="5883"/>
                    <a:pt x="24741" y="5082"/>
                    <a:pt x="24575" y="4348"/>
                  </a:cubicBezTo>
                  <a:cubicBezTo>
                    <a:pt x="24441" y="3848"/>
                    <a:pt x="24108" y="3548"/>
                    <a:pt x="23941" y="3114"/>
                  </a:cubicBezTo>
                  <a:cubicBezTo>
                    <a:pt x="23674" y="2347"/>
                    <a:pt x="24007" y="1713"/>
                    <a:pt x="23774" y="1279"/>
                  </a:cubicBezTo>
                  <a:cubicBezTo>
                    <a:pt x="23774" y="1213"/>
                    <a:pt x="23707" y="1079"/>
                    <a:pt x="23607" y="1079"/>
                  </a:cubicBezTo>
                  <a:cubicBezTo>
                    <a:pt x="23540" y="1013"/>
                    <a:pt x="23374" y="913"/>
                    <a:pt x="23174" y="879"/>
                  </a:cubicBezTo>
                  <a:cubicBezTo>
                    <a:pt x="23146" y="874"/>
                    <a:pt x="23119" y="871"/>
                    <a:pt x="23093" y="871"/>
                  </a:cubicBezTo>
                  <a:cubicBezTo>
                    <a:pt x="22964" y="871"/>
                    <a:pt x="22862" y="940"/>
                    <a:pt x="22807" y="1079"/>
                  </a:cubicBezTo>
                  <a:cubicBezTo>
                    <a:pt x="20205" y="1013"/>
                    <a:pt x="17603" y="712"/>
                    <a:pt x="14934" y="712"/>
                  </a:cubicBezTo>
                  <a:cubicBezTo>
                    <a:pt x="14175" y="712"/>
                    <a:pt x="13414" y="714"/>
                    <a:pt x="12652" y="714"/>
                  </a:cubicBezTo>
                  <a:cubicBezTo>
                    <a:pt x="10364" y="714"/>
                    <a:pt x="8063" y="696"/>
                    <a:pt x="5761" y="546"/>
                  </a:cubicBezTo>
                  <a:cubicBezTo>
                    <a:pt x="5120" y="519"/>
                    <a:pt x="3431" y="0"/>
                    <a:pt x="2166" y="0"/>
                  </a:cubicBezTo>
                  <a:close/>
                </a:path>
              </a:pathLst>
            </a:cu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3"/>
            <p:cNvSpPr/>
            <p:nvPr/>
          </p:nvSpPr>
          <p:spPr>
            <a:xfrm>
              <a:off x="2102990" y="2128363"/>
              <a:ext cx="636385" cy="342435"/>
            </a:xfrm>
            <a:custGeom>
              <a:avLst/>
              <a:gdLst/>
              <a:ahLst/>
              <a:cxnLst/>
              <a:rect l="l" t="t" r="r" b="b"/>
              <a:pathLst>
                <a:path w="29755" h="16011" extrusionOk="0">
                  <a:moveTo>
                    <a:pt x="1428" y="0"/>
                  </a:moveTo>
                  <a:cubicBezTo>
                    <a:pt x="1256" y="0"/>
                    <a:pt x="1095" y="144"/>
                    <a:pt x="1134" y="382"/>
                  </a:cubicBezTo>
                  <a:lnTo>
                    <a:pt x="1134" y="516"/>
                  </a:lnTo>
                  <a:cubicBezTo>
                    <a:pt x="1068" y="516"/>
                    <a:pt x="1034" y="549"/>
                    <a:pt x="1034" y="549"/>
                  </a:cubicBezTo>
                  <a:cubicBezTo>
                    <a:pt x="701" y="682"/>
                    <a:pt x="867" y="1149"/>
                    <a:pt x="1168" y="1183"/>
                  </a:cubicBezTo>
                  <a:cubicBezTo>
                    <a:pt x="1134" y="2384"/>
                    <a:pt x="534" y="3584"/>
                    <a:pt x="367" y="4752"/>
                  </a:cubicBezTo>
                  <a:cubicBezTo>
                    <a:pt x="134" y="6220"/>
                    <a:pt x="0" y="7854"/>
                    <a:pt x="134" y="9322"/>
                  </a:cubicBezTo>
                  <a:cubicBezTo>
                    <a:pt x="167" y="9522"/>
                    <a:pt x="300" y="9655"/>
                    <a:pt x="501" y="9689"/>
                  </a:cubicBezTo>
                  <a:cubicBezTo>
                    <a:pt x="2068" y="9755"/>
                    <a:pt x="3503" y="10356"/>
                    <a:pt x="5137" y="10423"/>
                  </a:cubicBezTo>
                  <a:cubicBezTo>
                    <a:pt x="6338" y="10523"/>
                    <a:pt x="6572" y="10723"/>
                    <a:pt x="6705" y="11824"/>
                  </a:cubicBezTo>
                  <a:cubicBezTo>
                    <a:pt x="6805" y="12491"/>
                    <a:pt x="6705" y="13325"/>
                    <a:pt x="6505" y="13992"/>
                  </a:cubicBezTo>
                  <a:cubicBezTo>
                    <a:pt x="6424" y="14261"/>
                    <a:pt x="6625" y="14421"/>
                    <a:pt x="6845" y="14421"/>
                  </a:cubicBezTo>
                  <a:cubicBezTo>
                    <a:pt x="6899" y="14421"/>
                    <a:pt x="6953" y="14412"/>
                    <a:pt x="7005" y="14392"/>
                  </a:cubicBezTo>
                  <a:cubicBezTo>
                    <a:pt x="7039" y="14392"/>
                    <a:pt x="7039" y="14426"/>
                    <a:pt x="7072" y="14426"/>
                  </a:cubicBezTo>
                  <a:cubicBezTo>
                    <a:pt x="9841" y="15059"/>
                    <a:pt x="12909" y="14893"/>
                    <a:pt x="15745" y="15226"/>
                  </a:cubicBezTo>
                  <a:cubicBezTo>
                    <a:pt x="19080" y="15593"/>
                    <a:pt x="22483" y="15326"/>
                    <a:pt x="25819" y="15660"/>
                  </a:cubicBezTo>
                  <a:cubicBezTo>
                    <a:pt x="26176" y="15699"/>
                    <a:pt x="27371" y="16010"/>
                    <a:pt x="28336" y="16010"/>
                  </a:cubicBezTo>
                  <a:cubicBezTo>
                    <a:pt x="28995" y="16010"/>
                    <a:pt x="29547" y="15866"/>
                    <a:pt x="29655" y="15393"/>
                  </a:cubicBezTo>
                  <a:cubicBezTo>
                    <a:pt x="29755" y="14726"/>
                    <a:pt x="28587" y="13558"/>
                    <a:pt x="28354" y="13158"/>
                  </a:cubicBezTo>
                  <a:cubicBezTo>
                    <a:pt x="27687" y="11824"/>
                    <a:pt x="27420" y="10256"/>
                    <a:pt x="27019" y="8888"/>
                  </a:cubicBezTo>
                  <a:cubicBezTo>
                    <a:pt x="26486" y="7087"/>
                    <a:pt x="26252" y="4719"/>
                    <a:pt x="24851" y="3351"/>
                  </a:cubicBezTo>
                  <a:cubicBezTo>
                    <a:pt x="24084" y="2584"/>
                    <a:pt x="23083" y="2384"/>
                    <a:pt x="22083" y="2150"/>
                  </a:cubicBezTo>
                  <a:cubicBezTo>
                    <a:pt x="20648" y="1850"/>
                    <a:pt x="19347" y="1183"/>
                    <a:pt x="17913" y="916"/>
                  </a:cubicBezTo>
                  <a:cubicBezTo>
                    <a:pt x="15011" y="349"/>
                    <a:pt x="11742" y="415"/>
                    <a:pt x="8806" y="349"/>
                  </a:cubicBezTo>
                  <a:cubicBezTo>
                    <a:pt x="7304" y="283"/>
                    <a:pt x="5716" y="5"/>
                    <a:pt x="4183" y="5"/>
                  </a:cubicBezTo>
                  <a:cubicBezTo>
                    <a:pt x="3367" y="5"/>
                    <a:pt x="2566" y="84"/>
                    <a:pt x="1801" y="315"/>
                  </a:cubicBezTo>
                  <a:cubicBezTo>
                    <a:pt x="1801" y="249"/>
                    <a:pt x="1801" y="249"/>
                    <a:pt x="1735" y="215"/>
                  </a:cubicBezTo>
                  <a:cubicBezTo>
                    <a:pt x="1667" y="67"/>
                    <a:pt x="1545" y="0"/>
                    <a:pt x="1428" y="0"/>
                  </a:cubicBez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3"/>
            <p:cNvSpPr/>
            <p:nvPr/>
          </p:nvSpPr>
          <p:spPr>
            <a:xfrm>
              <a:off x="1697761" y="2286288"/>
              <a:ext cx="572180" cy="437524"/>
            </a:xfrm>
            <a:custGeom>
              <a:avLst/>
              <a:gdLst/>
              <a:ahLst/>
              <a:cxnLst/>
              <a:rect l="l" t="t" r="r" b="b"/>
              <a:pathLst>
                <a:path w="26753" h="20457" extrusionOk="0">
                  <a:moveTo>
                    <a:pt x="4427" y="1"/>
                  </a:moveTo>
                  <a:cubicBezTo>
                    <a:pt x="4284" y="1"/>
                    <a:pt x="4142" y="12"/>
                    <a:pt x="4003" y="36"/>
                  </a:cubicBezTo>
                  <a:cubicBezTo>
                    <a:pt x="3803" y="103"/>
                    <a:pt x="3636" y="137"/>
                    <a:pt x="3469" y="170"/>
                  </a:cubicBezTo>
                  <a:cubicBezTo>
                    <a:pt x="3418" y="129"/>
                    <a:pt x="3355" y="110"/>
                    <a:pt x="3291" y="110"/>
                  </a:cubicBezTo>
                  <a:cubicBezTo>
                    <a:pt x="3147" y="110"/>
                    <a:pt x="3002" y="208"/>
                    <a:pt x="3002" y="370"/>
                  </a:cubicBezTo>
                  <a:lnTo>
                    <a:pt x="3002" y="503"/>
                  </a:lnTo>
                  <a:cubicBezTo>
                    <a:pt x="3002" y="537"/>
                    <a:pt x="2969" y="537"/>
                    <a:pt x="2969" y="604"/>
                  </a:cubicBezTo>
                  <a:lnTo>
                    <a:pt x="2902" y="604"/>
                  </a:lnTo>
                  <a:cubicBezTo>
                    <a:pt x="2636" y="604"/>
                    <a:pt x="2602" y="970"/>
                    <a:pt x="2802" y="1037"/>
                  </a:cubicBezTo>
                  <a:cubicBezTo>
                    <a:pt x="2769" y="1204"/>
                    <a:pt x="2736" y="1471"/>
                    <a:pt x="2636" y="1704"/>
                  </a:cubicBezTo>
                  <a:cubicBezTo>
                    <a:pt x="2602" y="1871"/>
                    <a:pt x="2636" y="1971"/>
                    <a:pt x="2769" y="2038"/>
                  </a:cubicBezTo>
                  <a:cubicBezTo>
                    <a:pt x="2502" y="3305"/>
                    <a:pt x="2169" y="4606"/>
                    <a:pt x="1968" y="5841"/>
                  </a:cubicBezTo>
                  <a:cubicBezTo>
                    <a:pt x="1835" y="6641"/>
                    <a:pt x="1768" y="7475"/>
                    <a:pt x="1735" y="8276"/>
                  </a:cubicBezTo>
                  <a:lnTo>
                    <a:pt x="1235" y="11878"/>
                  </a:lnTo>
                  <a:cubicBezTo>
                    <a:pt x="1001" y="13513"/>
                    <a:pt x="0" y="17182"/>
                    <a:pt x="1568" y="18350"/>
                  </a:cubicBezTo>
                  <a:cubicBezTo>
                    <a:pt x="2291" y="18915"/>
                    <a:pt x="3443" y="18990"/>
                    <a:pt x="4484" y="18990"/>
                  </a:cubicBezTo>
                  <a:cubicBezTo>
                    <a:pt x="4861" y="18990"/>
                    <a:pt x="5223" y="18980"/>
                    <a:pt x="5545" y="18980"/>
                  </a:cubicBezTo>
                  <a:cubicBezTo>
                    <a:pt x="5647" y="18980"/>
                    <a:pt x="5745" y="18981"/>
                    <a:pt x="5838" y="18983"/>
                  </a:cubicBezTo>
                  <a:cubicBezTo>
                    <a:pt x="8006" y="19050"/>
                    <a:pt x="10174" y="19350"/>
                    <a:pt x="12309" y="19617"/>
                  </a:cubicBezTo>
                  <a:cubicBezTo>
                    <a:pt x="16445" y="20017"/>
                    <a:pt x="20682" y="19717"/>
                    <a:pt x="24818" y="20451"/>
                  </a:cubicBezTo>
                  <a:cubicBezTo>
                    <a:pt x="24845" y="20454"/>
                    <a:pt x="24871" y="20456"/>
                    <a:pt x="24897" y="20456"/>
                  </a:cubicBezTo>
                  <a:cubicBezTo>
                    <a:pt x="25129" y="20456"/>
                    <a:pt x="25315" y="20321"/>
                    <a:pt x="25285" y="20051"/>
                  </a:cubicBezTo>
                  <a:cubicBezTo>
                    <a:pt x="25185" y="15147"/>
                    <a:pt x="25452" y="9777"/>
                    <a:pt x="26186" y="4873"/>
                  </a:cubicBezTo>
                  <a:cubicBezTo>
                    <a:pt x="26252" y="4273"/>
                    <a:pt x="26753" y="3139"/>
                    <a:pt x="26252" y="2538"/>
                  </a:cubicBezTo>
                  <a:cubicBezTo>
                    <a:pt x="25931" y="2152"/>
                    <a:pt x="25196" y="2083"/>
                    <a:pt x="24516" y="2083"/>
                  </a:cubicBezTo>
                  <a:cubicBezTo>
                    <a:pt x="24139" y="2083"/>
                    <a:pt x="23779" y="2105"/>
                    <a:pt x="23517" y="2105"/>
                  </a:cubicBezTo>
                  <a:cubicBezTo>
                    <a:pt x="19247" y="1838"/>
                    <a:pt x="14911" y="1104"/>
                    <a:pt x="10608" y="604"/>
                  </a:cubicBezTo>
                  <a:cubicBezTo>
                    <a:pt x="9340" y="437"/>
                    <a:pt x="8139" y="537"/>
                    <a:pt x="6905" y="437"/>
                  </a:cubicBezTo>
                  <a:cubicBezTo>
                    <a:pt x="6111" y="352"/>
                    <a:pt x="5243" y="1"/>
                    <a:pt x="4427" y="1"/>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3"/>
            <p:cNvSpPr/>
            <p:nvPr/>
          </p:nvSpPr>
          <p:spPr>
            <a:xfrm>
              <a:off x="2217135" y="2426633"/>
              <a:ext cx="575046" cy="320599"/>
            </a:xfrm>
            <a:custGeom>
              <a:avLst/>
              <a:gdLst/>
              <a:ahLst/>
              <a:cxnLst/>
              <a:rect l="l" t="t" r="r" b="b"/>
              <a:pathLst>
                <a:path w="26887" h="14990" extrusionOk="0">
                  <a:moveTo>
                    <a:pt x="1714" y="0"/>
                  </a:moveTo>
                  <a:cubicBezTo>
                    <a:pt x="1678" y="0"/>
                    <a:pt x="1641" y="5"/>
                    <a:pt x="1601" y="13"/>
                  </a:cubicBezTo>
                  <a:cubicBezTo>
                    <a:pt x="1568" y="13"/>
                    <a:pt x="1568" y="13"/>
                    <a:pt x="1535" y="79"/>
                  </a:cubicBezTo>
                  <a:cubicBezTo>
                    <a:pt x="1401" y="113"/>
                    <a:pt x="1335" y="213"/>
                    <a:pt x="1301" y="313"/>
                  </a:cubicBezTo>
                  <a:cubicBezTo>
                    <a:pt x="1201" y="580"/>
                    <a:pt x="1168" y="846"/>
                    <a:pt x="1101" y="1113"/>
                  </a:cubicBezTo>
                  <a:cubicBezTo>
                    <a:pt x="1001" y="1514"/>
                    <a:pt x="901" y="2014"/>
                    <a:pt x="868" y="2514"/>
                  </a:cubicBezTo>
                  <a:lnTo>
                    <a:pt x="868" y="2581"/>
                  </a:lnTo>
                  <a:cubicBezTo>
                    <a:pt x="701" y="3815"/>
                    <a:pt x="567" y="5083"/>
                    <a:pt x="467" y="6284"/>
                  </a:cubicBezTo>
                  <a:cubicBezTo>
                    <a:pt x="167" y="8785"/>
                    <a:pt x="0" y="11421"/>
                    <a:pt x="67" y="13922"/>
                  </a:cubicBezTo>
                  <a:cubicBezTo>
                    <a:pt x="67" y="14123"/>
                    <a:pt x="234" y="14289"/>
                    <a:pt x="467" y="14289"/>
                  </a:cubicBezTo>
                  <a:cubicBezTo>
                    <a:pt x="4704" y="14456"/>
                    <a:pt x="8907" y="14556"/>
                    <a:pt x="13176" y="14823"/>
                  </a:cubicBezTo>
                  <a:cubicBezTo>
                    <a:pt x="15111" y="14957"/>
                    <a:pt x="17146" y="14990"/>
                    <a:pt x="19147" y="14990"/>
                  </a:cubicBezTo>
                  <a:cubicBezTo>
                    <a:pt x="20795" y="14990"/>
                    <a:pt x="22539" y="14624"/>
                    <a:pt x="24204" y="14624"/>
                  </a:cubicBezTo>
                  <a:cubicBezTo>
                    <a:pt x="24730" y="14624"/>
                    <a:pt x="25248" y="14660"/>
                    <a:pt x="25752" y="14756"/>
                  </a:cubicBezTo>
                  <a:cubicBezTo>
                    <a:pt x="25775" y="14759"/>
                    <a:pt x="25797" y="14761"/>
                    <a:pt x="25818" y="14761"/>
                  </a:cubicBezTo>
                  <a:cubicBezTo>
                    <a:pt x="26046" y="14761"/>
                    <a:pt x="26180" y="14600"/>
                    <a:pt x="26119" y="14356"/>
                  </a:cubicBezTo>
                  <a:cubicBezTo>
                    <a:pt x="25785" y="12355"/>
                    <a:pt x="26719" y="10587"/>
                    <a:pt x="26853" y="8619"/>
                  </a:cubicBezTo>
                  <a:cubicBezTo>
                    <a:pt x="26886" y="6984"/>
                    <a:pt x="26519" y="6084"/>
                    <a:pt x="25752" y="4816"/>
                  </a:cubicBezTo>
                  <a:cubicBezTo>
                    <a:pt x="25418" y="4349"/>
                    <a:pt x="25185" y="3849"/>
                    <a:pt x="24985" y="3348"/>
                  </a:cubicBezTo>
                  <a:cubicBezTo>
                    <a:pt x="24985" y="2948"/>
                    <a:pt x="24918" y="2581"/>
                    <a:pt x="24918" y="2147"/>
                  </a:cubicBezTo>
                  <a:cubicBezTo>
                    <a:pt x="24851" y="1947"/>
                    <a:pt x="24751" y="1747"/>
                    <a:pt x="24585" y="1514"/>
                  </a:cubicBezTo>
                  <a:cubicBezTo>
                    <a:pt x="24258" y="1166"/>
                    <a:pt x="23805" y="1069"/>
                    <a:pt x="23351" y="1069"/>
                  </a:cubicBezTo>
                  <a:cubicBezTo>
                    <a:pt x="23063" y="1069"/>
                    <a:pt x="22775" y="1108"/>
                    <a:pt x="22516" y="1147"/>
                  </a:cubicBezTo>
                  <a:cubicBezTo>
                    <a:pt x="22350" y="1180"/>
                    <a:pt x="22316" y="1313"/>
                    <a:pt x="22350" y="1480"/>
                  </a:cubicBezTo>
                  <a:cubicBezTo>
                    <a:pt x="17346" y="980"/>
                    <a:pt x="12342" y="913"/>
                    <a:pt x="7339" y="379"/>
                  </a:cubicBezTo>
                  <a:cubicBezTo>
                    <a:pt x="5938" y="246"/>
                    <a:pt x="4570" y="246"/>
                    <a:pt x="3203" y="213"/>
                  </a:cubicBezTo>
                  <a:cubicBezTo>
                    <a:pt x="2917" y="213"/>
                    <a:pt x="2508" y="139"/>
                    <a:pt x="2166" y="139"/>
                  </a:cubicBezTo>
                  <a:cubicBezTo>
                    <a:pt x="2109" y="139"/>
                    <a:pt x="2054" y="141"/>
                    <a:pt x="2002" y="146"/>
                  </a:cubicBezTo>
                  <a:cubicBezTo>
                    <a:pt x="1925" y="44"/>
                    <a:pt x="1829" y="0"/>
                    <a:pt x="1714" y="0"/>
                  </a:cubicBezTo>
                  <a:close/>
                </a:path>
              </a:pathLst>
            </a:cu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3"/>
            <p:cNvSpPr/>
            <p:nvPr/>
          </p:nvSpPr>
          <p:spPr>
            <a:xfrm>
              <a:off x="713231" y="1965561"/>
              <a:ext cx="602871" cy="1040609"/>
            </a:xfrm>
            <a:custGeom>
              <a:avLst/>
              <a:gdLst/>
              <a:ahLst/>
              <a:cxnLst/>
              <a:rect l="l" t="t" r="r" b="b"/>
              <a:pathLst>
                <a:path w="28188" h="48655" extrusionOk="0">
                  <a:moveTo>
                    <a:pt x="2662" y="1"/>
                  </a:moveTo>
                  <a:cubicBezTo>
                    <a:pt x="2553" y="1"/>
                    <a:pt x="2452" y="60"/>
                    <a:pt x="2436" y="189"/>
                  </a:cubicBezTo>
                  <a:cubicBezTo>
                    <a:pt x="2102" y="1956"/>
                    <a:pt x="2102" y="3491"/>
                    <a:pt x="1101" y="5092"/>
                  </a:cubicBezTo>
                  <a:cubicBezTo>
                    <a:pt x="467" y="6026"/>
                    <a:pt x="0" y="6827"/>
                    <a:pt x="134" y="7994"/>
                  </a:cubicBezTo>
                  <a:cubicBezTo>
                    <a:pt x="201" y="8628"/>
                    <a:pt x="534" y="9162"/>
                    <a:pt x="668" y="9762"/>
                  </a:cubicBezTo>
                  <a:cubicBezTo>
                    <a:pt x="868" y="10930"/>
                    <a:pt x="601" y="11830"/>
                    <a:pt x="434" y="12964"/>
                  </a:cubicBezTo>
                  <a:cubicBezTo>
                    <a:pt x="267" y="14265"/>
                    <a:pt x="701" y="14866"/>
                    <a:pt x="1168" y="16033"/>
                  </a:cubicBezTo>
                  <a:cubicBezTo>
                    <a:pt x="1702" y="17367"/>
                    <a:pt x="2102" y="20036"/>
                    <a:pt x="2302" y="21437"/>
                  </a:cubicBezTo>
                  <a:cubicBezTo>
                    <a:pt x="2469" y="22371"/>
                    <a:pt x="2602" y="22671"/>
                    <a:pt x="3003" y="23539"/>
                  </a:cubicBezTo>
                  <a:cubicBezTo>
                    <a:pt x="3703" y="25006"/>
                    <a:pt x="2969" y="26374"/>
                    <a:pt x="3336" y="27875"/>
                  </a:cubicBezTo>
                  <a:cubicBezTo>
                    <a:pt x="3770" y="29343"/>
                    <a:pt x="4804" y="30544"/>
                    <a:pt x="5171" y="32045"/>
                  </a:cubicBezTo>
                  <a:cubicBezTo>
                    <a:pt x="5438" y="33045"/>
                    <a:pt x="5104" y="34446"/>
                    <a:pt x="5604" y="35380"/>
                  </a:cubicBezTo>
                  <a:cubicBezTo>
                    <a:pt x="5971" y="36114"/>
                    <a:pt x="6705" y="36348"/>
                    <a:pt x="7339" y="36781"/>
                  </a:cubicBezTo>
                  <a:cubicBezTo>
                    <a:pt x="8440" y="37515"/>
                    <a:pt x="9107" y="38883"/>
                    <a:pt x="10208" y="39550"/>
                  </a:cubicBezTo>
                  <a:cubicBezTo>
                    <a:pt x="10708" y="39850"/>
                    <a:pt x="11309" y="39850"/>
                    <a:pt x="11809" y="40117"/>
                  </a:cubicBezTo>
                  <a:cubicBezTo>
                    <a:pt x="12509" y="40484"/>
                    <a:pt x="13143" y="41451"/>
                    <a:pt x="13543" y="42152"/>
                  </a:cubicBezTo>
                  <a:cubicBezTo>
                    <a:pt x="14211" y="43253"/>
                    <a:pt x="14344" y="44654"/>
                    <a:pt x="15045" y="45721"/>
                  </a:cubicBezTo>
                  <a:cubicBezTo>
                    <a:pt x="15645" y="46655"/>
                    <a:pt x="16679" y="47222"/>
                    <a:pt x="17646" y="47622"/>
                  </a:cubicBezTo>
                  <a:cubicBezTo>
                    <a:pt x="19006" y="48177"/>
                    <a:pt x="20975" y="48655"/>
                    <a:pt x="22676" y="48655"/>
                  </a:cubicBezTo>
                  <a:cubicBezTo>
                    <a:pt x="23228" y="48655"/>
                    <a:pt x="23752" y="48604"/>
                    <a:pt x="24218" y="48490"/>
                  </a:cubicBezTo>
                  <a:cubicBezTo>
                    <a:pt x="24952" y="48323"/>
                    <a:pt x="25452" y="48056"/>
                    <a:pt x="25619" y="47322"/>
                  </a:cubicBezTo>
                  <a:cubicBezTo>
                    <a:pt x="25685" y="46889"/>
                    <a:pt x="25585" y="46889"/>
                    <a:pt x="25585" y="46455"/>
                  </a:cubicBezTo>
                  <a:cubicBezTo>
                    <a:pt x="25485" y="45388"/>
                    <a:pt x="25452" y="44654"/>
                    <a:pt x="26186" y="43720"/>
                  </a:cubicBezTo>
                  <a:cubicBezTo>
                    <a:pt x="26820" y="42952"/>
                    <a:pt x="27987" y="42419"/>
                    <a:pt x="28087" y="41351"/>
                  </a:cubicBezTo>
                  <a:cubicBezTo>
                    <a:pt x="28187" y="40217"/>
                    <a:pt x="27287" y="39150"/>
                    <a:pt x="26786" y="38216"/>
                  </a:cubicBezTo>
                  <a:cubicBezTo>
                    <a:pt x="26820" y="38116"/>
                    <a:pt x="26820" y="37982"/>
                    <a:pt x="26686" y="37849"/>
                  </a:cubicBezTo>
                  <a:cubicBezTo>
                    <a:pt x="24451" y="35314"/>
                    <a:pt x="23284" y="31945"/>
                    <a:pt x="21316" y="29176"/>
                  </a:cubicBezTo>
                  <a:cubicBezTo>
                    <a:pt x="19614" y="26808"/>
                    <a:pt x="18013" y="24306"/>
                    <a:pt x="16212" y="21937"/>
                  </a:cubicBezTo>
                  <a:cubicBezTo>
                    <a:pt x="15178" y="20536"/>
                    <a:pt x="13977" y="19269"/>
                    <a:pt x="13343" y="17634"/>
                  </a:cubicBezTo>
                  <a:cubicBezTo>
                    <a:pt x="12609" y="15800"/>
                    <a:pt x="13277" y="14132"/>
                    <a:pt x="13844" y="12364"/>
                  </a:cubicBezTo>
                  <a:cubicBezTo>
                    <a:pt x="14778" y="9762"/>
                    <a:pt x="16212" y="6760"/>
                    <a:pt x="16112" y="3958"/>
                  </a:cubicBezTo>
                  <a:cubicBezTo>
                    <a:pt x="16112" y="3824"/>
                    <a:pt x="16012" y="3691"/>
                    <a:pt x="15945" y="3691"/>
                  </a:cubicBezTo>
                  <a:cubicBezTo>
                    <a:pt x="15878" y="3658"/>
                    <a:pt x="15845" y="3624"/>
                    <a:pt x="15778" y="3591"/>
                  </a:cubicBezTo>
                  <a:cubicBezTo>
                    <a:pt x="13443" y="2624"/>
                    <a:pt x="10975" y="2457"/>
                    <a:pt x="8607" y="1690"/>
                  </a:cubicBezTo>
                  <a:cubicBezTo>
                    <a:pt x="6737" y="1132"/>
                    <a:pt x="4997" y="188"/>
                    <a:pt x="3037" y="188"/>
                  </a:cubicBezTo>
                  <a:cubicBezTo>
                    <a:pt x="3003" y="188"/>
                    <a:pt x="2970" y="188"/>
                    <a:pt x="2936" y="189"/>
                  </a:cubicBezTo>
                  <a:cubicBezTo>
                    <a:pt x="2901" y="68"/>
                    <a:pt x="2778" y="1"/>
                    <a:pt x="2662" y="1"/>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3"/>
            <p:cNvSpPr/>
            <p:nvPr/>
          </p:nvSpPr>
          <p:spPr>
            <a:xfrm>
              <a:off x="965068" y="2043176"/>
              <a:ext cx="486587" cy="741291"/>
            </a:xfrm>
            <a:custGeom>
              <a:avLst/>
              <a:gdLst/>
              <a:ahLst/>
              <a:cxnLst/>
              <a:rect l="l" t="t" r="r" b="b"/>
              <a:pathLst>
                <a:path w="22751" h="34660" extrusionOk="0">
                  <a:moveTo>
                    <a:pt x="4439" y="0"/>
                  </a:moveTo>
                  <a:cubicBezTo>
                    <a:pt x="3878" y="0"/>
                    <a:pt x="3504" y="230"/>
                    <a:pt x="3570" y="896"/>
                  </a:cubicBezTo>
                  <a:cubicBezTo>
                    <a:pt x="3003" y="3965"/>
                    <a:pt x="1902" y="6834"/>
                    <a:pt x="1001" y="9802"/>
                  </a:cubicBezTo>
                  <a:cubicBezTo>
                    <a:pt x="1" y="13071"/>
                    <a:pt x="1201" y="14973"/>
                    <a:pt x="2936" y="17841"/>
                  </a:cubicBezTo>
                  <a:cubicBezTo>
                    <a:pt x="5037" y="21244"/>
                    <a:pt x="7506" y="24346"/>
                    <a:pt x="9774" y="27582"/>
                  </a:cubicBezTo>
                  <a:cubicBezTo>
                    <a:pt x="10775" y="29016"/>
                    <a:pt x="11676" y="30551"/>
                    <a:pt x="12543" y="32052"/>
                  </a:cubicBezTo>
                  <a:cubicBezTo>
                    <a:pt x="13110" y="33052"/>
                    <a:pt x="13577" y="34053"/>
                    <a:pt x="14578" y="34620"/>
                  </a:cubicBezTo>
                  <a:cubicBezTo>
                    <a:pt x="14622" y="34647"/>
                    <a:pt x="14677" y="34659"/>
                    <a:pt x="14732" y="34659"/>
                  </a:cubicBezTo>
                  <a:cubicBezTo>
                    <a:pt x="14884" y="34659"/>
                    <a:pt x="15045" y="34566"/>
                    <a:pt x="15045" y="34420"/>
                  </a:cubicBezTo>
                  <a:cubicBezTo>
                    <a:pt x="15178" y="33753"/>
                    <a:pt x="15245" y="30751"/>
                    <a:pt x="15678" y="30417"/>
                  </a:cubicBezTo>
                  <a:cubicBezTo>
                    <a:pt x="15778" y="30417"/>
                    <a:pt x="15879" y="30450"/>
                    <a:pt x="16012" y="30450"/>
                  </a:cubicBezTo>
                  <a:cubicBezTo>
                    <a:pt x="16112" y="30551"/>
                    <a:pt x="16212" y="30617"/>
                    <a:pt x="16379" y="30717"/>
                  </a:cubicBezTo>
                  <a:cubicBezTo>
                    <a:pt x="16546" y="30817"/>
                    <a:pt x="16746" y="30917"/>
                    <a:pt x="16946" y="30917"/>
                  </a:cubicBezTo>
                  <a:cubicBezTo>
                    <a:pt x="17079" y="30917"/>
                    <a:pt x="17213" y="30851"/>
                    <a:pt x="17246" y="30717"/>
                  </a:cubicBezTo>
                  <a:cubicBezTo>
                    <a:pt x="17680" y="30517"/>
                    <a:pt x="17913" y="29917"/>
                    <a:pt x="18113" y="29516"/>
                  </a:cubicBezTo>
                  <a:cubicBezTo>
                    <a:pt x="18180" y="29416"/>
                    <a:pt x="18214" y="29316"/>
                    <a:pt x="18247" y="29183"/>
                  </a:cubicBezTo>
                  <a:cubicBezTo>
                    <a:pt x="19381" y="27515"/>
                    <a:pt x="19548" y="24546"/>
                    <a:pt x="19848" y="22978"/>
                  </a:cubicBezTo>
                  <a:cubicBezTo>
                    <a:pt x="20348" y="20076"/>
                    <a:pt x="20915" y="17141"/>
                    <a:pt x="21282" y="14205"/>
                  </a:cubicBezTo>
                  <a:cubicBezTo>
                    <a:pt x="21516" y="12704"/>
                    <a:pt x="21416" y="11170"/>
                    <a:pt x="21616" y="9636"/>
                  </a:cubicBezTo>
                  <a:cubicBezTo>
                    <a:pt x="21683" y="9402"/>
                    <a:pt x="21716" y="9235"/>
                    <a:pt x="21749" y="9035"/>
                  </a:cubicBezTo>
                  <a:lnTo>
                    <a:pt x="21749" y="8968"/>
                  </a:lnTo>
                  <a:cubicBezTo>
                    <a:pt x="22050" y="7501"/>
                    <a:pt x="22450" y="6066"/>
                    <a:pt x="22717" y="4632"/>
                  </a:cubicBezTo>
                  <a:cubicBezTo>
                    <a:pt x="22750" y="4465"/>
                    <a:pt x="22683" y="4232"/>
                    <a:pt x="22517" y="4198"/>
                  </a:cubicBezTo>
                  <a:cubicBezTo>
                    <a:pt x="20048" y="3731"/>
                    <a:pt x="17646" y="3164"/>
                    <a:pt x="15211" y="2631"/>
                  </a:cubicBezTo>
                  <a:cubicBezTo>
                    <a:pt x="12843" y="2063"/>
                    <a:pt x="10408" y="1797"/>
                    <a:pt x="8073" y="1129"/>
                  </a:cubicBezTo>
                  <a:cubicBezTo>
                    <a:pt x="7534" y="972"/>
                    <a:pt x="5592" y="0"/>
                    <a:pt x="4439" y="0"/>
                  </a:cubicBezTo>
                  <a:close/>
                </a:path>
              </a:pathLst>
            </a:cu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3"/>
            <p:cNvSpPr/>
            <p:nvPr/>
          </p:nvSpPr>
          <p:spPr>
            <a:xfrm>
              <a:off x="1359604" y="2135634"/>
              <a:ext cx="415452" cy="542579"/>
            </a:xfrm>
            <a:custGeom>
              <a:avLst/>
              <a:gdLst/>
              <a:ahLst/>
              <a:cxnLst/>
              <a:rect l="l" t="t" r="r" b="b"/>
              <a:pathLst>
                <a:path w="19425" h="25369" extrusionOk="0">
                  <a:moveTo>
                    <a:pt x="4282" y="0"/>
                  </a:moveTo>
                  <a:cubicBezTo>
                    <a:pt x="4111" y="0"/>
                    <a:pt x="3940" y="3"/>
                    <a:pt x="3769" y="9"/>
                  </a:cubicBezTo>
                  <a:cubicBezTo>
                    <a:pt x="3669" y="9"/>
                    <a:pt x="3636" y="42"/>
                    <a:pt x="3569" y="75"/>
                  </a:cubicBezTo>
                  <a:cubicBezTo>
                    <a:pt x="3552" y="72"/>
                    <a:pt x="3535" y="70"/>
                    <a:pt x="3518" y="70"/>
                  </a:cubicBezTo>
                  <a:cubicBezTo>
                    <a:pt x="3370" y="70"/>
                    <a:pt x="3236" y="196"/>
                    <a:pt x="3236" y="376"/>
                  </a:cubicBezTo>
                  <a:lnTo>
                    <a:pt x="3236" y="1176"/>
                  </a:lnTo>
                  <a:cubicBezTo>
                    <a:pt x="3169" y="1443"/>
                    <a:pt x="3102" y="1743"/>
                    <a:pt x="3069" y="2044"/>
                  </a:cubicBezTo>
                  <a:cubicBezTo>
                    <a:pt x="3069" y="2177"/>
                    <a:pt x="3069" y="2244"/>
                    <a:pt x="3136" y="2277"/>
                  </a:cubicBezTo>
                  <a:cubicBezTo>
                    <a:pt x="2835" y="4946"/>
                    <a:pt x="2001" y="7681"/>
                    <a:pt x="1801" y="10349"/>
                  </a:cubicBezTo>
                  <a:cubicBezTo>
                    <a:pt x="1468" y="14186"/>
                    <a:pt x="934" y="18055"/>
                    <a:pt x="67" y="21758"/>
                  </a:cubicBezTo>
                  <a:cubicBezTo>
                    <a:pt x="0" y="21924"/>
                    <a:pt x="100" y="22125"/>
                    <a:pt x="234" y="22225"/>
                  </a:cubicBezTo>
                  <a:cubicBezTo>
                    <a:pt x="1101" y="22625"/>
                    <a:pt x="1901" y="22725"/>
                    <a:pt x="2835" y="22758"/>
                  </a:cubicBezTo>
                  <a:cubicBezTo>
                    <a:pt x="4570" y="22858"/>
                    <a:pt x="6071" y="22959"/>
                    <a:pt x="7739" y="23526"/>
                  </a:cubicBezTo>
                  <a:cubicBezTo>
                    <a:pt x="10674" y="24460"/>
                    <a:pt x="13777" y="24693"/>
                    <a:pt x="16779" y="25360"/>
                  </a:cubicBezTo>
                  <a:cubicBezTo>
                    <a:pt x="16808" y="25366"/>
                    <a:pt x="16836" y="25369"/>
                    <a:pt x="16863" y="25369"/>
                  </a:cubicBezTo>
                  <a:cubicBezTo>
                    <a:pt x="17140" y="25369"/>
                    <a:pt x="17270" y="25073"/>
                    <a:pt x="17179" y="24860"/>
                  </a:cubicBezTo>
                  <a:cubicBezTo>
                    <a:pt x="17946" y="22358"/>
                    <a:pt x="17746" y="19556"/>
                    <a:pt x="18013" y="16954"/>
                  </a:cubicBezTo>
                  <a:cubicBezTo>
                    <a:pt x="18346" y="13952"/>
                    <a:pt x="18647" y="10616"/>
                    <a:pt x="19347" y="7681"/>
                  </a:cubicBezTo>
                  <a:cubicBezTo>
                    <a:pt x="19425" y="7397"/>
                    <a:pt x="19182" y="7192"/>
                    <a:pt x="18960" y="7192"/>
                  </a:cubicBezTo>
                  <a:cubicBezTo>
                    <a:pt x="18895" y="7192"/>
                    <a:pt x="18833" y="7210"/>
                    <a:pt x="18780" y="7247"/>
                  </a:cubicBezTo>
                  <a:cubicBezTo>
                    <a:pt x="17746" y="7014"/>
                    <a:pt x="16745" y="6880"/>
                    <a:pt x="15678" y="6714"/>
                  </a:cubicBezTo>
                  <a:cubicBezTo>
                    <a:pt x="14410" y="6547"/>
                    <a:pt x="13576" y="6680"/>
                    <a:pt x="13410" y="5246"/>
                  </a:cubicBezTo>
                  <a:cubicBezTo>
                    <a:pt x="13276" y="4345"/>
                    <a:pt x="13743" y="2911"/>
                    <a:pt x="13076" y="2144"/>
                  </a:cubicBezTo>
                  <a:cubicBezTo>
                    <a:pt x="12476" y="1410"/>
                    <a:pt x="10608" y="1243"/>
                    <a:pt x="9774" y="943"/>
                  </a:cubicBezTo>
                  <a:cubicBezTo>
                    <a:pt x="8001" y="332"/>
                    <a:pt x="6145" y="0"/>
                    <a:pt x="4282"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3"/>
            <p:cNvSpPr/>
            <p:nvPr/>
          </p:nvSpPr>
          <p:spPr>
            <a:xfrm>
              <a:off x="1209057" y="2597733"/>
              <a:ext cx="525812" cy="610378"/>
            </a:xfrm>
            <a:custGeom>
              <a:avLst/>
              <a:gdLst/>
              <a:ahLst/>
              <a:cxnLst/>
              <a:rect l="l" t="t" r="r" b="b"/>
              <a:pathLst>
                <a:path w="24585" h="28539" extrusionOk="0">
                  <a:moveTo>
                    <a:pt x="8106" y="1"/>
                  </a:moveTo>
                  <a:cubicBezTo>
                    <a:pt x="7825" y="1"/>
                    <a:pt x="7563" y="66"/>
                    <a:pt x="7339" y="252"/>
                  </a:cubicBezTo>
                  <a:cubicBezTo>
                    <a:pt x="7306" y="285"/>
                    <a:pt x="7239" y="318"/>
                    <a:pt x="7172" y="419"/>
                  </a:cubicBezTo>
                  <a:cubicBezTo>
                    <a:pt x="7139" y="452"/>
                    <a:pt x="7106" y="485"/>
                    <a:pt x="7106" y="552"/>
                  </a:cubicBezTo>
                  <a:cubicBezTo>
                    <a:pt x="6472" y="1553"/>
                    <a:pt x="6939" y="3621"/>
                    <a:pt x="5538" y="3654"/>
                  </a:cubicBezTo>
                  <a:cubicBezTo>
                    <a:pt x="5513" y="3657"/>
                    <a:pt x="5489" y="3658"/>
                    <a:pt x="5464" y="3658"/>
                  </a:cubicBezTo>
                  <a:cubicBezTo>
                    <a:pt x="5101" y="3658"/>
                    <a:pt x="4726" y="3381"/>
                    <a:pt x="4356" y="3381"/>
                  </a:cubicBezTo>
                  <a:cubicBezTo>
                    <a:pt x="4136" y="3381"/>
                    <a:pt x="3917" y="3478"/>
                    <a:pt x="3703" y="3788"/>
                  </a:cubicBezTo>
                  <a:cubicBezTo>
                    <a:pt x="3470" y="4221"/>
                    <a:pt x="3603" y="5155"/>
                    <a:pt x="3503" y="5556"/>
                  </a:cubicBezTo>
                  <a:cubicBezTo>
                    <a:pt x="3370" y="6323"/>
                    <a:pt x="3003" y="7090"/>
                    <a:pt x="2969" y="7891"/>
                  </a:cubicBezTo>
                  <a:cubicBezTo>
                    <a:pt x="2936" y="8624"/>
                    <a:pt x="3203" y="9091"/>
                    <a:pt x="3370" y="9792"/>
                  </a:cubicBezTo>
                  <a:cubicBezTo>
                    <a:pt x="3637" y="10759"/>
                    <a:pt x="3703" y="12060"/>
                    <a:pt x="3170" y="12927"/>
                  </a:cubicBezTo>
                  <a:cubicBezTo>
                    <a:pt x="2969" y="13294"/>
                    <a:pt x="2502" y="13561"/>
                    <a:pt x="2269" y="13928"/>
                  </a:cubicBezTo>
                  <a:cubicBezTo>
                    <a:pt x="1135" y="15463"/>
                    <a:pt x="2002" y="17231"/>
                    <a:pt x="268" y="18465"/>
                  </a:cubicBezTo>
                  <a:cubicBezTo>
                    <a:pt x="134" y="18565"/>
                    <a:pt x="1" y="18765"/>
                    <a:pt x="101" y="18932"/>
                  </a:cubicBezTo>
                  <a:cubicBezTo>
                    <a:pt x="634" y="20233"/>
                    <a:pt x="1635" y="20967"/>
                    <a:pt x="2836" y="21634"/>
                  </a:cubicBezTo>
                  <a:cubicBezTo>
                    <a:pt x="4804" y="22734"/>
                    <a:pt x="6806" y="23602"/>
                    <a:pt x="8707" y="24803"/>
                  </a:cubicBezTo>
                  <a:cubicBezTo>
                    <a:pt x="9708" y="25436"/>
                    <a:pt x="10675" y="26137"/>
                    <a:pt x="11776" y="26604"/>
                  </a:cubicBezTo>
                  <a:cubicBezTo>
                    <a:pt x="12676" y="26938"/>
                    <a:pt x="13644" y="26938"/>
                    <a:pt x="14544" y="27171"/>
                  </a:cubicBezTo>
                  <a:cubicBezTo>
                    <a:pt x="15743" y="27505"/>
                    <a:pt x="17547" y="28539"/>
                    <a:pt x="19022" y="28539"/>
                  </a:cubicBezTo>
                  <a:cubicBezTo>
                    <a:pt x="19313" y="28539"/>
                    <a:pt x="19590" y="28498"/>
                    <a:pt x="19848" y="28405"/>
                  </a:cubicBezTo>
                  <a:cubicBezTo>
                    <a:pt x="20715" y="28072"/>
                    <a:pt x="20615" y="27405"/>
                    <a:pt x="20682" y="26571"/>
                  </a:cubicBezTo>
                  <a:cubicBezTo>
                    <a:pt x="20982" y="23969"/>
                    <a:pt x="21816" y="21467"/>
                    <a:pt x="22150" y="18932"/>
                  </a:cubicBezTo>
                  <a:cubicBezTo>
                    <a:pt x="22517" y="16430"/>
                    <a:pt x="22850" y="13895"/>
                    <a:pt x="23151" y="11393"/>
                  </a:cubicBezTo>
                  <a:cubicBezTo>
                    <a:pt x="23451" y="8825"/>
                    <a:pt x="23517" y="6556"/>
                    <a:pt x="24285" y="4088"/>
                  </a:cubicBezTo>
                  <a:cubicBezTo>
                    <a:pt x="24518" y="3921"/>
                    <a:pt x="24585" y="3421"/>
                    <a:pt x="24251" y="3321"/>
                  </a:cubicBezTo>
                  <a:cubicBezTo>
                    <a:pt x="24085" y="3287"/>
                    <a:pt x="23851" y="3254"/>
                    <a:pt x="23684" y="3154"/>
                  </a:cubicBezTo>
                  <a:cubicBezTo>
                    <a:pt x="20582" y="1920"/>
                    <a:pt x="17113" y="1286"/>
                    <a:pt x="13677" y="919"/>
                  </a:cubicBezTo>
                  <a:cubicBezTo>
                    <a:pt x="12610" y="619"/>
                    <a:pt x="11476" y="385"/>
                    <a:pt x="10241" y="385"/>
                  </a:cubicBezTo>
                  <a:cubicBezTo>
                    <a:pt x="9580" y="385"/>
                    <a:pt x="8786" y="1"/>
                    <a:pt x="8106" y="1"/>
                  </a:cubicBez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3"/>
            <p:cNvSpPr/>
            <p:nvPr/>
          </p:nvSpPr>
          <p:spPr>
            <a:xfrm>
              <a:off x="1640678" y="2666793"/>
              <a:ext cx="526539" cy="548376"/>
            </a:xfrm>
            <a:custGeom>
              <a:avLst/>
              <a:gdLst/>
              <a:ahLst/>
              <a:cxnLst/>
              <a:rect l="l" t="t" r="r" b="b"/>
              <a:pathLst>
                <a:path w="24619" h="25640" extrusionOk="0">
                  <a:moveTo>
                    <a:pt x="4804" y="0"/>
                  </a:moveTo>
                  <a:cubicBezTo>
                    <a:pt x="4258" y="0"/>
                    <a:pt x="3745" y="93"/>
                    <a:pt x="3437" y="592"/>
                  </a:cubicBezTo>
                  <a:cubicBezTo>
                    <a:pt x="3036" y="1192"/>
                    <a:pt x="2970" y="2126"/>
                    <a:pt x="2936" y="3094"/>
                  </a:cubicBezTo>
                  <a:cubicBezTo>
                    <a:pt x="2603" y="4762"/>
                    <a:pt x="2436" y="6530"/>
                    <a:pt x="2269" y="8264"/>
                  </a:cubicBezTo>
                  <a:cubicBezTo>
                    <a:pt x="2002" y="9298"/>
                    <a:pt x="1802" y="10366"/>
                    <a:pt x="1769" y="11433"/>
                  </a:cubicBezTo>
                  <a:cubicBezTo>
                    <a:pt x="1635" y="13901"/>
                    <a:pt x="1168" y="16170"/>
                    <a:pt x="668" y="18571"/>
                  </a:cubicBezTo>
                  <a:cubicBezTo>
                    <a:pt x="568" y="19172"/>
                    <a:pt x="468" y="19739"/>
                    <a:pt x="434" y="20373"/>
                  </a:cubicBezTo>
                  <a:cubicBezTo>
                    <a:pt x="268" y="21340"/>
                    <a:pt x="134" y="22274"/>
                    <a:pt x="67" y="23275"/>
                  </a:cubicBezTo>
                  <a:cubicBezTo>
                    <a:pt x="1" y="23608"/>
                    <a:pt x="1" y="23909"/>
                    <a:pt x="67" y="24109"/>
                  </a:cubicBezTo>
                  <a:cubicBezTo>
                    <a:pt x="1" y="24409"/>
                    <a:pt x="1" y="24676"/>
                    <a:pt x="134" y="24876"/>
                  </a:cubicBezTo>
                  <a:cubicBezTo>
                    <a:pt x="103" y="25154"/>
                    <a:pt x="302" y="25347"/>
                    <a:pt x="543" y="25347"/>
                  </a:cubicBezTo>
                  <a:cubicBezTo>
                    <a:pt x="562" y="25347"/>
                    <a:pt x="582" y="25345"/>
                    <a:pt x="601" y="25343"/>
                  </a:cubicBezTo>
                  <a:cubicBezTo>
                    <a:pt x="943" y="25548"/>
                    <a:pt x="1389" y="25639"/>
                    <a:pt x="1851" y="25639"/>
                  </a:cubicBezTo>
                  <a:cubicBezTo>
                    <a:pt x="2291" y="25639"/>
                    <a:pt x="2746" y="25556"/>
                    <a:pt x="3136" y="25410"/>
                  </a:cubicBezTo>
                  <a:cubicBezTo>
                    <a:pt x="3603" y="25376"/>
                    <a:pt x="3970" y="25276"/>
                    <a:pt x="4204" y="24843"/>
                  </a:cubicBezTo>
                  <a:cubicBezTo>
                    <a:pt x="4404" y="24576"/>
                    <a:pt x="4204" y="24276"/>
                    <a:pt x="4337" y="24042"/>
                  </a:cubicBezTo>
                  <a:cubicBezTo>
                    <a:pt x="4304" y="23909"/>
                    <a:pt x="4304" y="23842"/>
                    <a:pt x="4304" y="23742"/>
                  </a:cubicBezTo>
                  <a:lnTo>
                    <a:pt x="4304" y="23742"/>
                  </a:lnTo>
                  <a:cubicBezTo>
                    <a:pt x="4637" y="23775"/>
                    <a:pt x="4938" y="23842"/>
                    <a:pt x="5171" y="23875"/>
                  </a:cubicBezTo>
                  <a:cubicBezTo>
                    <a:pt x="5879" y="24068"/>
                    <a:pt x="6531" y="24165"/>
                    <a:pt x="7200" y="24165"/>
                  </a:cubicBezTo>
                  <a:cubicBezTo>
                    <a:pt x="7571" y="24165"/>
                    <a:pt x="7947" y="24135"/>
                    <a:pt x="8340" y="24075"/>
                  </a:cubicBezTo>
                  <a:lnTo>
                    <a:pt x="8373" y="24075"/>
                  </a:lnTo>
                  <a:cubicBezTo>
                    <a:pt x="8840" y="24109"/>
                    <a:pt x="9307" y="24176"/>
                    <a:pt x="9774" y="24276"/>
                  </a:cubicBezTo>
                  <a:cubicBezTo>
                    <a:pt x="9811" y="24290"/>
                    <a:pt x="9849" y="24297"/>
                    <a:pt x="9887" y="24297"/>
                  </a:cubicBezTo>
                  <a:cubicBezTo>
                    <a:pt x="10024" y="24297"/>
                    <a:pt x="10163" y="24213"/>
                    <a:pt x="10241" y="24109"/>
                  </a:cubicBezTo>
                  <a:cubicBezTo>
                    <a:pt x="10241" y="24109"/>
                    <a:pt x="13210" y="24542"/>
                    <a:pt x="13744" y="24542"/>
                  </a:cubicBezTo>
                  <a:cubicBezTo>
                    <a:pt x="15312" y="24576"/>
                    <a:pt x="16846" y="24776"/>
                    <a:pt x="18447" y="24909"/>
                  </a:cubicBezTo>
                  <a:cubicBezTo>
                    <a:pt x="18758" y="24935"/>
                    <a:pt x="19071" y="24952"/>
                    <a:pt x="19380" y="24952"/>
                  </a:cubicBezTo>
                  <a:cubicBezTo>
                    <a:pt x="20697" y="24952"/>
                    <a:pt x="21942" y="24645"/>
                    <a:pt x="22617" y="23375"/>
                  </a:cubicBezTo>
                  <a:cubicBezTo>
                    <a:pt x="23251" y="22207"/>
                    <a:pt x="23284" y="20606"/>
                    <a:pt x="23317" y="19372"/>
                  </a:cubicBezTo>
                  <a:cubicBezTo>
                    <a:pt x="23417" y="17437"/>
                    <a:pt x="23484" y="15569"/>
                    <a:pt x="23751" y="13668"/>
                  </a:cubicBezTo>
                  <a:cubicBezTo>
                    <a:pt x="24251" y="9698"/>
                    <a:pt x="24618" y="5929"/>
                    <a:pt x="24518" y="2093"/>
                  </a:cubicBezTo>
                  <a:cubicBezTo>
                    <a:pt x="24518" y="1860"/>
                    <a:pt x="24318" y="1726"/>
                    <a:pt x="24118" y="1693"/>
                  </a:cubicBezTo>
                  <a:cubicBezTo>
                    <a:pt x="21950" y="1426"/>
                    <a:pt x="19815" y="1593"/>
                    <a:pt x="17647" y="1359"/>
                  </a:cubicBezTo>
                  <a:cubicBezTo>
                    <a:pt x="15512" y="1059"/>
                    <a:pt x="13344" y="1026"/>
                    <a:pt x="11242" y="725"/>
                  </a:cubicBezTo>
                  <a:cubicBezTo>
                    <a:pt x="9307" y="459"/>
                    <a:pt x="7406" y="158"/>
                    <a:pt x="5471" y="25"/>
                  </a:cubicBezTo>
                  <a:cubicBezTo>
                    <a:pt x="5251" y="15"/>
                    <a:pt x="5025" y="0"/>
                    <a:pt x="4804" y="0"/>
                  </a:cubicBez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3"/>
            <p:cNvSpPr/>
            <p:nvPr/>
          </p:nvSpPr>
          <p:spPr>
            <a:xfrm>
              <a:off x="1832909" y="2754824"/>
              <a:ext cx="1049870" cy="1032631"/>
            </a:xfrm>
            <a:custGeom>
              <a:avLst/>
              <a:gdLst/>
              <a:ahLst/>
              <a:cxnLst/>
              <a:rect l="l" t="t" r="r" b="b"/>
              <a:pathLst>
                <a:path w="49088" h="48282" extrusionOk="0">
                  <a:moveTo>
                    <a:pt x="16019" y="0"/>
                  </a:moveTo>
                  <a:cubicBezTo>
                    <a:pt x="15954" y="0"/>
                    <a:pt x="15891" y="4"/>
                    <a:pt x="15830" y="12"/>
                  </a:cubicBezTo>
                  <a:cubicBezTo>
                    <a:pt x="15630" y="79"/>
                    <a:pt x="15464" y="112"/>
                    <a:pt x="15297" y="245"/>
                  </a:cubicBezTo>
                  <a:cubicBezTo>
                    <a:pt x="15239" y="202"/>
                    <a:pt x="15168" y="177"/>
                    <a:pt x="15095" y="177"/>
                  </a:cubicBezTo>
                  <a:cubicBezTo>
                    <a:pt x="15001" y="177"/>
                    <a:pt x="14905" y="218"/>
                    <a:pt x="14830" y="312"/>
                  </a:cubicBezTo>
                  <a:cubicBezTo>
                    <a:pt x="14096" y="1513"/>
                    <a:pt x="14429" y="3348"/>
                    <a:pt x="14463" y="4682"/>
                  </a:cubicBezTo>
                  <a:cubicBezTo>
                    <a:pt x="14463" y="5249"/>
                    <a:pt x="14463" y="5783"/>
                    <a:pt x="14429" y="6350"/>
                  </a:cubicBezTo>
                  <a:cubicBezTo>
                    <a:pt x="14163" y="8418"/>
                    <a:pt x="13796" y="10453"/>
                    <a:pt x="13529" y="12487"/>
                  </a:cubicBezTo>
                  <a:cubicBezTo>
                    <a:pt x="13262" y="14656"/>
                    <a:pt x="13429" y="17458"/>
                    <a:pt x="12461" y="19459"/>
                  </a:cubicBezTo>
                  <a:cubicBezTo>
                    <a:pt x="12361" y="19492"/>
                    <a:pt x="12261" y="19526"/>
                    <a:pt x="12128" y="19593"/>
                  </a:cubicBezTo>
                  <a:cubicBezTo>
                    <a:pt x="11913" y="19635"/>
                    <a:pt x="11681" y="19648"/>
                    <a:pt x="11442" y="19648"/>
                  </a:cubicBezTo>
                  <a:cubicBezTo>
                    <a:pt x="11125" y="19648"/>
                    <a:pt x="10798" y="19626"/>
                    <a:pt x="10493" y="19626"/>
                  </a:cubicBezTo>
                  <a:cubicBezTo>
                    <a:pt x="10118" y="19641"/>
                    <a:pt x="9740" y="19649"/>
                    <a:pt x="9360" y="19649"/>
                  </a:cubicBezTo>
                  <a:cubicBezTo>
                    <a:pt x="6464" y="19649"/>
                    <a:pt x="3451" y="19219"/>
                    <a:pt x="620" y="18659"/>
                  </a:cubicBezTo>
                  <a:cubicBezTo>
                    <a:pt x="591" y="18653"/>
                    <a:pt x="562" y="18650"/>
                    <a:pt x="533" y="18650"/>
                  </a:cubicBezTo>
                  <a:cubicBezTo>
                    <a:pt x="237" y="18650"/>
                    <a:pt x="0" y="18954"/>
                    <a:pt x="153" y="19259"/>
                  </a:cubicBezTo>
                  <a:lnTo>
                    <a:pt x="286" y="19492"/>
                  </a:lnTo>
                  <a:cubicBezTo>
                    <a:pt x="1287" y="21260"/>
                    <a:pt x="2955" y="22428"/>
                    <a:pt x="4256" y="23962"/>
                  </a:cubicBezTo>
                  <a:cubicBezTo>
                    <a:pt x="5857" y="25864"/>
                    <a:pt x="5990" y="28532"/>
                    <a:pt x="7825" y="30334"/>
                  </a:cubicBezTo>
                  <a:cubicBezTo>
                    <a:pt x="8625" y="31101"/>
                    <a:pt x="9493" y="31768"/>
                    <a:pt x="10327" y="32502"/>
                  </a:cubicBezTo>
                  <a:cubicBezTo>
                    <a:pt x="10693" y="32835"/>
                    <a:pt x="11094" y="33302"/>
                    <a:pt x="11627" y="33436"/>
                  </a:cubicBezTo>
                  <a:cubicBezTo>
                    <a:pt x="11762" y="33462"/>
                    <a:pt x="11888" y="33475"/>
                    <a:pt x="12007" y="33475"/>
                  </a:cubicBezTo>
                  <a:cubicBezTo>
                    <a:pt x="13389" y="33475"/>
                    <a:pt x="13759" y="31789"/>
                    <a:pt x="14496" y="30867"/>
                  </a:cubicBezTo>
                  <a:cubicBezTo>
                    <a:pt x="15072" y="30147"/>
                    <a:pt x="15695" y="29836"/>
                    <a:pt x="16344" y="29836"/>
                  </a:cubicBezTo>
                  <a:cubicBezTo>
                    <a:pt x="20050" y="29836"/>
                    <a:pt x="24569" y="40013"/>
                    <a:pt x="25704" y="42142"/>
                  </a:cubicBezTo>
                  <a:cubicBezTo>
                    <a:pt x="27119" y="44806"/>
                    <a:pt x="29409" y="48282"/>
                    <a:pt x="32831" y="48282"/>
                  </a:cubicBezTo>
                  <a:cubicBezTo>
                    <a:pt x="32879" y="48282"/>
                    <a:pt x="32927" y="48281"/>
                    <a:pt x="32976" y="48280"/>
                  </a:cubicBezTo>
                  <a:cubicBezTo>
                    <a:pt x="36012" y="48146"/>
                    <a:pt x="34844" y="44177"/>
                    <a:pt x="34711" y="42209"/>
                  </a:cubicBezTo>
                  <a:cubicBezTo>
                    <a:pt x="34510" y="38873"/>
                    <a:pt x="37046" y="37839"/>
                    <a:pt x="39514" y="36204"/>
                  </a:cubicBezTo>
                  <a:cubicBezTo>
                    <a:pt x="41849" y="34670"/>
                    <a:pt x="43884" y="32935"/>
                    <a:pt x="46286" y="31501"/>
                  </a:cubicBezTo>
                  <a:cubicBezTo>
                    <a:pt x="49088" y="29967"/>
                    <a:pt x="48520" y="25330"/>
                    <a:pt x="47687" y="22761"/>
                  </a:cubicBezTo>
                  <a:cubicBezTo>
                    <a:pt x="46986" y="20627"/>
                    <a:pt x="47119" y="18592"/>
                    <a:pt x="46719" y="16424"/>
                  </a:cubicBezTo>
                  <a:cubicBezTo>
                    <a:pt x="46452" y="14689"/>
                    <a:pt x="45752" y="13788"/>
                    <a:pt x="44151" y="13088"/>
                  </a:cubicBezTo>
                  <a:cubicBezTo>
                    <a:pt x="42216" y="12287"/>
                    <a:pt x="40281" y="12287"/>
                    <a:pt x="38213" y="12254"/>
                  </a:cubicBezTo>
                  <a:cubicBezTo>
                    <a:pt x="36679" y="12187"/>
                    <a:pt x="35178" y="12087"/>
                    <a:pt x="33643" y="11987"/>
                  </a:cubicBezTo>
                  <a:cubicBezTo>
                    <a:pt x="31975" y="11854"/>
                    <a:pt x="30508" y="11253"/>
                    <a:pt x="28873" y="10920"/>
                  </a:cubicBezTo>
                  <a:cubicBezTo>
                    <a:pt x="27272" y="10586"/>
                    <a:pt x="25604" y="10353"/>
                    <a:pt x="25104" y="8451"/>
                  </a:cubicBezTo>
                  <a:cubicBezTo>
                    <a:pt x="25004" y="8151"/>
                    <a:pt x="24970" y="7884"/>
                    <a:pt x="24970" y="7584"/>
                  </a:cubicBezTo>
                  <a:cubicBezTo>
                    <a:pt x="24937" y="7284"/>
                    <a:pt x="24870" y="6983"/>
                    <a:pt x="24870" y="6683"/>
                  </a:cubicBezTo>
                  <a:cubicBezTo>
                    <a:pt x="24870" y="5816"/>
                    <a:pt x="25137" y="4682"/>
                    <a:pt x="25271" y="3581"/>
                  </a:cubicBezTo>
                  <a:cubicBezTo>
                    <a:pt x="25204" y="2947"/>
                    <a:pt x="25170" y="2280"/>
                    <a:pt x="24870" y="1646"/>
                  </a:cubicBezTo>
                  <a:cubicBezTo>
                    <a:pt x="24503" y="846"/>
                    <a:pt x="23936" y="479"/>
                    <a:pt x="23202" y="79"/>
                  </a:cubicBezTo>
                  <a:cubicBezTo>
                    <a:pt x="22960" y="44"/>
                    <a:pt x="22706" y="29"/>
                    <a:pt x="22447" y="29"/>
                  </a:cubicBezTo>
                  <a:cubicBezTo>
                    <a:pt x="21710" y="29"/>
                    <a:pt x="20934" y="147"/>
                    <a:pt x="20267" y="245"/>
                  </a:cubicBezTo>
                  <a:cubicBezTo>
                    <a:pt x="19654" y="307"/>
                    <a:pt x="19116" y="368"/>
                    <a:pt x="18562" y="368"/>
                  </a:cubicBezTo>
                  <a:cubicBezTo>
                    <a:pt x="18211" y="368"/>
                    <a:pt x="17853" y="343"/>
                    <a:pt x="17465" y="279"/>
                  </a:cubicBezTo>
                  <a:cubicBezTo>
                    <a:pt x="17026" y="191"/>
                    <a:pt x="16483" y="0"/>
                    <a:pt x="16019" y="0"/>
                  </a:cubicBez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3"/>
            <p:cNvSpPr/>
            <p:nvPr/>
          </p:nvSpPr>
          <p:spPr>
            <a:xfrm>
              <a:off x="2147327" y="2704264"/>
              <a:ext cx="669108" cy="353621"/>
            </a:xfrm>
            <a:custGeom>
              <a:avLst/>
              <a:gdLst/>
              <a:ahLst/>
              <a:cxnLst/>
              <a:rect l="l" t="t" r="r" b="b"/>
              <a:pathLst>
                <a:path w="31285" h="16534" extrusionOk="0">
                  <a:moveTo>
                    <a:pt x="1982" y="0"/>
                  </a:moveTo>
                  <a:cubicBezTo>
                    <a:pt x="1690" y="0"/>
                    <a:pt x="1412" y="22"/>
                    <a:pt x="1163" y="74"/>
                  </a:cubicBezTo>
                  <a:cubicBezTo>
                    <a:pt x="996" y="108"/>
                    <a:pt x="796" y="141"/>
                    <a:pt x="629" y="174"/>
                  </a:cubicBezTo>
                  <a:lnTo>
                    <a:pt x="462" y="174"/>
                  </a:lnTo>
                  <a:cubicBezTo>
                    <a:pt x="329" y="274"/>
                    <a:pt x="262" y="341"/>
                    <a:pt x="262" y="508"/>
                  </a:cubicBezTo>
                  <a:cubicBezTo>
                    <a:pt x="229" y="641"/>
                    <a:pt x="229" y="808"/>
                    <a:pt x="229" y="941"/>
                  </a:cubicBezTo>
                  <a:cubicBezTo>
                    <a:pt x="229" y="1008"/>
                    <a:pt x="229" y="1075"/>
                    <a:pt x="262" y="1108"/>
                  </a:cubicBezTo>
                  <a:lnTo>
                    <a:pt x="262" y="2476"/>
                  </a:lnTo>
                  <a:lnTo>
                    <a:pt x="262" y="2509"/>
                  </a:lnTo>
                  <a:cubicBezTo>
                    <a:pt x="1" y="2744"/>
                    <a:pt x="251" y="3102"/>
                    <a:pt x="532" y="3102"/>
                  </a:cubicBezTo>
                  <a:cubicBezTo>
                    <a:pt x="610" y="3102"/>
                    <a:pt x="690" y="3075"/>
                    <a:pt x="763" y="3010"/>
                  </a:cubicBezTo>
                  <a:cubicBezTo>
                    <a:pt x="955" y="2852"/>
                    <a:pt x="1229" y="2793"/>
                    <a:pt x="1546" y="2793"/>
                  </a:cubicBezTo>
                  <a:cubicBezTo>
                    <a:pt x="2439" y="2793"/>
                    <a:pt x="3667" y="3261"/>
                    <a:pt x="4332" y="3310"/>
                  </a:cubicBezTo>
                  <a:cubicBezTo>
                    <a:pt x="4470" y="3323"/>
                    <a:pt x="4616" y="3329"/>
                    <a:pt x="4766" y="3329"/>
                  </a:cubicBezTo>
                  <a:cubicBezTo>
                    <a:pt x="5696" y="3329"/>
                    <a:pt x="6824" y="3108"/>
                    <a:pt x="7818" y="3108"/>
                  </a:cubicBezTo>
                  <a:cubicBezTo>
                    <a:pt x="9062" y="3108"/>
                    <a:pt x="10096" y="3454"/>
                    <a:pt x="10269" y="5011"/>
                  </a:cubicBezTo>
                  <a:cubicBezTo>
                    <a:pt x="10469" y="6779"/>
                    <a:pt x="10236" y="8480"/>
                    <a:pt x="10136" y="10248"/>
                  </a:cubicBezTo>
                  <a:cubicBezTo>
                    <a:pt x="10103" y="11082"/>
                    <a:pt x="10002" y="12350"/>
                    <a:pt x="10736" y="13017"/>
                  </a:cubicBezTo>
                  <a:cubicBezTo>
                    <a:pt x="11504" y="13784"/>
                    <a:pt x="13105" y="13684"/>
                    <a:pt x="14105" y="14017"/>
                  </a:cubicBezTo>
                  <a:cubicBezTo>
                    <a:pt x="15840" y="14618"/>
                    <a:pt x="17675" y="14818"/>
                    <a:pt x="19476" y="15118"/>
                  </a:cubicBezTo>
                  <a:cubicBezTo>
                    <a:pt x="20157" y="15240"/>
                    <a:pt x="20829" y="15277"/>
                    <a:pt x="21499" y="15277"/>
                  </a:cubicBezTo>
                  <a:cubicBezTo>
                    <a:pt x="22567" y="15277"/>
                    <a:pt x="23628" y="15182"/>
                    <a:pt x="24710" y="15182"/>
                  </a:cubicBezTo>
                  <a:cubicBezTo>
                    <a:pt x="24811" y="15182"/>
                    <a:pt x="24912" y="15183"/>
                    <a:pt x="25013" y="15185"/>
                  </a:cubicBezTo>
                  <a:cubicBezTo>
                    <a:pt x="26314" y="15185"/>
                    <a:pt x="27348" y="15352"/>
                    <a:pt x="28516" y="15919"/>
                  </a:cubicBezTo>
                  <a:cubicBezTo>
                    <a:pt x="29149" y="16186"/>
                    <a:pt x="29616" y="16453"/>
                    <a:pt x="30317" y="16519"/>
                  </a:cubicBezTo>
                  <a:cubicBezTo>
                    <a:pt x="30357" y="16529"/>
                    <a:pt x="30395" y="16534"/>
                    <a:pt x="30431" y="16534"/>
                  </a:cubicBezTo>
                  <a:cubicBezTo>
                    <a:pt x="30637" y="16534"/>
                    <a:pt x="30769" y="16379"/>
                    <a:pt x="30684" y="16152"/>
                  </a:cubicBezTo>
                  <a:cubicBezTo>
                    <a:pt x="30184" y="13651"/>
                    <a:pt x="31284" y="11215"/>
                    <a:pt x="30917" y="8614"/>
                  </a:cubicBezTo>
                  <a:cubicBezTo>
                    <a:pt x="30617" y="6746"/>
                    <a:pt x="30584" y="3610"/>
                    <a:pt x="29283" y="2109"/>
                  </a:cubicBezTo>
                  <a:cubicBezTo>
                    <a:pt x="28714" y="1427"/>
                    <a:pt x="27991" y="1318"/>
                    <a:pt x="27218" y="1318"/>
                  </a:cubicBezTo>
                  <a:cubicBezTo>
                    <a:pt x="26857" y="1318"/>
                    <a:pt x="26485" y="1342"/>
                    <a:pt x="26114" y="1342"/>
                  </a:cubicBezTo>
                  <a:cubicBezTo>
                    <a:pt x="25343" y="1369"/>
                    <a:pt x="24569" y="1382"/>
                    <a:pt x="23794" y="1382"/>
                  </a:cubicBezTo>
                  <a:cubicBezTo>
                    <a:pt x="21754" y="1382"/>
                    <a:pt x="19705" y="1296"/>
                    <a:pt x="17675" y="1175"/>
                  </a:cubicBezTo>
                  <a:cubicBezTo>
                    <a:pt x="15469" y="1093"/>
                    <a:pt x="13308" y="789"/>
                    <a:pt x="11100" y="789"/>
                  </a:cubicBezTo>
                  <a:cubicBezTo>
                    <a:pt x="10603" y="789"/>
                    <a:pt x="10104" y="805"/>
                    <a:pt x="9602" y="841"/>
                  </a:cubicBezTo>
                  <a:cubicBezTo>
                    <a:pt x="9392" y="855"/>
                    <a:pt x="9185" y="861"/>
                    <a:pt x="8978" y="861"/>
                  </a:cubicBezTo>
                  <a:cubicBezTo>
                    <a:pt x="7674" y="861"/>
                    <a:pt x="6428" y="614"/>
                    <a:pt x="5132" y="441"/>
                  </a:cubicBezTo>
                  <a:cubicBezTo>
                    <a:pt x="4596" y="361"/>
                    <a:pt x="3177" y="0"/>
                    <a:pt x="1982" y="0"/>
                  </a:cubicBez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3"/>
            <p:cNvSpPr/>
            <p:nvPr/>
          </p:nvSpPr>
          <p:spPr>
            <a:xfrm>
              <a:off x="2754475" y="2735169"/>
              <a:ext cx="385724" cy="387777"/>
            </a:xfrm>
            <a:custGeom>
              <a:avLst/>
              <a:gdLst/>
              <a:ahLst/>
              <a:cxnLst/>
              <a:rect l="l" t="t" r="r" b="b"/>
              <a:pathLst>
                <a:path w="18035" h="18131" extrusionOk="0">
                  <a:moveTo>
                    <a:pt x="407" y="1"/>
                  </a:moveTo>
                  <a:cubicBezTo>
                    <a:pt x="205" y="1"/>
                    <a:pt x="1" y="157"/>
                    <a:pt x="61" y="397"/>
                  </a:cubicBezTo>
                  <a:cubicBezTo>
                    <a:pt x="128" y="764"/>
                    <a:pt x="294" y="1064"/>
                    <a:pt x="495" y="1331"/>
                  </a:cubicBezTo>
                  <a:cubicBezTo>
                    <a:pt x="995" y="4934"/>
                    <a:pt x="1796" y="8169"/>
                    <a:pt x="1295" y="11872"/>
                  </a:cubicBezTo>
                  <a:cubicBezTo>
                    <a:pt x="1228" y="12572"/>
                    <a:pt x="962" y="13607"/>
                    <a:pt x="1329" y="14340"/>
                  </a:cubicBezTo>
                  <a:cubicBezTo>
                    <a:pt x="1762" y="15208"/>
                    <a:pt x="1562" y="14541"/>
                    <a:pt x="2062" y="15074"/>
                  </a:cubicBezTo>
                  <a:cubicBezTo>
                    <a:pt x="2930" y="16042"/>
                    <a:pt x="2930" y="15942"/>
                    <a:pt x="2896" y="17076"/>
                  </a:cubicBezTo>
                  <a:cubicBezTo>
                    <a:pt x="2896" y="17242"/>
                    <a:pt x="2996" y="17409"/>
                    <a:pt x="3163" y="17443"/>
                  </a:cubicBezTo>
                  <a:cubicBezTo>
                    <a:pt x="4397" y="17676"/>
                    <a:pt x="5565" y="18043"/>
                    <a:pt x="6766" y="18110"/>
                  </a:cubicBezTo>
                  <a:cubicBezTo>
                    <a:pt x="6912" y="18124"/>
                    <a:pt x="7056" y="18130"/>
                    <a:pt x="7197" y="18130"/>
                  </a:cubicBezTo>
                  <a:cubicBezTo>
                    <a:pt x="8407" y="18130"/>
                    <a:pt x="9444" y="17669"/>
                    <a:pt x="10669" y="17609"/>
                  </a:cubicBezTo>
                  <a:cubicBezTo>
                    <a:pt x="10745" y="17605"/>
                    <a:pt x="10820" y="17604"/>
                    <a:pt x="10895" y="17604"/>
                  </a:cubicBezTo>
                  <a:cubicBezTo>
                    <a:pt x="11343" y="17604"/>
                    <a:pt x="11762" y="17666"/>
                    <a:pt x="12135" y="17666"/>
                  </a:cubicBezTo>
                  <a:cubicBezTo>
                    <a:pt x="12734" y="17666"/>
                    <a:pt x="13214" y="17506"/>
                    <a:pt x="13504" y="16675"/>
                  </a:cubicBezTo>
                  <a:cubicBezTo>
                    <a:pt x="13771" y="15908"/>
                    <a:pt x="13637" y="15041"/>
                    <a:pt x="13671" y="14240"/>
                  </a:cubicBezTo>
                  <a:cubicBezTo>
                    <a:pt x="13771" y="12739"/>
                    <a:pt x="14338" y="11672"/>
                    <a:pt x="15172" y="10438"/>
                  </a:cubicBezTo>
                  <a:cubicBezTo>
                    <a:pt x="15806" y="9537"/>
                    <a:pt x="16506" y="8703"/>
                    <a:pt x="16973" y="7669"/>
                  </a:cubicBezTo>
                  <a:cubicBezTo>
                    <a:pt x="17507" y="6368"/>
                    <a:pt x="17607" y="4934"/>
                    <a:pt x="17940" y="3566"/>
                  </a:cubicBezTo>
                  <a:cubicBezTo>
                    <a:pt x="18034" y="3316"/>
                    <a:pt x="17923" y="3096"/>
                    <a:pt x="17717" y="3096"/>
                  </a:cubicBezTo>
                  <a:cubicBezTo>
                    <a:pt x="17703" y="3096"/>
                    <a:pt x="17689" y="3097"/>
                    <a:pt x="17674" y="3099"/>
                  </a:cubicBezTo>
                  <a:cubicBezTo>
                    <a:pt x="17568" y="3107"/>
                    <a:pt x="17471" y="3112"/>
                    <a:pt x="17382" y="3112"/>
                  </a:cubicBezTo>
                  <a:cubicBezTo>
                    <a:pt x="16406" y="3112"/>
                    <a:pt x="16406" y="2607"/>
                    <a:pt x="16406" y="1598"/>
                  </a:cubicBezTo>
                  <a:cubicBezTo>
                    <a:pt x="16406" y="1498"/>
                    <a:pt x="16306" y="1331"/>
                    <a:pt x="16139" y="1331"/>
                  </a:cubicBezTo>
                  <a:cubicBezTo>
                    <a:pt x="15578" y="1253"/>
                    <a:pt x="15020" y="1223"/>
                    <a:pt x="14463" y="1223"/>
                  </a:cubicBezTo>
                  <a:cubicBezTo>
                    <a:pt x="12693" y="1223"/>
                    <a:pt x="10940" y="1524"/>
                    <a:pt x="9164" y="1524"/>
                  </a:cubicBezTo>
                  <a:cubicBezTo>
                    <a:pt x="8877" y="1524"/>
                    <a:pt x="8589" y="1516"/>
                    <a:pt x="8300" y="1498"/>
                  </a:cubicBezTo>
                  <a:cubicBezTo>
                    <a:pt x="7236" y="1412"/>
                    <a:pt x="6173" y="1251"/>
                    <a:pt x="5109" y="1251"/>
                  </a:cubicBezTo>
                  <a:cubicBezTo>
                    <a:pt x="4938" y="1251"/>
                    <a:pt x="4768" y="1255"/>
                    <a:pt x="4598" y="1264"/>
                  </a:cubicBezTo>
                  <a:cubicBezTo>
                    <a:pt x="4079" y="1318"/>
                    <a:pt x="3359" y="1458"/>
                    <a:pt x="2674" y="1458"/>
                  </a:cubicBezTo>
                  <a:cubicBezTo>
                    <a:pt x="2081" y="1458"/>
                    <a:pt x="1515" y="1353"/>
                    <a:pt x="1128" y="998"/>
                  </a:cubicBezTo>
                  <a:cubicBezTo>
                    <a:pt x="1095" y="897"/>
                    <a:pt x="1062" y="831"/>
                    <a:pt x="962" y="764"/>
                  </a:cubicBezTo>
                  <a:cubicBezTo>
                    <a:pt x="828" y="597"/>
                    <a:pt x="761" y="430"/>
                    <a:pt x="728" y="230"/>
                  </a:cubicBezTo>
                  <a:cubicBezTo>
                    <a:pt x="675" y="70"/>
                    <a:pt x="541" y="1"/>
                    <a:pt x="407" y="1"/>
                  </a:cubicBezTo>
                  <a:close/>
                </a:path>
              </a:pathLst>
            </a:cu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3"/>
            <p:cNvSpPr/>
            <p:nvPr/>
          </p:nvSpPr>
          <p:spPr>
            <a:xfrm>
              <a:off x="2689200" y="2379858"/>
              <a:ext cx="492511" cy="440497"/>
            </a:xfrm>
            <a:custGeom>
              <a:avLst/>
              <a:gdLst/>
              <a:ahLst/>
              <a:cxnLst/>
              <a:rect l="l" t="t" r="r" b="b"/>
              <a:pathLst>
                <a:path w="23028" h="20596" extrusionOk="0">
                  <a:moveTo>
                    <a:pt x="10681" y="0"/>
                  </a:moveTo>
                  <a:cubicBezTo>
                    <a:pt x="10221" y="0"/>
                    <a:pt x="9724" y="46"/>
                    <a:pt x="9151" y="165"/>
                  </a:cubicBezTo>
                  <a:cubicBezTo>
                    <a:pt x="7968" y="429"/>
                    <a:pt x="6786" y="502"/>
                    <a:pt x="5602" y="502"/>
                  </a:cubicBezTo>
                  <a:cubicBezTo>
                    <a:pt x="4144" y="502"/>
                    <a:pt x="2683" y="391"/>
                    <a:pt x="1213" y="391"/>
                  </a:cubicBezTo>
                  <a:cubicBezTo>
                    <a:pt x="1013" y="391"/>
                    <a:pt x="812" y="394"/>
                    <a:pt x="611" y="398"/>
                  </a:cubicBezTo>
                  <a:cubicBezTo>
                    <a:pt x="550" y="367"/>
                    <a:pt x="482" y="353"/>
                    <a:pt x="417" y="353"/>
                  </a:cubicBezTo>
                  <a:cubicBezTo>
                    <a:pt x="200" y="353"/>
                    <a:pt x="1" y="516"/>
                    <a:pt x="77" y="798"/>
                  </a:cubicBezTo>
                  <a:cubicBezTo>
                    <a:pt x="244" y="1466"/>
                    <a:pt x="578" y="1966"/>
                    <a:pt x="945" y="2433"/>
                  </a:cubicBezTo>
                  <a:cubicBezTo>
                    <a:pt x="1178" y="2933"/>
                    <a:pt x="1512" y="3434"/>
                    <a:pt x="1979" y="3767"/>
                  </a:cubicBezTo>
                  <a:cubicBezTo>
                    <a:pt x="2012" y="3801"/>
                    <a:pt x="2112" y="3834"/>
                    <a:pt x="2146" y="3834"/>
                  </a:cubicBezTo>
                  <a:cubicBezTo>
                    <a:pt x="2412" y="4101"/>
                    <a:pt x="2346" y="3934"/>
                    <a:pt x="2446" y="4434"/>
                  </a:cubicBezTo>
                  <a:cubicBezTo>
                    <a:pt x="2513" y="4801"/>
                    <a:pt x="2279" y="5002"/>
                    <a:pt x="2446" y="5502"/>
                  </a:cubicBezTo>
                  <a:cubicBezTo>
                    <a:pt x="2646" y="6102"/>
                    <a:pt x="3313" y="6603"/>
                    <a:pt x="3613" y="7170"/>
                  </a:cubicBezTo>
                  <a:cubicBezTo>
                    <a:pt x="4247" y="8404"/>
                    <a:pt x="4247" y="9672"/>
                    <a:pt x="4147" y="11006"/>
                  </a:cubicBezTo>
                  <a:cubicBezTo>
                    <a:pt x="4014" y="12974"/>
                    <a:pt x="3480" y="15075"/>
                    <a:pt x="3647" y="16977"/>
                  </a:cubicBezTo>
                  <a:cubicBezTo>
                    <a:pt x="3787" y="18611"/>
                    <a:pt x="4696" y="18977"/>
                    <a:pt x="5842" y="18977"/>
                  </a:cubicBezTo>
                  <a:cubicBezTo>
                    <a:pt x="6772" y="18977"/>
                    <a:pt x="7857" y="18736"/>
                    <a:pt x="8815" y="18736"/>
                  </a:cubicBezTo>
                  <a:cubicBezTo>
                    <a:pt x="8917" y="18736"/>
                    <a:pt x="9018" y="18739"/>
                    <a:pt x="9117" y="18745"/>
                  </a:cubicBezTo>
                  <a:cubicBezTo>
                    <a:pt x="10828" y="18794"/>
                    <a:pt x="12502" y="18881"/>
                    <a:pt x="14208" y="18881"/>
                  </a:cubicBezTo>
                  <a:cubicBezTo>
                    <a:pt x="14797" y="18881"/>
                    <a:pt x="15390" y="18870"/>
                    <a:pt x="15989" y="18845"/>
                  </a:cubicBezTo>
                  <a:cubicBezTo>
                    <a:pt x="16554" y="18821"/>
                    <a:pt x="17286" y="18698"/>
                    <a:pt x="17925" y="18698"/>
                  </a:cubicBezTo>
                  <a:cubicBezTo>
                    <a:pt x="18191" y="18698"/>
                    <a:pt x="18442" y="18719"/>
                    <a:pt x="18657" y="18778"/>
                  </a:cubicBezTo>
                  <a:cubicBezTo>
                    <a:pt x="19258" y="18945"/>
                    <a:pt x="19158" y="18778"/>
                    <a:pt x="19358" y="19512"/>
                  </a:cubicBezTo>
                  <a:cubicBezTo>
                    <a:pt x="19358" y="19512"/>
                    <a:pt x="19291" y="20012"/>
                    <a:pt x="19258" y="20246"/>
                  </a:cubicBezTo>
                  <a:cubicBezTo>
                    <a:pt x="19258" y="20413"/>
                    <a:pt x="19458" y="20479"/>
                    <a:pt x="19591" y="20513"/>
                  </a:cubicBezTo>
                  <a:cubicBezTo>
                    <a:pt x="19984" y="20549"/>
                    <a:pt x="20296" y="20595"/>
                    <a:pt x="20559" y="20595"/>
                  </a:cubicBezTo>
                  <a:cubicBezTo>
                    <a:pt x="21012" y="20595"/>
                    <a:pt x="21322" y="20460"/>
                    <a:pt x="21660" y="19912"/>
                  </a:cubicBezTo>
                  <a:cubicBezTo>
                    <a:pt x="21960" y="19445"/>
                    <a:pt x="21860" y="18578"/>
                    <a:pt x="22160" y="18078"/>
                  </a:cubicBezTo>
                  <a:cubicBezTo>
                    <a:pt x="22327" y="17811"/>
                    <a:pt x="22594" y="17611"/>
                    <a:pt x="22760" y="17344"/>
                  </a:cubicBezTo>
                  <a:cubicBezTo>
                    <a:pt x="22994" y="16777"/>
                    <a:pt x="23027" y="16343"/>
                    <a:pt x="23027" y="15743"/>
                  </a:cubicBezTo>
                  <a:cubicBezTo>
                    <a:pt x="23027" y="15590"/>
                    <a:pt x="22916" y="15438"/>
                    <a:pt x="22795" y="15438"/>
                  </a:cubicBezTo>
                  <a:cubicBezTo>
                    <a:pt x="22784" y="15438"/>
                    <a:pt x="22772" y="15439"/>
                    <a:pt x="22760" y="15442"/>
                  </a:cubicBezTo>
                  <a:cubicBezTo>
                    <a:pt x="22676" y="15452"/>
                    <a:pt x="22596" y="15457"/>
                    <a:pt x="22520" y="15457"/>
                  </a:cubicBezTo>
                  <a:cubicBezTo>
                    <a:pt x="21337" y="15457"/>
                    <a:pt x="21148" y="14285"/>
                    <a:pt x="20459" y="13408"/>
                  </a:cubicBezTo>
                  <a:cubicBezTo>
                    <a:pt x="19992" y="12774"/>
                    <a:pt x="19358" y="12240"/>
                    <a:pt x="19024" y="11573"/>
                  </a:cubicBezTo>
                  <a:cubicBezTo>
                    <a:pt x="18491" y="10505"/>
                    <a:pt x="18924" y="9672"/>
                    <a:pt x="18924" y="8637"/>
                  </a:cubicBezTo>
                  <a:cubicBezTo>
                    <a:pt x="18924" y="7737"/>
                    <a:pt x="18691" y="7136"/>
                    <a:pt x="17924" y="6603"/>
                  </a:cubicBezTo>
                  <a:cubicBezTo>
                    <a:pt x="16990" y="5969"/>
                    <a:pt x="16122" y="5769"/>
                    <a:pt x="15455" y="4768"/>
                  </a:cubicBezTo>
                  <a:cubicBezTo>
                    <a:pt x="14621" y="3500"/>
                    <a:pt x="14688" y="2266"/>
                    <a:pt x="14688" y="832"/>
                  </a:cubicBezTo>
                  <a:cubicBezTo>
                    <a:pt x="14688" y="632"/>
                    <a:pt x="14521" y="498"/>
                    <a:pt x="14354" y="498"/>
                  </a:cubicBezTo>
                  <a:cubicBezTo>
                    <a:pt x="12875" y="329"/>
                    <a:pt x="11907" y="0"/>
                    <a:pt x="10681" y="0"/>
                  </a:cubicBezTo>
                  <a:close/>
                </a:path>
              </a:pathLst>
            </a:cu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3"/>
            <p:cNvSpPr/>
            <p:nvPr/>
          </p:nvSpPr>
          <p:spPr>
            <a:xfrm>
              <a:off x="2618793" y="2093715"/>
              <a:ext cx="455896" cy="308707"/>
            </a:xfrm>
            <a:custGeom>
              <a:avLst/>
              <a:gdLst/>
              <a:ahLst/>
              <a:cxnLst/>
              <a:rect l="l" t="t" r="r" b="b"/>
              <a:pathLst>
                <a:path w="21316" h="14434" extrusionOk="0">
                  <a:moveTo>
                    <a:pt x="6071" y="1"/>
                  </a:moveTo>
                  <a:cubicBezTo>
                    <a:pt x="4971" y="1"/>
                    <a:pt x="3970" y="34"/>
                    <a:pt x="2969" y="368"/>
                  </a:cubicBezTo>
                  <a:cubicBezTo>
                    <a:pt x="2335" y="368"/>
                    <a:pt x="1768" y="468"/>
                    <a:pt x="1135" y="468"/>
                  </a:cubicBezTo>
                  <a:cubicBezTo>
                    <a:pt x="1105" y="460"/>
                    <a:pt x="1075" y="456"/>
                    <a:pt x="1045" y="456"/>
                  </a:cubicBezTo>
                  <a:cubicBezTo>
                    <a:pt x="945" y="456"/>
                    <a:pt x="853" y="505"/>
                    <a:pt x="801" y="634"/>
                  </a:cubicBezTo>
                  <a:cubicBezTo>
                    <a:pt x="0" y="2136"/>
                    <a:pt x="567" y="4104"/>
                    <a:pt x="834" y="5671"/>
                  </a:cubicBezTo>
                  <a:cubicBezTo>
                    <a:pt x="1168" y="7339"/>
                    <a:pt x="1635" y="8974"/>
                    <a:pt x="2135" y="10608"/>
                  </a:cubicBezTo>
                  <a:cubicBezTo>
                    <a:pt x="2402" y="11476"/>
                    <a:pt x="2502" y="12676"/>
                    <a:pt x="2969" y="13444"/>
                  </a:cubicBezTo>
                  <a:cubicBezTo>
                    <a:pt x="3454" y="14223"/>
                    <a:pt x="4415" y="14391"/>
                    <a:pt x="5438" y="14391"/>
                  </a:cubicBezTo>
                  <a:cubicBezTo>
                    <a:pt x="6212" y="14391"/>
                    <a:pt x="7022" y="14294"/>
                    <a:pt x="7686" y="14294"/>
                  </a:cubicBezTo>
                  <a:cubicBezTo>
                    <a:pt x="7834" y="14294"/>
                    <a:pt x="7975" y="14299"/>
                    <a:pt x="8106" y="14311"/>
                  </a:cubicBezTo>
                  <a:cubicBezTo>
                    <a:pt x="9096" y="14354"/>
                    <a:pt x="10073" y="14425"/>
                    <a:pt x="11053" y="14425"/>
                  </a:cubicBezTo>
                  <a:cubicBezTo>
                    <a:pt x="11592" y="14425"/>
                    <a:pt x="12132" y="14403"/>
                    <a:pt x="12676" y="14344"/>
                  </a:cubicBezTo>
                  <a:cubicBezTo>
                    <a:pt x="13599" y="14242"/>
                    <a:pt x="14623" y="14000"/>
                    <a:pt x="15601" y="14000"/>
                  </a:cubicBezTo>
                  <a:cubicBezTo>
                    <a:pt x="16213" y="14000"/>
                    <a:pt x="16807" y="14095"/>
                    <a:pt x="17346" y="14378"/>
                  </a:cubicBezTo>
                  <a:cubicBezTo>
                    <a:pt x="17409" y="14415"/>
                    <a:pt x="17485" y="14434"/>
                    <a:pt x="17560" y="14434"/>
                  </a:cubicBezTo>
                  <a:cubicBezTo>
                    <a:pt x="17685" y="14434"/>
                    <a:pt x="17805" y="14382"/>
                    <a:pt x="17846" y="14278"/>
                  </a:cubicBezTo>
                  <a:cubicBezTo>
                    <a:pt x="18514" y="13177"/>
                    <a:pt x="19081" y="12510"/>
                    <a:pt x="19281" y="11275"/>
                  </a:cubicBezTo>
                  <a:cubicBezTo>
                    <a:pt x="19348" y="10708"/>
                    <a:pt x="19114" y="10975"/>
                    <a:pt x="19481" y="10308"/>
                  </a:cubicBezTo>
                  <a:cubicBezTo>
                    <a:pt x="19815" y="9674"/>
                    <a:pt x="19948" y="9941"/>
                    <a:pt x="20348" y="9474"/>
                  </a:cubicBezTo>
                  <a:cubicBezTo>
                    <a:pt x="20615" y="9207"/>
                    <a:pt x="20815" y="9040"/>
                    <a:pt x="20982" y="8707"/>
                  </a:cubicBezTo>
                  <a:cubicBezTo>
                    <a:pt x="21316" y="7806"/>
                    <a:pt x="20982" y="6939"/>
                    <a:pt x="20548" y="6172"/>
                  </a:cubicBezTo>
                  <a:cubicBezTo>
                    <a:pt x="20382" y="5938"/>
                    <a:pt x="20148" y="5671"/>
                    <a:pt x="19981" y="5471"/>
                  </a:cubicBezTo>
                  <a:cubicBezTo>
                    <a:pt x="18547" y="3837"/>
                    <a:pt x="18547" y="3637"/>
                    <a:pt x="17980" y="1802"/>
                  </a:cubicBezTo>
                  <a:cubicBezTo>
                    <a:pt x="17846" y="1335"/>
                    <a:pt x="17813" y="968"/>
                    <a:pt x="17346" y="668"/>
                  </a:cubicBezTo>
                  <a:cubicBezTo>
                    <a:pt x="17186" y="582"/>
                    <a:pt x="16968" y="555"/>
                    <a:pt x="16732" y="555"/>
                  </a:cubicBezTo>
                  <a:cubicBezTo>
                    <a:pt x="16328" y="555"/>
                    <a:pt x="15873" y="634"/>
                    <a:pt x="15578" y="634"/>
                  </a:cubicBezTo>
                  <a:cubicBezTo>
                    <a:pt x="14882" y="677"/>
                    <a:pt x="14266" y="719"/>
                    <a:pt x="13629" y="719"/>
                  </a:cubicBezTo>
                  <a:cubicBezTo>
                    <a:pt x="13258" y="719"/>
                    <a:pt x="12881" y="705"/>
                    <a:pt x="12476" y="668"/>
                  </a:cubicBezTo>
                  <a:cubicBezTo>
                    <a:pt x="10341" y="468"/>
                    <a:pt x="8173" y="34"/>
                    <a:pt x="6071" y="1"/>
                  </a:cubicBez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3"/>
            <p:cNvSpPr/>
            <p:nvPr/>
          </p:nvSpPr>
          <p:spPr>
            <a:xfrm>
              <a:off x="2568147" y="1553723"/>
              <a:ext cx="513685" cy="569357"/>
            </a:xfrm>
            <a:custGeom>
              <a:avLst/>
              <a:gdLst/>
              <a:ahLst/>
              <a:cxnLst/>
              <a:rect l="l" t="t" r="r" b="b"/>
              <a:pathLst>
                <a:path w="24018" h="26621" extrusionOk="0">
                  <a:moveTo>
                    <a:pt x="7783" y="0"/>
                  </a:moveTo>
                  <a:cubicBezTo>
                    <a:pt x="7652" y="0"/>
                    <a:pt x="7498" y="60"/>
                    <a:pt x="7305" y="197"/>
                  </a:cubicBezTo>
                  <a:cubicBezTo>
                    <a:pt x="6638" y="664"/>
                    <a:pt x="7005" y="1532"/>
                    <a:pt x="6171" y="1899"/>
                  </a:cubicBezTo>
                  <a:cubicBezTo>
                    <a:pt x="5993" y="1999"/>
                    <a:pt x="5734" y="2032"/>
                    <a:pt x="5442" y="2032"/>
                  </a:cubicBezTo>
                  <a:cubicBezTo>
                    <a:pt x="4859" y="2032"/>
                    <a:pt x="4147" y="1899"/>
                    <a:pt x="3703" y="1899"/>
                  </a:cubicBezTo>
                  <a:cubicBezTo>
                    <a:pt x="2635" y="1865"/>
                    <a:pt x="1501" y="1832"/>
                    <a:pt x="434" y="1832"/>
                  </a:cubicBezTo>
                  <a:cubicBezTo>
                    <a:pt x="0" y="1832"/>
                    <a:pt x="0" y="2432"/>
                    <a:pt x="434" y="2499"/>
                  </a:cubicBezTo>
                  <a:cubicBezTo>
                    <a:pt x="600" y="2532"/>
                    <a:pt x="701" y="2532"/>
                    <a:pt x="834" y="2532"/>
                  </a:cubicBezTo>
                  <a:cubicBezTo>
                    <a:pt x="1501" y="3200"/>
                    <a:pt x="1201" y="4534"/>
                    <a:pt x="1368" y="5401"/>
                  </a:cubicBezTo>
                  <a:cubicBezTo>
                    <a:pt x="1635" y="6869"/>
                    <a:pt x="1935" y="8237"/>
                    <a:pt x="1968" y="9738"/>
                  </a:cubicBezTo>
                  <a:cubicBezTo>
                    <a:pt x="2001" y="10872"/>
                    <a:pt x="2168" y="11872"/>
                    <a:pt x="2402" y="12940"/>
                  </a:cubicBezTo>
                  <a:cubicBezTo>
                    <a:pt x="2635" y="14241"/>
                    <a:pt x="2268" y="15542"/>
                    <a:pt x="2502" y="16743"/>
                  </a:cubicBezTo>
                  <a:cubicBezTo>
                    <a:pt x="2669" y="17543"/>
                    <a:pt x="3236" y="18077"/>
                    <a:pt x="3469" y="18844"/>
                  </a:cubicBezTo>
                  <a:cubicBezTo>
                    <a:pt x="3836" y="19912"/>
                    <a:pt x="3636" y="21079"/>
                    <a:pt x="3402" y="22213"/>
                  </a:cubicBezTo>
                  <a:cubicBezTo>
                    <a:pt x="3136" y="23414"/>
                    <a:pt x="2602" y="24748"/>
                    <a:pt x="3236" y="25882"/>
                  </a:cubicBezTo>
                  <a:cubicBezTo>
                    <a:pt x="2953" y="26137"/>
                    <a:pt x="3174" y="26560"/>
                    <a:pt x="3492" y="26560"/>
                  </a:cubicBezTo>
                  <a:cubicBezTo>
                    <a:pt x="3549" y="26560"/>
                    <a:pt x="3609" y="26547"/>
                    <a:pt x="3669" y="26516"/>
                  </a:cubicBezTo>
                  <a:cubicBezTo>
                    <a:pt x="4556" y="26014"/>
                    <a:pt x="5632" y="25858"/>
                    <a:pt x="6744" y="25858"/>
                  </a:cubicBezTo>
                  <a:cubicBezTo>
                    <a:pt x="8143" y="25858"/>
                    <a:pt x="9600" y="26105"/>
                    <a:pt x="10808" y="26216"/>
                  </a:cubicBezTo>
                  <a:cubicBezTo>
                    <a:pt x="12509" y="26383"/>
                    <a:pt x="14277" y="26516"/>
                    <a:pt x="16011" y="26583"/>
                  </a:cubicBezTo>
                  <a:cubicBezTo>
                    <a:pt x="16295" y="26602"/>
                    <a:pt x="16680" y="26621"/>
                    <a:pt x="17107" y="26621"/>
                  </a:cubicBezTo>
                  <a:cubicBezTo>
                    <a:pt x="18941" y="26621"/>
                    <a:pt x="21553" y="26272"/>
                    <a:pt x="20281" y="24081"/>
                  </a:cubicBezTo>
                  <a:cubicBezTo>
                    <a:pt x="19581" y="22914"/>
                    <a:pt x="18080" y="22180"/>
                    <a:pt x="16979" y="21379"/>
                  </a:cubicBezTo>
                  <a:cubicBezTo>
                    <a:pt x="16112" y="20745"/>
                    <a:pt x="15111" y="20078"/>
                    <a:pt x="14944" y="18944"/>
                  </a:cubicBezTo>
                  <a:cubicBezTo>
                    <a:pt x="14677" y="17410"/>
                    <a:pt x="15645" y="15742"/>
                    <a:pt x="16278" y="14408"/>
                  </a:cubicBezTo>
                  <a:cubicBezTo>
                    <a:pt x="17513" y="11706"/>
                    <a:pt x="18747" y="9604"/>
                    <a:pt x="21349" y="8070"/>
                  </a:cubicBezTo>
                  <a:cubicBezTo>
                    <a:pt x="22183" y="7569"/>
                    <a:pt x="23850" y="6902"/>
                    <a:pt x="23984" y="5735"/>
                  </a:cubicBezTo>
                  <a:cubicBezTo>
                    <a:pt x="24017" y="5568"/>
                    <a:pt x="23817" y="5401"/>
                    <a:pt x="23650" y="5401"/>
                  </a:cubicBezTo>
                  <a:cubicBezTo>
                    <a:pt x="22082" y="5268"/>
                    <a:pt x="20515" y="5268"/>
                    <a:pt x="18914" y="5201"/>
                  </a:cubicBezTo>
                  <a:cubicBezTo>
                    <a:pt x="17312" y="5101"/>
                    <a:pt x="15811" y="4200"/>
                    <a:pt x="14410" y="3600"/>
                  </a:cubicBezTo>
                  <a:cubicBezTo>
                    <a:pt x="13768" y="3396"/>
                    <a:pt x="13509" y="3293"/>
                    <a:pt x="12940" y="3293"/>
                  </a:cubicBezTo>
                  <a:cubicBezTo>
                    <a:pt x="12859" y="3293"/>
                    <a:pt x="12772" y="3295"/>
                    <a:pt x="12676" y="3300"/>
                  </a:cubicBezTo>
                  <a:cubicBezTo>
                    <a:pt x="12197" y="3347"/>
                    <a:pt x="11599" y="3550"/>
                    <a:pt x="11016" y="3550"/>
                  </a:cubicBezTo>
                  <a:cubicBezTo>
                    <a:pt x="10786" y="3550"/>
                    <a:pt x="10558" y="3518"/>
                    <a:pt x="10341" y="3433"/>
                  </a:cubicBezTo>
                  <a:cubicBezTo>
                    <a:pt x="9273" y="3033"/>
                    <a:pt x="8973" y="1765"/>
                    <a:pt x="8539" y="898"/>
                  </a:cubicBezTo>
                  <a:cubicBezTo>
                    <a:pt x="8298" y="414"/>
                    <a:pt x="8126" y="0"/>
                    <a:pt x="7783"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3"/>
            <p:cNvSpPr/>
            <p:nvPr/>
          </p:nvSpPr>
          <p:spPr>
            <a:xfrm>
              <a:off x="2837822" y="1773950"/>
              <a:ext cx="434487" cy="435813"/>
            </a:xfrm>
            <a:custGeom>
              <a:avLst/>
              <a:gdLst/>
              <a:ahLst/>
              <a:cxnLst/>
              <a:rect l="l" t="t" r="r" b="b"/>
              <a:pathLst>
                <a:path w="20315" h="20377" extrusionOk="0">
                  <a:moveTo>
                    <a:pt x="7535" y="0"/>
                  </a:moveTo>
                  <a:cubicBezTo>
                    <a:pt x="6520" y="0"/>
                    <a:pt x="5174" y="968"/>
                    <a:pt x="4336" y="1776"/>
                  </a:cubicBezTo>
                  <a:cubicBezTo>
                    <a:pt x="4280" y="1681"/>
                    <a:pt x="4159" y="1619"/>
                    <a:pt x="4047" y="1619"/>
                  </a:cubicBezTo>
                  <a:cubicBezTo>
                    <a:pt x="3961" y="1619"/>
                    <a:pt x="3880" y="1655"/>
                    <a:pt x="3836" y="1742"/>
                  </a:cubicBezTo>
                  <a:cubicBezTo>
                    <a:pt x="2035" y="4411"/>
                    <a:pt x="0" y="8747"/>
                    <a:pt x="2935" y="11282"/>
                  </a:cubicBezTo>
                  <a:cubicBezTo>
                    <a:pt x="3736" y="11950"/>
                    <a:pt x="4703" y="12417"/>
                    <a:pt x="5537" y="12984"/>
                  </a:cubicBezTo>
                  <a:cubicBezTo>
                    <a:pt x="6938" y="13951"/>
                    <a:pt x="7239" y="14952"/>
                    <a:pt x="7205" y="16620"/>
                  </a:cubicBezTo>
                  <a:cubicBezTo>
                    <a:pt x="7172" y="18154"/>
                    <a:pt x="7439" y="18988"/>
                    <a:pt x="8873" y="19889"/>
                  </a:cubicBezTo>
                  <a:cubicBezTo>
                    <a:pt x="9490" y="20264"/>
                    <a:pt x="10201" y="20376"/>
                    <a:pt x="10937" y="20376"/>
                  </a:cubicBezTo>
                  <a:cubicBezTo>
                    <a:pt x="11834" y="20376"/>
                    <a:pt x="12767" y="20210"/>
                    <a:pt x="13610" y="20155"/>
                  </a:cubicBezTo>
                  <a:cubicBezTo>
                    <a:pt x="13854" y="20144"/>
                    <a:pt x="14118" y="20143"/>
                    <a:pt x="14394" y="20143"/>
                  </a:cubicBezTo>
                  <a:cubicBezTo>
                    <a:pt x="14449" y="20143"/>
                    <a:pt x="14504" y="20143"/>
                    <a:pt x="14560" y="20143"/>
                  </a:cubicBezTo>
                  <a:cubicBezTo>
                    <a:pt x="15899" y="20143"/>
                    <a:pt x="17453" y="20122"/>
                    <a:pt x="18280" y="19055"/>
                  </a:cubicBezTo>
                  <a:cubicBezTo>
                    <a:pt x="19381" y="17720"/>
                    <a:pt x="18413" y="15052"/>
                    <a:pt x="18547" y="13417"/>
                  </a:cubicBezTo>
                  <a:cubicBezTo>
                    <a:pt x="18747" y="11149"/>
                    <a:pt x="20315" y="8981"/>
                    <a:pt x="20181" y="6746"/>
                  </a:cubicBezTo>
                  <a:cubicBezTo>
                    <a:pt x="20181" y="6590"/>
                    <a:pt x="19999" y="6393"/>
                    <a:pt x="19823" y="6393"/>
                  </a:cubicBezTo>
                  <a:cubicBezTo>
                    <a:pt x="19774" y="6393"/>
                    <a:pt x="19725" y="6409"/>
                    <a:pt x="19681" y="6446"/>
                  </a:cubicBezTo>
                  <a:cubicBezTo>
                    <a:pt x="19581" y="6479"/>
                    <a:pt x="19514" y="6579"/>
                    <a:pt x="19414" y="6646"/>
                  </a:cubicBezTo>
                  <a:cubicBezTo>
                    <a:pt x="18513" y="7480"/>
                    <a:pt x="18180" y="8881"/>
                    <a:pt x="17246" y="9648"/>
                  </a:cubicBezTo>
                  <a:cubicBezTo>
                    <a:pt x="17412" y="8414"/>
                    <a:pt x="17946" y="7079"/>
                    <a:pt x="17412" y="5879"/>
                  </a:cubicBezTo>
                  <a:cubicBezTo>
                    <a:pt x="16945" y="4878"/>
                    <a:pt x="15845" y="4544"/>
                    <a:pt x="14877" y="4144"/>
                  </a:cubicBezTo>
                  <a:cubicBezTo>
                    <a:pt x="13109" y="3410"/>
                    <a:pt x="11408" y="2643"/>
                    <a:pt x="9674" y="1976"/>
                  </a:cubicBezTo>
                  <a:cubicBezTo>
                    <a:pt x="9373" y="1876"/>
                    <a:pt x="8539" y="1742"/>
                    <a:pt x="8339" y="1542"/>
                  </a:cubicBezTo>
                  <a:cubicBezTo>
                    <a:pt x="8039" y="1275"/>
                    <a:pt x="8206" y="875"/>
                    <a:pt x="8106" y="275"/>
                  </a:cubicBezTo>
                  <a:cubicBezTo>
                    <a:pt x="8072" y="141"/>
                    <a:pt x="8006" y="74"/>
                    <a:pt x="7872" y="41"/>
                  </a:cubicBezTo>
                  <a:cubicBezTo>
                    <a:pt x="7765" y="13"/>
                    <a:pt x="7652" y="0"/>
                    <a:pt x="7535" y="0"/>
                  </a:cubicBez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3"/>
            <p:cNvSpPr/>
            <p:nvPr/>
          </p:nvSpPr>
          <p:spPr>
            <a:xfrm>
              <a:off x="3005457" y="1702345"/>
              <a:ext cx="474460" cy="245785"/>
            </a:xfrm>
            <a:custGeom>
              <a:avLst/>
              <a:gdLst/>
              <a:ahLst/>
              <a:cxnLst/>
              <a:rect l="l" t="t" r="r" b="b"/>
              <a:pathLst>
                <a:path w="22184" h="11492" extrusionOk="0">
                  <a:moveTo>
                    <a:pt x="8260" y="0"/>
                  </a:moveTo>
                  <a:cubicBezTo>
                    <a:pt x="7373" y="0"/>
                    <a:pt x="6387" y="867"/>
                    <a:pt x="5905" y="1421"/>
                  </a:cubicBezTo>
                  <a:cubicBezTo>
                    <a:pt x="5138" y="2288"/>
                    <a:pt x="4571" y="3389"/>
                    <a:pt x="3570" y="3989"/>
                  </a:cubicBezTo>
                  <a:cubicBezTo>
                    <a:pt x="2970" y="4390"/>
                    <a:pt x="1369" y="4290"/>
                    <a:pt x="868" y="4823"/>
                  </a:cubicBezTo>
                  <a:cubicBezTo>
                    <a:pt x="1" y="5824"/>
                    <a:pt x="1736" y="6425"/>
                    <a:pt x="2469" y="6625"/>
                  </a:cubicBezTo>
                  <a:cubicBezTo>
                    <a:pt x="2803" y="6725"/>
                    <a:pt x="3237" y="6825"/>
                    <a:pt x="3737" y="6958"/>
                  </a:cubicBezTo>
                  <a:cubicBezTo>
                    <a:pt x="4371" y="7325"/>
                    <a:pt x="5005" y="7725"/>
                    <a:pt x="5672" y="7992"/>
                  </a:cubicBezTo>
                  <a:cubicBezTo>
                    <a:pt x="6072" y="8159"/>
                    <a:pt x="6539" y="8259"/>
                    <a:pt x="6973" y="8459"/>
                  </a:cubicBezTo>
                  <a:cubicBezTo>
                    <a:pt x="7640" y="8726"/>
                    <a:pt x="8040" y="8993"/>
                    <a:pt x="8374" y="9327"/>
                  </a:cubicBezTo>
                  <a:cubicBezTo>
                    <a:pt x="8407" y="9460"/>
                    <a:pt x="8474" y="9593"/>
                    <a:pt x="8474" y="9727"/>
                  </a:cubicBezTo>
                  <a:cubicBezTo>
                    <a:pt x="8474" y="9961"/>
                    <a:pt x="8653" y="10067"/>
                    <a:pt x="8832" y="10067"/>
                  </a:cubicBezTo>
                  <a:cubicBezTo>
                    <a:pt x="8858" y="10067"/>
                    <a:pt x="8883" y="10065"/>
                    <a:pt x="8907" y="10060"/>
                  </a:cubicBezTo>
                  <a:cubicBezTo>
                    <a:pt x="9074" y="10394"/>
                    <a:pt x="9241" y="10761"/>
                    <a:pt x="9408" y="11228"/>
                  </a:cubicBezTo>
                  <a:cubicBezTo>
                    <a:pt x="9487" y="11360"/>
                    <a:pt x="9608" y="11492"/>
                    <a:pt x="9754" y="11492"/>
                  </a:cubicBezTo>
                  <a:cubicBezTo>
                    <a:pt x="9792" y="11492"/>
                    <a:pt x="9833" y="11482"/>
                    <a:pt x="9875" y="11461"/>
                  </a:cubicBezTo>
                  <a:cubicBezTo>
                    <a:pt x="10408" y="11295"/>
                    <a:pt x="10675" y="11061"/>
                    <a:pt x="10975" y="10594"/>
                  </a:cubicBezTo>
                  <a:cubicBezTo>
                    <a:pt x="11142" y="10327"/>
                    <a:pt x="11176" y="9994"/>
                    <a:pt x="11342" y="9727"/>
                  </a:cubicBezTo>
                  <a:cubicBezTo>
                    <a:pt x="12010" y="8326"/>
                    <a:pt x="13144" y="7826"/>
                    <a:pt x="14545" y="7425"/>
                  </a:cubicBezTo>
                  <a:cubicBezTo>
                    <a:pt x="15912" y="6992"/>
                    <a:pt x="17380" y="6791"/>
                    <a:pt x="18814" y="6758"/>
                  </a:cubicBezTo>
                  <a:cubicBezTo>
                    <a:pt x="19515" y="6725"/>
                    <a:pt x="20349" y="6791"/>
                    <a:pt x="21016" y="6558"/>
                  </a:cubicBezTo>
                  <a:cubicBezTo>
                    <a:pt x="21750" y="6224"/>
                    <a:pt x="22183" y="5791"/>
                    <a:pt x="21850" y="4957"/>
                  </a:cubicBezTo>
                  <a:cubicBezTo>
                    <a:pt x="21216" y="3322"/>
                    <a:pt x="18848" y="2955"/>
                    <a:pt x="17380" y="2922"/>
                  </a:cubicBezTo>
                  <a:cubicBezTo>
                    <a:pt x="17331" y="2921"/>
                    <a:pt x="17281" y="2920"/>
                    <a:pt x="17233" y="2920"/>
                  </a:cubicBezTo>
                  <a:cubicBezTo>
                    <a:pt x="16128" y="2920"/>
                    <a:pt x="15167" y="3275"/>
                    <a:pt x="14144" y="3723"/>
                  </a:cubicBezTo>
                  <a:cubicBezTo>
                    <a:pt x="13416" y="4020"/>
                    <a:pt x="12780" y="4158"/>
                    <a:pt x="12158" y="4158"/>
                  </a:cubicBezTo>
                  <a:cubicBezTo>
                    <a:pt x="11383" y="4158"/>
                    <a:pt x="10629" y="3944"/>
                    <a:pt x="9741" y="3556"/>
                  </a:cubicBezTo>
                  <a:cubicBezTo>
                    <a:pt x="8340" y="2922"/>
                    <a:pt x="9141" y="2588"/>
                    <a:pt x="9408" y="1588"/>
                  </a:cubicBezTo>
                  <a:cubicBezTo>
                    <a:pt x="9541" y="1154"/>
                    <a:pt x="9508" y="787"/>
                    <a:pt x="9208" y="454"/>
                  </a:cubicBezTo>
                  <a:cubicBezTo>
                    <a:pt x="8929" y="129"/>
                    <a:pt x="8602" y="0"/>
                    <a:pt x="8260"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3"/>
            <p:cNvSpPr/>
            <p:nvPr/>
          </p:nvSpPr>
          <p:spPr>
            <a:xfrm>
              <a:off x="3285099" y="1865018"/>
              <a:ext cx="313241" cy="394984"/>
            </a:xfrm>
            <a:custGeom>
              <a:avLst/>
              <a:gdLst/>
              <a:ahLst/>
              <a:cxnLst/>
              <a:rect l="l" t="t" r="r" b="b"/>
              <a:pathLst>
                <a:path w="14646" h="18468" extrusionOk="0">
                  <a:moveTo>
                    <a:pt x="6410" y="1"/>
                  </a:moveTo>
                  <a:cubicBezTo>
                    <a:pt x="5096" y="1"/>
                    <a:pt x="3918" y="639"/>
                    <a:pt x="3004" y="1787"/>
                  </a:cubicBezTo>
                  <a:cubicBezTo>
                    <a:pt x="1636" y="3489"/>
                    <a:pt x="1003" y="5824"/>
                    <a:pt x="936" y="7958"/>
                  </a:cubicBezTo>
                  <a:cubicBezTo>
                    <a:pt x="869" y="9159"/>
                    <a:pt x="1136" y="10160"/>
                    <a:pt x="1536" y="11327"/>
                  </a:cubicBezTo>
                  <a:cubicBezTo>
                    <a:pt x="2003" y="12628"/>
                    <a:pt x="2103" y="13696"/>
                    <a:pt x="1870" y="14797"/>
                  </a:cubicBezTo>
                  <a:cubicBezTo>
                    <a:pt x="1636" y="15297"/>
                    <a:pt x="1470" y="15831"/>
                    <a:pt x="1169" y="16298"/>
                  </a:cubicBezTo>
                  <a:cubicBezTo>
                    <a:pt x="836" y="16865"/>
                    <a:pt x="369" y="17365"/>
                    <a:pt x="102" y="17999"/>
                  </a:cubicBezTo>
                  <a:cubicBezTo>
                    <a:pt x="0" y="18177"/>
                    <a:pt x="151" y="18356"/>
                    <a:pt x="317" y="18356"/>
                  </a:cubicBezTo>
                  <a:cubicBezTo>
                    <a:pt x="369" y="18356"/>
                    <a:pt x="422" y="18339"/>
                    <a:pt x="469" y="18299"/>
                  </a:cubicBezTo>
                  <a:lnTo>
                    <a:pt x="602" y="18166"/>
                  </a:lnTo>
                  <a:cubicBezTo>
                    <a:pt x="624" y="18337"/>
                    <a:pt x="797" y="18468"/>
                    <a:pt x="963" y="18468"/>
                  </a:cubicBezTo>
                  <a:cubicBezTo>
                    <a:pt x="1054" y="18468"/>
                    <a:pt x="1143" y="18428"/>
                    <a:pt x="1203" y="18332"/>
                  </a:cubicBezTo>
                  <a:cubicBezTo>
                    <a:pt x="1270" y="18232"/>
                    <a:pt x="1303" y="18199"/>
                    <a:pt x="1336" y="18132"/>
                  </a:cubicBezTo>
                  <a:cubicBezTo>
                    <a:pt x="2535" y="18087"/>
                    <a:pt x="3703" y="17935"/>
                    <a:pt x="4861" y="17935"/>
                  </a:cubicBezTo>
                  <a:cubicBezTo>
                    <a:pt x="5411" y="17935"/>
                    <a:pt x="5959" y="17969"/>
                    <a:pt x="6507" y="18066"/>
                  </a:cubicBezTo>
                  <a:cubicBezTo>
                    <a:pt x="6583" y="18168"/>
                    <a:pt x="6698" y="18211"/>
                    <a:pt x="6823" y="18211"/>
                  </a:cubicBezTo>
                  <a:cubicBezTo>
                    <a:pt x="6862" y="18211"/>
                    <a:pt x="6901" y="18207"/>
                    <a:pt x="6940" y="18199"/>
                  </a:cubicBezTo>
                  <a:cubicBezTo>
                    <a:pt x="6974" y="18199"/>
                    <a:pt x="6974" y="18199"/>
                    <a:pt x="7007" y="18166"/>
                  </a:cubicBezTo>
                  <a:lnTo>
                    <a:pt x="7040" y="18166"/>
                  </a:lnTo>
                  <a:cubicBezTo>
                    <a:pt x="7070" y="18172"/>
                    <a:pt x="7097" y="18174"/>
                    <a:pt x="7123" y="18174"/>
                  </a:cubicBezTo>
                  <a:cubicBezTo>
                    <a:pt x="7242" y="18174"/>
                    <a:pt x="7319" y="18115"/>
                    <a:pt x="7374" y="18032"/>
                  </a:cubicBezTo>
                  <a:cubicBezTo>
                    <a:pt x="7841" y="17865"/>
                    <a:pt x="8308" y="17665"/>
                    <a:pt x="8775" y="17532"/>
                  </a:cubicBezTo>
                  <a:cubicBezTo>
                    <a:pt x="9442" y="17332"/>
                    <a:pt x="10176" y="17365"/>
                    <a:pt x="10810" y="17132"/>
                  </a:cubicBezTo>
                  <a:cubicBezTo>
                    <a:pt x="11644" y="16798"/>
                    <a:pt x="12277" y="16064"/>
                    <a:pt x="12811" y="15364"/>
                  </a:cubicBezTo>
                  <a:cubicBezTo>
                    <a:pt x="14279" y="13462"/>
                    <a:pt x="14646" y="11528"/>
                    <a:pt x="14145" y="9226"/>
                  </a:cubicBezTo>
                  <a:cubicBezTo>
                    <a:pt x="13893" y="8215"/>
                    <a:pt x="13340" y="6036"/>
                    <a:pt x="11922" y="6036"/>
                  </a:cubicBezTo>
                  <a:cubicBezTo>
                    <a:pt x="11843" y="6036"/>
                    <a:pt x="11761" y="6043"/>
                    <a:pt x="11677" y="6057"/>
                  </a:cubicBezTo>
                  <a:cubicBezTo>
                    <a:pt x="11010" y="6190"/>
                    <a:pt x="10976" y="6691"/>
                    <a:pt x="10509" y="7058"/>
                  </a:cubicBezTo>
                  <a:cubicBezTo>
                    <a:pt x="10219" y="7308"/>
                    <a:pt x="10075" y="7423"/>
                    <a:pt x="10007" y="7423"/>
                  </a:cubicBezTo>
                  <a:cubicBezTo>
                    <a:pt x="9903" y="7423"/>
                    <a:pt x="9976" y="7155"/>
                    <a:pt x="9976" y="6691"/>
                  </a:cubicBezTo>
                  <a:cubicBezTo>
                    <a:pt x="9976" y="6157"/>
                    <a:pt x="10276" y="5457"/>
                    <a:pt x="10343" y="4890"/>
                  </a:cubicBezTo>
                  <a:cubicBezTo>
                    <a:pt x="10610" y="2855"/>
                    <a:pt x="10176" y="1154"/>
                    <a:pt x="8141" y="353"/>
                  </a:cubicBezTo>
                  <a:cubicBezTo>
                    <a:pt x="7546" y="115"/>
                    <a:pt x="6966" y="1"/>
                    <a:pt x="6410" y="1"/>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3"/>
            <p:cNvSpPr/>
            <p:nvPr/>
          </p:nvSpPr>
          <p:spPr>
            <a:xfrm>
              <a:off x="2964800" y="2170197"/>
              <a:ext cx="326780" cy="554685"/>
            </a:xfrm>
            <a:custGeom>
              <a:avLst/>
              <a:gdLst/>
              <a:ahLst/>
              <a:cxnLst/>
              <a:rect l="l" t="t" r="r" b="b"/>
              <a:pathLst>
                <a:path w="15279" h="25935" extrusionOk="0">
                  <a:moveTo>
                    <a:pt x="12481" y="1"/>
                  </a:moveTo>
                  <a:cubicBezTo>
                    <a:pt x="12437" y="1"/>
                    <a:pt x="12391" y="9"/>
                    <a:pt x="12343" y="27"/>
                  </a:cubicBezTo>
                  <a:cubicBezTo>
                    <a:pt x="12243" y="61"/>
                    <a:pt x="12143" y="94"/>
                    <a:pt x="12009" y="94"/>
                  </a:cubicBezTo>
                  <a:cubicBezTo>
                    <a:pt x="9869" y="764"/>
                    <a:pt x="7730" y="1315"/>
                    <a:pt x="5497" y="1315"/>
                  </a:cubicBezTo>
                  <a:cubicBezTo>
                    <a:pt x="4841" y="1315"/>
                    <a:pt x="4177" y="1267"/>
                    <a:pt x="3503" y="1161"/>
                  </a:cubicBezTo>
                  <a:cubicBezTo>
                    <a:pt x="3492" y="1161"/>
                    <a:pt x="3482" y="1160"/>
                    <a:pt x="3471" y="1160"/>
                  </a:cubicBezTo>
                  <a:cubicBezTo>
                    <a:pt x="3094" y="1160"/>
                    <a:pt x="2947" y="1730"/>
                    <a:pt x="3336" y="1795"/>
                  </a:cubicBezTo>
                  <a:cubicBezTo>
                    <a:pt x="3436" y="1795"/>
                    <a:pt x="3470" y="1829"/>
                    <a:pt x="3570" y="1829"/>
                  </a:cubicBezTo>
                  <a:cubicBezTo>
                    <a:pt x="3470" y="1962"/>
                    <a:pt x="3470" y="2195"/>
                    <a:pt x="3470" y="2429"/>
                  </a:cubicBezTo>
                  <a:cubicBezTo>
                    <a:pt x="3570" y="3663"/>
                    <a:pt x="4437" y="4097"/>
                    <a:pt x="3403" y="5531"/>
                  </a:cubicBezTo>
                  <a:cubicBezTo>
                    <a:pt x="2736" y="6465"/>
                    <a:pt x="2302" y="6699"/>
                    <a:pt x="2002" y="7933"/>
                  </a:cubicBezTo>
                  <a:cubicBezTo>
                    <a:pt x="1535" y="9934"/>
                    <a:pt x="1" y="11902"/>
                    <a:pt x="1435" y="13871"/>
                  </a:cubicBezTo>
                  <a:cubicBezTo>
                    <a:pt x="1602" y="14104"/>
                    <a:pt x="1869" y="14271"/>
                    <a:pt x="2069" y="14471"/>
                  </a:cubicBezTo>
                  <a:cubicBezTo>
                    <a:pt x="2569" y="15038"/>
                    <a:pt x="2836" y="15572"/>
                    <a:pt x="3303" y="16139"/>
                  </a:cubicBezTo>
                  <a:cubicBezTo>
                    <a:pt x="3637" y="16606"/>
                    <a:pt x="3903" y="16673"/>
                    <a:pt x="4370" y="16939"/>
                  </a:cubicBezTo>
                  <a:cubicBezTo>
                    <a:pt x="5972" y="17840"/>
                    <a:pt x="5304" y="18474"/>
                    <a:pt x="5238" y="19942"/>
                  </a:cubicBezTo>
                  <a:cubicBezTo>
                    <a:pt x="5204" y="20609"/>
                    <a:pt x="5304" y="21142"/>
                    <a:pt x="5738" y="21676"/>
                  </a:cubicBezTo>
                  <a:cubicBezTo>
                    <a:pt x="6038" y="22076"/>
                    <a:pt x="6405" y="22176"/>
                    <a:pt x="6705" y="22477"/>
                  </a:cubicBezTo>
                  <a:cubicBezTo>
                    <a:pt x="7473" y="23311"/>
                    <a:pt x="7439" y="23944"/>
                    <a:pt x="7773" y="24912"/>
                  </a:cubicBezTo>
                  <a:cubicBezTo>
                    <a:pt x="7906" y="25312"/>
                    <a:pt x="7940" y="25612"/>
                    <a:pt x="8373" y="25812"/>
                  </a:cubicBezTo>
                  <a:cubicBezTo>
                    <a:pt x="8530" y="25901"/>
                    <a:pt x="8684" y="25934"/>
                    <a:pt x="8835" y="25934"/>
                  </a:cubicBezTo>
                  <a:cubicBezTo>
                    <a:pt x="9201" y="25934"/>
                    <a:pt x="9554" y="25740"/>
                    <a:pt x="9908" y="25646"/>
                  </a:cubicBezTo>
                  <a:cubicBezTo>
                    <a:pt x="10875" y="25345"/>
                    <a:pt x="11909" y="25412"/>
                    <a:pt x="12576" y="24612"/>
                  </a:cubicBezTo>
                  <a:cubicBezTo>
                    <a:pt x="13043" y="24111"/>
                    <a:pt x="13277" y="23177"/>
                    <a:pt x="13444" y="22577"/>
                  </a:cubicBezTo>
                  <a:cubicBezTo>
                    <a:pt x="13577" y="22076"/>
                    <a:pt x="13644" y="21609"/>
                    <a:pt x="13710" y="21109"/>
                  </a:cubicBezTo>
                  <a:cubicBezTo>
                    <a:pt x="13810" y="19942"/>
                    <a:pt x="13977" y="19308"/>
                    <a:pt x="14544" y="18307"/>
                  </a:cubicBezTo>
                  <a:cubicBezTo>
                    <a:pt x="15211" y="17440"/>
                    <a:pt x="15278" y="16773"/>
                    <a:pt x="15111" y="15705"/>
                  </a:cubicBezTo>
                  <a:cubicBezTo>
                    <a:pt x="14878" y="13937"/>
                    <a:pt x="14778" y="12203"/>
                    <a:pt x="14444" y="10435"/>
                  </a:cubicBezTo>
                  <a:cubicBezTo>
                    <a:pt x="14111" y="8600"/>
                    <a:pt x="14244" y="6799"/>
                    <a:pt x="13977" y="4964"/>
                  </a:cubicBezTo>
                  <a:cubicBezTo>
                    <a:pt x="13777" y="3363"/>
                    <a:pt x="12910" y="1962"/>
                    <a:pt x="12810" y="361"/>
                  </a:cubicBezTo>
                  <a:cubicBezTo>
                    <a:pt x="12810" y="170"/>
                    <a:pt x="12676" y="1"/>
                    <a:pt x="12481" y="1"/>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3"/>
            <p:cNvSpPr/>
            <p:nvPr/>
          </p:nvSpPr>
          <p:spPr>
            <a:xfrm>
              <a:off x="3244463" y="2232691"/>
              <a:ext cx="250426" cy="399925"/>
            </a:xfrm>
            <a:custGeom>
              <a:avLst/>
              <a:gdLst/>
              <a:ahLst/>
              <a:cxnLst/>
              <a:rect l="l" t="t" r="r" b="b"/>
              <a:pathLst>
                <a:path w="11709" h="18699" extrusionOk="0">
                  <a:moveTo>
                    <a:pt x="6886" y="1"/>
                  </a:moveTo>
                  <a:cubicBezTo>
                    <a:pt x="5852" y="1"/>
                    <a:pt x="4757" y="110"/>
                    <a:pt x="3937" y="207"/>
                  </a:cubicBezTo>
                  <a:cubicBezTo>
                    <a:pt x="2703" y="341"/>
                    <a:pt x="1835" y="975"/>
                    <a:pt x="534" y="975"/>
                  </a:cubicBezTo>
                  <a:cubicBezTo>
                    <a:pt x="484" y="945"/>
                    <a:pt x="428" y="930"/>
                    <a:pt x="373" y="930"/>
                  </a:cubicBezTo>
                  <a:cubicBezTo>
                    <a:pt x="242" y="930"/>
                    <a:pt x="114" y="1011"/>
                    <a:pt x="67" y="1175"/>
                  </a:cubicBezTo>
                  <a:cubicBezTo>
                    <a:pt x="34" y="1208"/>
                    <a:pt x="34" y="1275"/>
                    <a:pt x="34" y="1342"/>
                  </a:cubicBezTo>
                  <a:cubicBezTo>
                    <a:pt x="1" y="2109"/>
                    <a:pt x="1" y="2843"/>
                    <a:pt x="1" y="3610"/>
                  </a:cubicBezTo>
                  <a:cubicBezTo>
                    <a:pt x="1" y="3710"/>
                    <a:pt x="34" y="3810"/>
                    <a:pt x="101" y="3843"/>
                  </a:cubicBezTo>
                  <a:cubicBezTo>
                    <a:pt x="234" y="6012"/>
                    <a:pt x="568" y="8146"/>
                    <a:pt x="768" y="10315"/>
                  </a:cubicBezTo>
                  <a:cubicBezTo>
                    <a:pt x="901" y="11816"/>
                    <a:pt x="1402" y="13484"/>
                    <a:pt x="1001" y="14985"/>
                  </a:cubicBezTo>
                  <a:cubicBezTo>
                    <a:pt x="701" y="16186"/>
                    <a:pt x="101" y="17053"/>
                    <a:pt x="234" y="18354"/>
                  </a:cubicBezTo>
                  <a:cubicBezTo>
                    <a:pt x="267" y="18554"/>
                    <a:pt x="401" y="18687"/>
                    <a:pt x="601" y="18687"/>
                  </a:cubicBezTo>
                  <a:cubicBezTo>
                    <a:pt x="745" y="18695"/>
                    <a:pt x="888" y="18698"/>
                    <a:pt x="1031" y="18698"/>
                  </a:cubicBezTo>
                  <a:cubicBezTo>
                    <a:pt x="4213" y="18698"/>
                    <a:pt x="7269" y="16952"/>
                    <a:pt x="9407" y="14718"/>
                  </a:cubicBezTo>
                  <a:cubicBezTo>
                    <a:pt x="11709" y="12350"/>
                    <a:pt x="10975" y="9681"/>
                    <a:pt x="10475" y="6712"/>
                  </a:cubicBezTo>
                  <a:cubicBezTo>
                    <a:pt x="10241" y="5478"/>
                    <a:pt x="10141" y="4277"/>
                    <a:pt x="9974" y="3009"/>
                  </a:cubicBezTo>
                  <a:cubicBezTo>
                    <a:pt x="9874" y="2409"/>
                    <a:pt x="9974" y="1408"/>
                    <a:pt x="9708" y="875"/>
                  </a:cubicBezTo>
                  <a:cubicBezTo>
                    <a:pt x="9507" y="441"/>
                    <a:pt x="9407" y="341"/>
                    <a:pt x="8874" y="207"/>
                  </a:cubicBezTo>
                  <a:cubicBezTo>
                    <a:pt x="8321" y="55"/>
                    <a:pt x="7619" y="1"/>
                    <a:pt x="6886" y="1"/>
                  </a:cubicBez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3"/>
            <p:cNvSpPr/>
            <p:nvPr/>
          </p:nvSpPr>
          <p:spPr>
            <a:xfrm>
              <a:off x="2815686" y="3090372"/>
              <a:ext cx="439492" cy="384355"/>
            </a:xfrm>
            <a:custGeom>
              <a:avLst/>
              <a:gdLst/>
              <a:ahLst/>
              <a:cxnLst/>
              <a:rect l="l" t="t" r="r" b="b"/>
              <a:pathLst>
                <a:path w="20549" h="17971" extrusionOk="0">
                  <a:moveTo>
                    <a:pt x="7506" y="1"/>
                  </a:moveTo>
                  <a:cubicBezTo>
                    <a:pt x="6873" y="1"/>
                    <a:pt x="6372" y="301"/>
                    <a:pt x="5772" y="434"/>
                  </a:cubicBezTo>
                  <a:cubicBezTo>
                    <a:pt x="5191" y="594"/>
                    <a:pt x="4615" y="648"/>
                    <a:pt x="4037" y="648"/>
                  </a:cubicBezTo>
                  <a:cubicBezTo>
                    <a:pt x="2921" y="648"/>
                    <a:pt x="1800" y="445"/>
                    <a:pt x="635" y="401"/>
                  </a:cubicBezTo>
                  <a:cubicBezTo>
                    <a:pt x="590" y="282"/>
                    <a:pt x="473" y="223"/>
                    <a:pt x="357" y="223"/>
                  </a:cubicBezTo>
                  <a:cubicBezTo>
                    <a:pt x="212" y="223"/>
                    <a:pt x="68" y="316"/>
                    <a:pt x="68" y="501"/>
                  </a:cubicBezTo>
                  <a:cubicBezTo>
                    <a:pt x="1" y="634"/>
                    <a:pt x="1" y="801"/>
                    <a:pt x="68" y="935"/>
                  </a:cubicBezTo>
                  <a:cubicBezTo>
                    <a:pt x="68" y="2669"/>
                    <a:pt x="368" y="4471"/>
                    <a:pt x="902" y="6105"/>
                  </a:cubicBezTo>
                  <a:cubicBezTo>
                    <a:pt x="1402" y="7573"/>
                    <a:pt x="1836" y="9007"/>
                    <a:pt x="1736" y="10575"/>
                  </a:cubicBezTo>
                  <a:cubicBezTo>
                    <a:pt x="1669" y="11776"/>
                    <a:pt x="1168" y="12977"/>
                    <a:pt x="1102" y="14178"/>
                  </a:cubicBezTo>
                  <a:cubicBezTo>
                    <a:pt x="1051" y="15497"/>
                    <a:pt x="1714" y="15716"/>
                    <a:pt x="2622" y="15716"/>
                  </a:cubicBezTo>
                  <a:cubicBezTo>
                    <a:pt x="2908" y="15716"/>
                    <a:pt x="3218" y="15695"/>
                    <a:pt x="3537" y="15679"/>
                  </a:cubicBezTo>
                  <a:cubicBezTo>
                    <a:pt x="3692" y="15669"/>
                    <a:pt x="3847" y="15665"/>
                    <a:pt x="3999" y="15665"/>
                  </a:cubicBezTo>
                  <a:cubicBezTo>
                    <a:pt x="7123" y="15665"/>
                    <a:pt x="9689" y="17533"/>
                    <a:pt x="12710" y="17947"/>
                  </a:cubicBezTo>
                  <a:cubicBezTo>
                    <a:pt x="12883" y="17963"/>
                    <a:pt x="13044" y="17971"/>
                    <a:pt x="13197" y="17971"/>
                  </a:cubicBezTo>
                  <a:cubicBezTo>
                    <a:pt x="13693" y="17971"/>
                    <a:pt x="14118" y="17884"/>
                    <a:pt x="14678" y="17680"/>
                  </a:cubicBezTo>
                  <a:cubicBezTo>
                    <a:pt x="15510" y="17395"/>
                    <a:pt x="16138" y="17228"/>
                    <a:pt x="16877" y="17228"/>
                  </a:cubicBezTo>
                  <a:cubicBezTo>
                    <a:pt x="17175" y="17228"/>
                    <a:pt x="17492" y="17256"/>
                    <a:pt x="17847" y="17313"/>
                  </a:cubicBezTo>
                  <a:cubicBezTo>
                    <a:pt x="18178" y="17341"/>
                    <a:pt x="18599" y="17505"/>
                    <a:pt x="18999" y="17505"/>
                  </a:cubicBezTo>
                  <a:cubicBezTo>
                    <a:pt x="19083" y="17505"/>
                    <a:pt x="19167" y="17497"/>
                    <a:pt x="19248" y="17480"/>
                  </a:cubicBezTo>
                  <a:cubicBezTo>
                    <a:pt x="20516" y="17246"/>
                    <a:pt x="20549" y="16412"/>
                    <a:pt x="19949" y="15579"/>
                  </a:cubicBezTo>
                  <a:cubicBezTo>
                    <a:pt x="19448" y="14811"/>
                    <a:pt x="18981" y="14244"/>
                    <a:pt x="18748" y="13377"/>
                  </a:cubicBezTo>
                  <a:cubicBezTo>
                    <a:pt x="18614" y="12943"/>
                    <a:pt x="18581" y="12543"/>
                    <a:pt x="18281" y="12209"/>
                  </a:cubicBezTo>
                  <a:cubicBezTo>
                    <a:pt x="17614" y="11309"/>
                    <a:pt x="16680" y="10775"/>
                    <a:pt x="16046" y="9774"/>
                  </a:cubicBezTo>
                  <a:cubicBezTo>
                    <a:pt x="15446" y="8805"/>
                    <a:pt x="14830" y="8458"/>
                    <a:pt x="13977" y="8458"/>
                  </a:cubicBezTo>
                  <a:cubicBezTo>
                    <a:pt x="13597" y="8458"/>
                    <a:pt x="13170" y="8527"/>
                    <a:pt x="12677" y="8640"/>
                  </a:cubicBezTo>
                  <a:cubicBezTo>
                    <a:pt x="12183" y="8744"/>
                    <a:pt x="10720" y="9252"/>
                    <a:pt x="9891" y="9252"/>
                  </a:cubicBezTo>
                  <a:cubicBezTo>
                    <a:pt x="9655" y="9252"/>
                    <a:pt x="9470" y="9211"/>
                    <a:pt x="9374" y="9107"/>
                  </a:cubicBezTo>
                  <a:cubicBezTo>
                    <a:pt x="8941" y="8707"/>
                    <a:pt x="10442" y="7373"/>
                    <a:pt x="10842" y="6772"/>
                  </a:cubicBezTo>
                  <a:cubicBezTo>
                    <a:pt x="12443" y="4371"/>
                    <a:pt x="11209" y="3103"/>
                    <a:pt x="10242" y="768"/>
                  </a:cubicBezTo>
                  <a:cubicBezTo>
                    <a:pt x="10342" y="601"/>
                    <a:pt x="10242" y="301"/>
                    <a:pt x="9941" y="301"/>
                  </a:cubicBezTo>
                  <a:lnTo>
                    <a:pt x="9908" y="301"/>
                  </a:lnTo>
                  <a:cubicBezTo>
                    <a:pt x="9675" y="268"/>
                    <a:pt x="9408" y="268"/>
                    <a:pt x="9174" y="268"/>
                  </a:cubicBezTo>
                  <a:cubicBezTo>
                    <a:pt x="8607" y="201"/>
                    <a:pt x="8073" y="1"/>
                    <a:pt x="7506" y="1"/>
                  </a:cubicBez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3"/>
            <p:cNvSpPr/>
            <p:nvPr/>
          </p:nvSpPr>
          <p:spPr>
            <a:xfrm>
              <a:off x="3152432" y="2473129"/>
              <a:ext cx="550065" cy="297842"/>
            </a:xfrm>
            <a:custGeom>
              <a:avLst/>
              <a:gdLst/>
              <a:ahLst/>
              <a:cxnLst/>
              <a:rect l="l" t="t" r="r" b="b"/>
              <a:pathLst>
                <a:path w="25719" h="13926" extrusionOk="0">
                  <a:moveTo>
                    <a:pt x="14877" y="0"/>
                  </a:moveTo>
                  <a:cubicBezTo>
                    <a:pt x="14714" y="0"/>
                    <a:pt x="14507" y="99"/>
                    <a:pt x="14478" y="274"/>
                  </a:cubicBezTo>
                  <a:cubicBezTo>
                    <a:pt x="14111" y="2575"/>
                    <a:pt x="12476" y="4243"/>
                    <a:pt x="10575" y="5477"/>
                  </a:cubicBezTo>
                  <a:cubicBezTo>
                    <a:pt x="9741" y="6078"/>
                    <a:pt x="8840" y="6478"/>
                    <a:pt x="7873" y="6745"/>
                  </a:cubicBezTo>
                  <a:cubicBezTo>
                    <a:pt x="7584" y="6812"/>
                    <a:pt x="7276" y="6826"/>
                    <a:pt x="6964" y="6826"/>
                  </a:cubicBezTo>
                  <a:cubicBezTo>
                    <a:pt x="6713" y="6826"/>
                    <a:pt x="6460" y="6817"/>
                    <a:pt x="6211" y="6817"/>
                  </a:cubicBezTo>
                  <a:cubicBezTo>
                    <a:pt x="5837" y="6817"/>
                    <a:pt x="5471" y="6838"/>
                    <a:pt x="5138" y="6945"/>
                  </a:cubicBezTo>
                  <a:cubicBezTo>
                    <a:pt x="4037" y="7312"/>
                    <a:pt x="4504" y="7979"/>
                    <a:pt x="4037" y="8813"/>
                  </a:cubicBezTo>
                  <a:cubicBezTo>
                    <a:pt x="3303" y="10247"/>
                    <a:pt x="1735" y="10014"/>
                    <a:pt x="968" y="11281"/>
                  </a:cubicBezTo>
                  <a:cubicBezTo>
                    <a:pt x="968" y="11315"/>
                    <a:pt x="901" y="11315"/>
                    <a:pt x="901" y="11348"/>
                  </a:cubicBezTo>
                  <a:cubicBezTo>
                    <a:pt x="879" y="11341"/>
                    <a:pt x="853" y="11337"/>
                    <a:pt x="826" y="11337"/>
                  </a:cubicBezTo>
                  <a:cubicBezTo>
                    <a:pt x="731" y="11337"/>
                    <a:pt x="619" y="11386"/>
                    <a:pt x="568" y="11515"/>
                  </a:cubicBezTo>
                  <a:cubicBezTo>
                    <a:pt x="468" y="12115"/>
                    <a:pt x="234" y="12649"/>
                    <a:pt x="34" y="13250"/>
                  </a:cubicBezTo>
                  <a:cubicBezTo>
                    <a:pt x="1" y="13450"/>
                    <a:pt x="134" y="13650"/>
                    <a:pt x="301" y="13683"/>
                  </a:cubicBezTo>
                  <a:cubicBezTo>
                    <a:pt x="928" y="13823"/>
                    <a:pt x="1692" y="13926"/>
                    <a:pt x="2445" y="13926"/>
                  </a:cubicBezTo>
                  <a:cubicBezTo>
                    <a:pt x="3133" y="13926"/>
                    <a:pt x="3813" y="13839"/>
                    <a:pt x="4370" y="13616"/>
                  </a:cubicBezTo>
                  <a:cubicBezTo>
                    <a:pt x="5238" y="13283"/>
                    <a:pt x="5338" y="12849"/>
                    <a:pt x="6505" y="12749"/>
                  </a:cubicBezTo>
                  <a:cubicBezTo>
                    <a:pt x="7339" y="12616"/>
                    <a:pt x="8140" y="12616"/>
                    <a:pt x="8974" y="12416"/>
                  </a:cubicBezTo>
                  <a:cubicBezTo>
                    <a:pt x="11342" y="11915"/>
                    <a:pt x="13744" y="12015"/>
                    <a:pt x="16079" y="11615"/>
                  </a:cubicBezTo>
                  <a:cubicBezTo>
                    <a:pt x="17146" y="11448"/>
                    <a:pt x="18347" y="11315"/>
                    <a:pt x="19314" y="11081"/>
                  </a:cubicBezTo>
                  <a:cubicBezTo>
                    <a:pt x="19581" y="10981"/>
                    <a:pt x="19848" y="10915"/>
                    <a:pt x="20082" y="10781"/>
                  </a:cubicBezTo>
                  <a:lnTo>
                    <a:pt x="20182" y="10781"/>
                  </a:lnTo>
                  <a:cubicBezTo>
                    <a:pt x="20248" y="10748"/>
                    <a:pt x="20348" y="10681"/>
                    <a:pt x="20415" y="10681"/>
                  </a:cubicBezTo>
                  <a:cubicBezTo>
                    <a:pt x="20515" y="10781"/>
                    <a:pt x="20582" y="10781"/>
                    <a:pt x="20715" y="10781"/>
                  </a:cubicBezTo>
                  <a:cubicBezTo>
                    <a:pt x="22316" y="10314"/>
                    <a:pt x="23751" y="8780"/>
                    <a:pt x="24651" y="7445"/>
                  </a:cubicBezTo>
                  <a:cubicBezTo>
                    <a:pt x="25719" y="5978"/>
                    <a:pt x="24451" y="5744"/>
                    <a:pt x="23617" y="4643"/>
                  </a:cubicBezTo>
                  <a:cubicBezTo>
                    <a:pt x="22717" y="3476"/>
                    <a:pt x="22683" y="2075"/>
                    <a:pt x="21049" y="1675"/>
                  </a:cubicBezTo>
                  <a:cubicBezTo>
                    <a:pt x="20785" y="1624"/>
                    <a:pt x="20529" y="1607"/>
                    <a:pt x="20278" y="1607"/>
                  </a:cubicBezTo>
                  <a:cubicBezTo>
                    <a:pt x="19746" y="1607"/>
                    <a:pt x="19238" y="1684"/>
                    <a:pt x="18727" y="1684"/>
                  </a:cubicBezTo>
                  <a:cubicBezTo>
                    <a:pt x="18203" y="1684"/>
                    <a:pt x="17675" y="1603"/>
                    <a:pt x="17113" y="1274"/>
                  </a:cubicBezTo>
                  <a:cubicBezTo>
                    <a:pt x="16346" y="807"/>
                    <a:pt x="15812" y="274"/>
                    <a:pt x="14945" y="7"/>
                  </a:cubicBezTo>
                  <a:cubicBezTo>
                    <a:pt x="14923" y="2"/>
                    <a:pt x="14901" y="0"/>
                    <a:pt x="14877" y="0"/>
                  </a:cubicBez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3"/>
            <p:cNvSpPr/>
            <p:nvPr/>
          </p:nvSpPr>
          <p:spPr>
            <a:xfrm>
              <a:off x="3102492" y="2682213"/>
              <a:ext cx="649902" cy="231263"/>
            </a:xfrm>
            <a:custGeom>
              <a:avLst/>
              <a:gdLst/>
              <a:ahLst/>
              <a:cxnLst/>
              <a:rect l="l" t="t" r="r" b="b"/>
              <a:pathLst>
                <a:path w="30387" h="10813" extrusionOk="0">
                  <a:moveTo>
                    <a:pt x="30033" y="0"/>
                  </a:moveTo>
                  <a:cubicBezTo>
                    <a:pt x="30018" y="0"/>
                    <a:pt x="30003" y="2"/>
                    <a:pt x="29989" y="4"/>
                  </a:cubicBezTo>
                  <a:cubicBezTo>
                    <a:pt x="28054" y="471"/>
                    <a:pt x="26186" y="938"/>
                    <a:pt x="24184" y="972"/>
                  </a:cubicBezTo>
                  <a:cubicBezTo>
                    <a:pt x="22650" y="1005"/>
                    <a:pt x="21216" y="972"/>
                    <a:pt x="19681" y="1172"/>
                  </a:cubicBezTo>
                  <a:cubicBezTo>
                    <a:pt x="16512" y="1606"/>
                    <a:pt x="13277" y="1672"/>
                    <a:pt x="10108" y="2206"/>
                  </a:cubicBezTo>
                  <a:cubicBezTo>
                    <a:pt x="8773" y="2439"/>
                    <a:pt x="7673" y="2706"/>
                    <a:pt x="6405" y="3207"/>
                  </a:cubicBezTo>
                  <a:cubicBezTo>
                    <a:pt x="5675" y="3615"/>
                    <a:pt x="4895" y="3820"/>
                    <a:pt x="4040" y="3820"/>
                  </a:cubicBezTo>
                  <a:cubicBezTo>
                    <a:pt x="3918" y="3820"/>
                    <a:pt x="3795" y="3815"/>
                    <a:pt x="3670" y="3807"/>
                  </a:cubicBezTo>
                  <a:cubicBezTo>
                    <a:pt x="3470" y="3707"/>
                    <a:pt x="3203" y="3640"/>
                    <a:pt x="3003" y="3540"/>
                  </a:cubicBezTo>
                  <a:cubicBezTo>
                    <a:pt x="2969" y="3551"/>
                    <a:pt x="2936" y="3555"/>
                    <a:pt x="2901" y="3555"/>
                  </a:cubicBezTo>
                  <a:cubicBezTo>
                    <a:pt x="2832" y="3555"/>
                    <a:pt x="2758" y="3540"/>
                    <a:pt x="2669" y="3540"/>
                  </a:cubicBezTo>
                  <a:cubicBezTo>
                    <a:pt x="2641" y="3535"/>
                    <a:pt x="2613" y="3532"/>
                    <a:pt x="2584" y="3532"/>
                  </a:cubicBezTo>
                  <a:cubicBezTo>
                    <a:pt x="2438" y="3532"/>
                    <a:pt x="2286" y="3601"/>
                    <a:pt x="2202" y="3740"/>
                  </a:cubicBezTo>
                  <a:cubicBezTo>
                    <a:pt x="2169" y="3840"/>
                    <a:pt x="2169" y="3874"/>
                    <a:pt x="2135" y="3974"/>
                  </a:cubicBezTo>
                  <a:cubicBezTo>
                    <a:pt x="1902" y="4307"/>
                    <a:pt x="1835" y="4708"/>
                    <a:pt x="1735" y="5008"/>
                  </a:cubicBezTo>
                  <a:cubicBezTo>
                    <a:pt x="1568" y="5508"/>
                    <a:pt x="1468" y="6042"/>
                    <a:pt x="1301" y="6542"/>
                  </a:cubicBezTo>
                  <a:cubicBezTo>
                    <a:pt x="1201" y="6809"/>
                    <a:pt x="1068" y="7043"/>
                    <a:pt x="1001" y="7243"/>
                  </a:cubicBezTo>
                  <a:cubicBezTo>
                    <a:pt x="734" y="7810"/>
                    <a:pt x="334" y="8344"/>
                    <a:pt x="201" y="8911"/>
                  </a:cubicBezTo>
                  <a:cubicBezTo>
                    <a:pt x="167" y="9144"/>
                    <a:pt x="134" y="9378"/>
                    <a:pt x="167" y="9545"/>
                  </a:cubicBezTo>
                  <a:cubicBezTo>
                    <a:pt x="167" y="9578"/>
                    <a:pt x="134" y="9578"/>
                    <a:pt x="134" y="9645"/>
                  </a:cubicBezTo>
                  <a:cubicBezTo>
                    <a:pt x="1" y="9878"/>
                    <a:pt x="167" y="10078"/>
                    <a:pt x="367" y="10178"/>
                  </a:cubicBezTo>
                  <a:cubicBezTo>
                    <a:pt x="534" y="10378"/>
                    <a:pt x="734" y="10545"/>
                    <a:pt x="1035" y="10679"/>
                  </a:cubicBezTo>
                  <a:cubicBezTo>
                    <a:pt x="1300" y="10774"/>
                    <a:pt x="1601" y="10812"/>
                    <a:pt x="1923" y="10812"/>
                  </a:cubicBezTo>
                  <a:cubicBezTo>
                    <a:pt x="3175" y="10812"/>
                    <a:pt x="4743" y="10231"/>
                    <a:pt x="5805" y="10178"/>
                  </a:cubicBezTo>
                  <a:cubicBezTo>
                    <a:pt x="8206" y="10012"/>
                    <a:pt x="10575" y="10045"/>
                    <a:pt x="13043" y="9745"/>
                  </a:cubicBezTo>
                  <a:cubicBezTo>
                    <a:pt x="15145" y="9511"/>
                    <a:pt x="17313" y="9678"/>
                    <a:pt x="19348" y="9311"/>
                  </a:cubicBezTo>
                  <a:cubicBezTo>
                    <a:pt x="21149" y="8977"/>
                    <a:pt x="21416" y="7710"/>
                    <a:pt x="22683" y="6542"/>
                  </a:cubicBezTo>
                  <a:cubicBezTo>
                    <a:pt x="24151" y="5208"/>
                    <a:pt x="26052" y="4908"/>
                    <a:pt x="27554" y="3674"/>
                  </a:cubicBezTo>
                  <a:cubicBezTo>
                    <a:pt x="28554" y="2840"/>
                    <a:pt x="29722" y="1872"/>
                    <a:pt x="30255" y="638"/>
                  </a:cubicBezTo>
                  <a:cubicBezTo>
                    <a:pt x="30322" y="538"/>
                    <a:pt x="30356" y="471"/>
                    <a:pt x="30356" y="371"/>
                  </a:cubicBezTo>
                  <a:cubicBezTo>
                    <a:pt x="30386" y="158"/>
                    <a:pt x="30194" y="0"/>
                    <a:pt x="30033" y="0"/>
                  </a:cubicBez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3"/>
            <p:cNvSpPr/>
            <p:nvPr/>
          </p:nvSpPr>
          <p:spPr>
            <a:xfrm>
              <a:off x="3430726" y="2166368"/>
              <a:ext cx="324577" cy="366838"/>
            </a:xfrm>
            <a:custGeom>
              <a:avLst/>
              <a:gdLst/>
              <a:ahLst/>
              <a:cxnLst/>
              <a:rect l="l" t="t" r="r" b="b"/>
              <a:pathLst>
                <a:path w="15176" h="17152" extrusionOk="0">
                  <a:moveTo>
                    <a:pt x="13767" y="0"/>
                  </a:moveTo>
                  <a:cubicBezTo>
                    <a:pt x="13715" y="0"/>
                    <a:pt x="13661" y="13"/>
                    <a:pt x="13608" y="39"/>
                  </a:cubicBezTo>
                  <a:cubicBezTo>
                    <a:pt x="11255" y="1044"/>
                    <a:pt x="10111" y="2937"/>
                    <a:pt x="7651" y="2937"/>
                  </a:cubicBezTo>
                  <a:cubicBezTo>
                    <a:pt x="7251" y="2937"/>
                    <a:pt x="6816" y="2887"/>
                    <a:pt x="6336" y="2775"/>
                  </a:cubicBezTo>
                  <a:cubicBezTo>
                    <a:pt x="5560" y="2587"/>
                    <a:pt x="4803" y="2493"/>
                    <a:pt x="4055" y="2493"/>
                  </a:cubicBezTo>
                  <a:cubicBezTo>
                    <a:pt x="2807" y="2493"/>
                    <a:pt x="1582" y="2754"/>
                    <a:pt x="331" y="3275"/>
                  </a:cubicBezTo>
                  <a:cubicBezTo>
                    <a:pt x="1" y="3425"/>
                    <a:pt x="76" y="3928"/>
                    <a:pt x="388" y="3928"/>
                  </a:cubicBezTo>
                  <a:cubicBezTo>
                    <a:pt x="422" y="3928"/>
                    <a:pt x="459" y="3922"/>
                    <a:pt x="498" y="3909"/>
                  </a:cubicBezTo>
                  <a:lnTo>
                    <a:pt x="498" y="3909"/>
                  </a:lnTo>
                  <a:cubicBezTo>
                    <a:pt x="331" y="4142"/>
                    <a:pt x="298" y="4509"/>
                    <a:pt x="331" y="5076"/>
                  </a:cubicBezTo>
                  <a:cubicBezTo>
                    <a:pt x="431" y="6611"/>
                    <a:pt x="865" y="8212"/>
                    <a:pt x="1032" y="9746"/>
                  </a:cubicBezTo>
                  <a:cubicBezTo>
                    <a:pt x="1132" y="10647"/>
                    <a:pt x="1165" y="11548"/>
                    <a:pt x="1199" y="12448"/>
                  </a:cubicBezTo>
                  <a:cubicBezTo>
                    <a:pt x="1299" y="13683"/>
                    <a:pt x="1299" y="14617"/>
                    <a:pt x="2466" y="15117"/>
                  </a:cubicBezTo>
                  <a:cubicBezTo>
                    <a:pt x="3200" y="15451"/>
                    <a:pt x="3467" y="15451"/>
                    <a:pt x="4001" y="15884"/>
                  </a:cubicBezTo>
                  <a:cubicBezTo>
                    <a:pt x="4201" y="16018"/>
                    <a:pt x="4334" y="16284"/>
                    <a:pt x="4601" y="16451"/>
                  </a:cubicBezTo>
                  <a:cubicBezTo>
                    <a:pt x="4915" y="16626"/>
                    <a:pt x="5197" y="16683"/>
                    <a:pt x="5473" y="16683"/>
                  </a:cubicBezTo>
                  <a:cubicBezTo>
                    <a:pt x="5989" y="16683"/>
                    <a:pt x="6485" y="16485"/>
                    <a:pt x="7136" y="16485"/>
                  </a:cubicBezTo>
                  <a:cubicBezTo>
                    <a:pt x="8082" y="16530"/>
                    <a:pt x="8845" y="17152"/>
                    <a:pt x="9621" y="17152"/>
                  </a:cubicBezTo>
                  <a:cubicBezTo>
                    <a:pt x="9994" y="17152"/>
                    <a:pt x="10371" y="17008"/>
                    <a:pt x="10772" y="16585"/>
                  </a:cubicBezTo>
                  <a:cubicBezTo>
                    <a:pt x="11306" y="15984"/>
                    <a:pt x="11873" y="15117"/>
                    <a:pt x="12307" y="14416"/>
                  </a:cubicBezTo>
                  <a:cubicBezTo>
                    <a:pt x="12840" y="13416"/>
                    <a:pt x="13040" y="13015"/>
                    <a:pt x="13941" y="12081"/>
                  </a:cubicBezTo>
                  <a:cubicBezTo>
                    <a:pt x="15175" y="10780"/>
                    <a:pt x="14975" y="9546"/>
                    <a:pt x="14942" y="7645"/>
                  </a:cubicBezTo>
                  <a:cubicBezTo>
                    <a:pt x="14842" y="5110"/>
                    <a:pt x="14975" y="2641"/>
                    <a:pt x="14108" y="240"/>
                  </a:cubicBezTo>
                  <a:cubicBezTo>
                    <a:pt x="14035" y="93"/>
                    <a:pt x="13908" y="0"/>
                    <a:pt x="13767"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3"/>
            <p:cNvSpPr/>
            <p:nvPr/>
          </p:nvSpPr>
          <p:spPr>
            <a:xfrm>
              <a:off x="3716763" y="2098292"/>
              <a:ext cx="445181" cy="290891"/>
            </a:xfrm>
            <a:custGeom>
              <a:avLst/>
              <a:gdLst/>
              <a:ahLst/>
              <a:cxnLst/>
              <a:rect l="l" t="t" r="r" b="b"/>
              <a:pathLst>
                <a:path w="20815" h="13601" extrusionOk="0">
                  <a:moveTo>
                    <a:pt x="16135" y="0"/>
                  </a:moveTo>
                  <a:cubicBezTo>
                    <a:pt x="14837" y="0"/>
                    <a:pt x="13361" y="404"/>
                    <a:pt x="12109" y="721"/>
                  </a:cubicBezTo>
                  <a:cubicBezTo>
                    <a:pt x="10741" y="1054"/>
                    <a:pt x="9407" y="1288"/>
                    <a:pt x="8072" y="1721"/>
                  </a:cubicBezTo>
                  <a:cubicBezTo>
                    <a:pt x="7472" y="1888"/>
                    <a:pt x="6905" y="2088"/>
                    <a:pt x="6271" y="2222"/>
                  </a:cubicBezTo>
                  <a:cubicBezTo>
                    <a:pt x="6040" y="2267"/>
                    <a:pt x="5835" y="2286"/>
                    <a:pt x="5648" y="2286"/>
                  </a:cubicBezTo>
                  <a:cubicBezTo>
                    <a:pt x="4726" y="2286"/>
                    <a:pt x="4240" y="1815"/>
                    <a:pt x="3269" y="1621"/>
                  </a:cubicBezTo>
                  <a:cubicBezTo>
                    <a:pt x="3101" y="1584"/>
                    <a:pt x="2940" y="1567"/>
                    <a:pt x="2785" y="1567"/>
                  </a:cubicBezTo>
                  <a:cubicBezTo>
                    <a:pt x="1680" y="1567"/>
                    <a:pt x="894" y="2445"/>
                    <a:pt x="133" y="3323"/>
                  </a:cubicBezTo>
                  <a:cubicBezTo>
                    <a:pt x="100" y="3423"/>
                    <a:pt x="67" y="3456"/>
                    <a:pt x="67" y="3523"/>
                  </a:cubicBezTo>
                  <a:cubicBezTo>
                    <a:pt x="0" y="3623"/>
                    <a:pt x="0" y="3656"/>
                    <a:pt x="0" y="3756"/>
                  </a:cubicBezTo>
                  <a:cubicBezTo>
                    <a:pt x="334" y="5257"/>
                    <a:pt x="901" y="6491"/>
                    <a:pt x="934" y="8093"/>
                  </a:cubicBezTo>
                  <a:cubicBezTo>
                    <a:pt x="967" y="9660"/>
                    <a:pt x="934" y="11262"/>
                    <a:pt x="934" y="12829"/>
                  </a:cubicBezTo>
                  <a:lnTo>
                    <a:pt x="934" y="13230"/>
                  </a:lnTo>
                  <a:cubicBezTo>
                    <a:pt x="934" y="13443"/>
                    <a:pt x="1129" y="13601"/>
                    <a:pt x="1367" y="13601"/>
                  </a:cubicBezTo>
                  <a:cubicBezTo>
                    <a:pt x="1389" y="13601"/>
                    <a:pt x="1412" y="13599"/>
                    <a:pt x="1434" y="13597"/>
                  </a:cubicBezTo>
                  <a:cubicBezTo>
                    <a:pt x="4570" y="13063"/>
                    <a:pt x="7639" y="12262"/>
                    <a:pt x="10808" y="11762"/>
                  </a:cubicBezTo>
                  <a:cubicBezTo>
                    <a:pt x="13243" y="11395"/>
                    <a:pt x="15745" y="11128"/>
                    <a:pt x="18080" y="10361"/>
                  </a:cubicBezTo>
                  <a:cubicBezTo>
                    <a:pt x="19114" y="10027"/>
                    <a:pt x="20515" y="9460"/>
                    <a:pt x="20681" y="8226"/>
                  </a:cubicBezTo>
                  <a:cubicBezTo>
                    <a:pt x="20815" y="7559"/>
                    <a:pt x="20448" y="7259"/>
                    <a:pt x="20114" y="6725"/>
                  </a:cubicBezTo>
                  <a:cubicBezTo>
                    <a:pt x="19581" y="5824"/>
                    <a:pt x="19347" y="5424"/>
                    <a:pt x="19314" y="4423"/>
                  </a:cubicBezTo>
                  <a:cubicBezTo>
                    <a:pt x="19314" y="3823"/>
                    <a:pt x="19447" y="3823"/>
                    <a:pt x="19414" y="3222"/>
                  </a:cubicBezTo>
                  <a:cubicBezTo>
                    <a:pt x="19243" y="701"/>
                    <a:pt x="17844" y="0"/>
                    <a:pt x="16135"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3"/>
            <p:cNvSpPr/>
            <p:nvPr/>
          </p:nvSpPr>
          <p:spPr>
            <a:xfrm>
              <a:off x="3767473" y="1791552"/>
              <a:ext cx="567838" cy="427301"/>
            </a:xfrm>
            <a:custGeom>
              <a:avLst/>
              <a:gdLst/>
              <a:ahLst/>
              <a:cxnLst/>
              <a:rect l="l" t="t" r="r" b="b"/>
              <a:pathLst>
                <a:path w="26550" h="19979" extrusionOk="0">
                  <a:moveTo>
                    <a:pt x="16638" y="1"/>
                  </a:moveTo>
                  <a:cubicBezTo>
                    <a:pt x="15904" y="1"/>
                    <a:pt x="15101" y="357"/>
                    <a:pt x="14474" y="519"/>
                  </a:cubicBezTo>
                  <a:cubicBezTo>
                    <a:pt x="12773" y="1019"/>
                    <a:pt x="11305" y="2120"/>
                    <a:pt x="10305" y="3588"/>
                  </a:cubicBezTo>
                  <a:cubicBezTo>
                    <a:pt x="9904" y="4155"/>
                    <a:pt x="9604" y="4689"/>
                    <a:pt x="9538" y="5422"/>
                  </a:cubicBezTo>
                  <a:cubicBezTo>
                    <a:pt x="9404" y="6790"/>
                    <a:pt x="10071" y="7724"/>
                    <a:pt x="8704" y="8792"/>
                  </a:cubicBezTo>
                  <a:cubicBezTo>
                    <a:pt x="7736" y="9559"/>
                    <a:pt x="6569" y="9659"/>
                    <a:pt x="5401" y="9826"/>
                  </a:cubicBezTo>
                  <a:cubicBezTo>
                    <a:pt x="4200" y="10059"/>
                    <a:pt x="3033" y="10426"/>
                    <a:pt x="1799" y="10626"/>
                  </a:cubicBezTo>
                  <a:cubicBezTo>
                    <a:pt x="1632" y="10660"/>
                    <a:pt x="1532" y="10826"/>
                    <a:pt x="1532" y="10993"/>
                  </a:cubicBezTo>
                  <a:cubicBezTo>
                    <a:pt x="1465" y="11727"/>
                    <a:pt x="1799" y="11960"/>
                    <a:pt x="1965" y="12628"/>
                  </a:cubicBezTo>
                  <a:cubicBezTo>
                    <a:pt x="2299" y="13962"/>
                    <a:pt x="1532" y="14629"/>
                    <a:pt x="698" y="15496"/>
                  </a:cubicBezTo>
                  <a:cubicBezTo>
                    <a:pt x="598" y="15563"/>
                    <a:pt x="564" y="15596"/>
                    <a:pt x="531" y="15663"/>
                  </a:cubicBezTo>
                  <a:cubicBezTo>
                    <a:pt x="431" y="15797"/>
                    <a:pt x="298" y="15897"/>
                    <a:pt x="231" y="15997"/>
                  </a:cubicBezTo>
                  <a:cubicBezTo>
                    <a:pt x="0" y="16253"/>
                    <a:pt x="222" y="16607"/>
                    <a:pt x="488" y="16607"/>
                  </a:cubicBezTo>
                  <a:cubicBezTo>
                    <a:pt x="569" y="16607"/>
                    <a:pt x="654" y="16575"/>
                    <a:pt x="731" y="16497"/>
                  </a:cubicBezTo>
                  <a:lnTo>
                    <a:pt x="765" y="16464"/>
                  </a:lnTo>
                  <a:cubicBezTo>
                    <a:pt x="1270" y="17278"/>
                    <a:pt x="2095" y="17555"/>
                    <a:pt x="3002" y="17555"/>
                  </a:cubicBezTo>
                  <a:cubicBezTo>
                    <a:pt x="4250" y="17555"/>
                    <a:pt x="5656" y="17031"/>
                    <a:pt x="6602" y="16664"/>
                  </a:cubicBezTo>
                  <a:cubicBezTo>
                    <a:pt x="8537" y="15963"/>
                    <a:pt x="10438" y="15897"/>
                    <a:pt x="12406" y="15596"/>
                  </a:cubicBezTo>
                  <a:cubicBezTo>
                    <a:pt x="12898" y="15503"/>
                    <a:pt x="13353" y="15438"/>
                    <a:pt x="13787" y="15438"/>
                  </a:cubicBezTo>
                  <a:cubicBezTo>
                    <a:pt x="14589" y="15438"/>
                    <a:pt x="15318" y="15659"/>
                    <a:pt x="16076" y="16330"/>
                  </a:cubicBezTo>
                  <a:cubicBezTo>
                    <a:pt x="16609" y="16831"/>
                    <a:pt x="16976" y="17164"/>
                    <a:pt x="17577" y="17564"/>
                  </a:cubicBezTo>
                  <a:cubicBezTo>
                    <a:pt x="18377" y="18098"/>
                    <a:pt x="18944" y="18632"/>
                    <a:pt x="19611" y="19299"/>
                  </a:cubicBezTo>
                  <a:cubicBezTo>
                    <a:pt x="19912" y="19599"/>
                    <a:pt x="20112" y="19799"/>
                    <a:pt x="20479" y="19933"/>
                  </a:cubicBezTo>
                  <a:cubicBezTo>
                    <a:pt x="20601" y="19965"/>
                    <a:pt x="20725" y="19979"/>
                    <a:pt x="20849" y="19979"/>
                  </a:cubicBezTo>
                  <a:cubicBezTo>
                    <a:pt x="21507" y="19979"/>
                    <a:pt x="22186" y="19585"/>
                    <a:pt x="22747" y="19332"/>
                  </a:cubicBezTo>
                  <a:cubicBezTo>
                    <a:pt x="23914" y="18832"/>
                    <a:pt x="26550" y="17498"/>
                    <a:pt x="25582" y="15830"/>
                  </a:cubicBezTo>
                  <a:cubicBezTo>
                    <a:pt x="25505" y="15701"/>
                    <a:pt x="25387" y="15651"/>
                    <a:pt x="25260" y="15651"/>
                  </a:cubicBezTo>
                  <a:cubicBezTo>
                    <a:pt x="25224" y="15651"/>
                    <a:pt x="25186" y="15656"/>
                    <a:pt x="25149" y="15663"/>
                  </a:cubicBezTo>
                  <a:cubicBezTo>
                    <a:pt x="24548" y="15797"/>
                    <a:pt x="24048" y="16063"/>
                    <a:pt x="23447" y="16364"/>
                  </a:cubicBezTo>
                  <a:cubicBezTo>
                    <a:pt x="22890" y="16676"/>
                    <a:pt x="22093" y="17362"/>
                    <a:pt x="21476" y="17362"/>
                  </a:cubicBezTo>
                  <a:cubicBezTo>
                    <a:pt x="21172" y="17362"/>
                    <a:pt x="20911" y="17194"/>
                    <a:pt x="20746" y="16731"/>
                  </a:cubicBezTo>
                  <a:cubicBezTo>
                    <a:pt x="20479" y="15997"/>
                    <a:pt x="20779" y="14929"/>
                    <a:pt x="20779" y="14162"/>
                  </a:cubicBezTo>
                  <a:cubicBezTo>
                    <a:pt x="20779" y="13261"/>
                    <a:pt x="20645" y="12294"/>
                    <a:pt x="20579" y="11327"/>
                  </a:cubicBezTo>
                  <a:cubicBezTo>
                    <a:pt x="20379" y="9158"/>
                    <a:pt x="19545" y="7290"/>
                    <a:pt x="18911" y="5222"/>
                  </a:cubicBezTo>
                  <a:cubicBezTo>
                    <a:pt x="18544" y="3955"/>
                    <a:pt x="18811" y="1153"/>
                    <a:pt x="17543" y="252"/>
                  </a:cubicBezTo>
                  <a:cubicBezTo>
                    <a:pt x="17269" y="69"/>
                    <a:pt x="16960" y="1"/>
                    <a:pt x="16638" y="1"/>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3"/>
            <p:cNvSpPr/>
            <p:nvPr/>
          </p:nvSpPr>
          <p:spPr>
            <a:xfrm>
              <a:off x="4181192" y="1942805"/>
              <a:ext cx="283256" cy="142826"/>
            </a:xfrm>
            <a:custGeom>
              <a:avLst/>
              <a:gdLst/>
              <a:ahLst/>
              <a:cxnLst/>
              <a:rect l="l" t="t" r="r" b="b"/>
              <a:pathLst>
                <a:path w="13244" h="6678" extrusionOk="0">
                  <a:moveTo>
                    <a:pt x="7884" y="1"/>
                  </a:moveTo>
                  <a:cubicBezTo>
                    <a:pt x="7793" y="1"/>
                    <a:pt x="7703" y="43"/>
                    <a:pt x="7639" y="85"/>
                  </a:cubicBezTo>
                  <a:cubicBezTo>
                    <a:pt x="6872" y="1019"/>
                    <a:pt x="5638" y="1353"/>
                    <a:pt x="4537" y="1619"/>
                  </a:cubicBezTo>
                  <a:cubicBezTo>
                    <a:pt x="4237" y="1720"/>
                    <a:pt x="3937" y="1786"/>
                    <a:pt x="3636" y="1920"/>
                  </a:cubicBezTo>
                  <a:cubicBezTo>
                    <a:pt x="3570" y="1920"/>
                    <a:pt x="3470" y="1920"/>
                    <a:pt x="3436" y="1953"/>
                  </a:cubicBezTo>
                  <a:cubicBezTo>
                    <a:pt x="2769" y="2353"/>
                    <a:pt x="1635" y="2253"/>
                    <a:pt x="935" y="2620"/>
                  </a:cubicBezTo>
                  <a:cubicBezTo>
                    <a:pt x="868" y="2620"/>
                    <a:pt x="768" y="2720"/>
                    <a:pt x="734" y="2787"/>
                  </a:cubicBezTo>
                  <a:cubicBezTo>
                    <a:pt x="634" y="2887"/>
                    <a:pt x="568" y="2954"/>
                    <a:pt x="468" y="3087"/>
                  </a:cubicBezTo>
                  <a:cubicBezTo>
                    <a:pt x="1" y="3854"/>
                    <a:pt x="534" y="5222"/>
                    <a:pt x="601" y="6023"/>
                  </a:cubicBezTo>
                  <a:cubicBezTo>
                    <a:pt x="634" y="6189"/>
                    <a:pt x="768" y="6390"/>
                    <a:pt x="968" y="6390"/>
                  </a:cubicBezTo>
                  <a:cubicBezTo>
                    <a:pt x="2235" y="6289"/>
                    <a:pt x="3403" y="5923"/>
                    <a:pt x="4570" y="5522"/>
                  </a:cubicBezTo>
                  <a:cubicBezTo>
                    <a:pt x="5351" y="5213"/>
                    <a:pt x="5877" y="4984"/>
                    <a:pt x="6397" y="4984"/>
                  </a:cubicBezTo>
                  <a:cubicBezTo>
                    <a:pt x="6945" y="4984"/>
                    <a:pt x="7485" y="5238"/>
                    <a:pt x="8306" y="5923"/>
                  </a:cubicBezTo>
                  <a:cubicBezTo>
                    <a:pt x="8573" y="6123"/>
                    <a:pt x="8773" y="6456"/>
                    <a:pt x="9107" y="6590"/>
                  </a:cubicBezTo>
                  <a:cubicBezTo>
                    <a:pt x="9281" y="6651"/>
                    <a:pt x="9427" y="6678"/>
                    <a:pt x="9561" y="6678"/>
                  </a:cubicBezTo>
                  <a:cubicBezTo>
                    <a:pt x="9863" y="6678"/>
                    <a:pt x="10105" y="6541"/>
                    <a:pt x="10475" y="6356"/>
                  </a:cubicBezTo>
                  <a:cubicBezTo>
                    <a:pt x="11075" y="6056"/>
                    <a:pt x="12409" y="5389"/>
                    <a:pt x="12810" y="4755"/>
                  </a:cubicBezTo>
                  <a:cubicBezTo>
                    <a:pt x="13243" y="4021"/>
                    <a:pt x="12576" y="2720"/>
                    <a:pt x="11642" y="2687"/>
                  </a:cubicBezTo>
                  <a:cubicBezTo>
                    <a:pt x="11075" y="2687"/>
                    <a:pt x="11142" y="2887"/>
                    <a:pt x="10808" y="3187"/>
                  </a:cubicBezTo>
                  <a:cubicBezTo>
                    <a:pt x="10639" y="3332"/>
                    <a:pt x="11274" y="4246"/>
                    <a:pt x="11106" y="4246"/>
                  </a:cubicBezTo>
                  <a:cubicBezTo>
                    <a:pt x="11042" y="4246"/>
                    <a:pt x="10861" y="4113"/>
                    <a:pt x="10475" y="3754"/>
                  </a:cubicBezTo>
                  <a:cubicBezTo>
                    <a:pt x="10275" y="3487"/>
                    <a:pt x="10008" y="3354"/>
                    <a:pt x="9741" y="3187"/>
                  </a:cubicBezTo>
                  <a:cubicBezTo>
                    <a:pt x="9441" y="2854"/>
                    <a:pt x="9174" y="2553"/>
                    <a:pt x="8807" y="2320"/>
                  </a:cubicBezTo>
                  <a:cubicBezTo>
                    <a:pt x="8807" y="2253"/>
                    <a:pt x="8773" y="2220"/>
                    <a:pt x="8773" y="2187"/>
                  </a:cubicBezTo>
                  <a:cubicBezTo>
                    <a:pt x="9274" y="1419"/>
                    <a:pt x="9074" y="886"/>
                    <a:pt x="8473" y="385"/>
                  </a:cubicBezTo>
                  <a:cubicBezTo>
                    <a:pt x="8440" y="352"/>
                    <a:pt x="8407" y="319"/>
                    <a:pt x="8306" y="252"/>
                  </a:cubicBezTo>
                  <a:cubicBezTo>
                    <a:pt x="8240" y="185"/>
                    <a:pt x="8106" y="118"/>
                    <a:pt x="8040" y="52"/>
                  </a:cubicBezTo>
                  <a:cubicBezTo>
                    <a:pt x="7991" y="15"/>
                    <a:pt x="7937" y="1"/>
                    <a:pt x="7884" y="1"/>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3"/>
            <p:cNvSpPr/>
            <p:nvPr/>
          </p:nvSpPr>
          <p:spPr>
            <a:xfrm>
              <a:off x="4282505" y="1486802"/>
              <a:ext cx="289672" cy="459211"/>
            </a:xfrm>
            <a:custGeom>
              <a:avLst/>
              <a:gdLst/>
              <a:ahLst/>
              <a:cxnLst/>
              <a:rect l="l" t="t" r="r" b="b"/>
              <a:pathLst>
                <a:path w="13544" h="21471" extrusionOk="0">
                  <a:moveTo>
                    <a:pt x="4908" y="0"/>
                  </a:moveTo>
                  <a:cubicBezTo>
                    <a:pt x="3698" y="0"/>
                    <a:pt x="2526" y="657"/>
                    <a:pt x="2002" y="1825"/>
                  </a:cubicBezTo>
                  <a:cubicBezTo>
                    <a:pt x="1435" y="2993"/>
                    <a:pt x="1401" y="4661"/>
                    <a:pt x="1101" y="5862"/>
                  </a:cubicBezTo>
                  <a:cubicBezTo>
                    <a:pt x="701" y="7830"/>
                    <a:pt x="534" y="9831"/>
                    <a:pt x="34" y="11833"/>
                  </a:cubicBezTo>
                  <a:cubicBezTo>
                    <a:pt x="0" y="11999"/>
                    <a:pt x="34" y="12099"/>
                    <a:pt x="167" y="12166"/>
                  </a:cubicBezTo>
                  <a:cubicBezTo>
                    <a:pt x="367" y="15235"/>
                    <a:pt x="2402" y="18304"/>
                    <a:pt x="3169" y="21206"/>
                  </a:cubicBezTo>
                  <a:cubicBezTo>
                    <a:pt x="3213" y="21360"/>
                    <a:pt x="3388" y="21470"/>
                    <a:pt x="3549" y="21470"/>
                  </a:cubicBezTo>
                  <a:cubicBezTo>
                    <a:pt x="3633" y="21470"/>
                    <a:pt x="3713" y="21441"/>
                    <a:pt x="3770" y="21373"/>
                  </a:cubicBezTo>
                  <a:cubicBezTo>
                    <a:pt x="3870" y="21306"/>
                    <a:pt x="3936" y="21173"/>
                    <a:pt x="4003" y="21072"/>
                  </a:cubicBezTo>
                  <a:cubicBezTo>
                    <a:pt x="4904" y="19805"/>
                    <a:pt x="4870" y="18137"/>
                    <a:pt x="5904" y="16903"/>
                  </a:cubicBezTo>
                  <a:cubicBezTo>
                    <a:pt x="7105" y="15535"/>
                    <a:pt x="8773" y="14735"/>
                    <a:pt x="10041" y="13334"/>
                  </a:cubicBezTo>
                  <a:cubicBezTo>
                    <a:pt x="10875" y="12967"/>
                    <a:pt x="11442" y="11999"/>
                    <a:pt x="11842" y="11132"/>
                  </a:cubicBezTo>
                  <a:lnTo>
                    <a:pt x="11875" y="11132"/>
                  </a:lnTo>
                  <a:cubicBezTo>
                    <a:pt x="13543" y="9231"/>
                    <a:pt x="11709" y="8197"/>
                    <a:pt x="10374" y="6729"/>
                  </a:cubicBezTo>
                  <a:cubicBezTo>
                    <a:pt x="9040" y="5228"/>
                    <a:pt x="8740" y="4027"/>
                    <a:pt x="8039" y="2326"/>
                  </a:cubicBezTo>
                  <a:cubicBezTo>
                    <a:pt x="7672" y="1458"/>
                    <a:pt x="7205" y="725"/>
                    <a:pt x="6338" y="324"/>
                  </a:cubicBezTo>
                  <a:cubicBezTo>
                    <a:pt x="5881" y="105"/>
                    <a:pt x="5391" y="0"/>
                    <a:pt x="4908"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3"/>
            <p:cNvSpPr/>
            <p:nvPr/>
          </p:nvSpPr>
          <p:spPr>
            <a:xfrm>
              <a:off x="3336493" y="3225584"/>
              <a:ext cx="689918" cy="525405"/>
            </a:xfrm>
            <a:custGeom>
              <a:avLst/>
              <a:gdLst/>
              <a:ahLst/>
              <a:cxnLst/>
              <a:rect l="l" t="t" r="r" b="b"/>
              <a:pathLst>
                <a:path w="32258" h="24566" extrusionOk="0">
                  <a:moveTo>
                    <a:pt x="22336" y="0"/>
                  </a:moveTo>
                  <a:cubicBezTo>
                    <a:pt x="21963" y="0"/>
                    <a:pt x="21536" y="236"/>
                    <a:pt x="21049" y="817"/>
                  </a:cubicBezTo>
                  <a:cubicBezTo>
                    <a:pt x="20248" y="1796"/>
                    <a:pt x="19285" y="1944"/>
                    <a:pt x="18217" y="1944"/>
                  </a:cubicBezTo>
                  <a:cubicBezTo>
                    <a:pt x="17753" y="1944"/>
                    <a:pt x="17270" y="1916"/>
                    <a:pt x="16771" y="1916"/>
                  </a:cubicBezTo>
                  <a:cubicBezTo>
                    <a:pt x="16696" y="1916"/>
                    <a:pt x="16621" y="1916"/>
                    <a:pt x="16546" y="1918"/>
                  </a:cubicBezTo>
                  <a:cubicBezTo>
                    <a:pt x="15278" y="1951"/>
                    <a:pt x="14077" y="2151"/>
                    <a:pt x="12843" y="2151"/>
                  </a:cubicBezTo>
                  <a:cubicBezTo>
                    <a:pt x="12576" y="2151"/>
                    <a:pt x="11969" y="2226"/>
                    <a:pt x="11484" y="2226"/>
                  </a:cubicBezTo>
                  <a:cubicBezTo>
                    <a:pt x="11242" y="2226"/>
                    <a:pt x="11031" y="2207"/>
                    <a:pt x="10908" y="2151"/>
                  </a:cubicBezTo>
                  <a:cubicBezTo>
                    <a:pt x="10542" y="1985"/>
                    <a:pt x="10675" y="1818"/>
                    <a:pt x="10341" y="1618"/>
                  </a:cubicBezTo>
                  <a:cubicBezTo>
                    <a:pt x="10041" y="1418"/>
                    <a:pt x="9874" y="1217"/>
                    <a:pt x="9507" y="1084"/>
                  </a:cubicBezTo>
                  <a:cubicBezTo>
                    <a:pt x="9126" y="944"/>
                    <a:pt x="8679" y="891"/>
                    <a:pt x="8205" y="891"/>
                  </a:cubicBezTo>
                  <a:cubicBezTo>
                    <a:pt x="7100" y="891"/>
                    <a:pt x="5847" y="1178"/>
                    <a:pt x="4938" y="1318"/>
                  </a:cubicBezTo>
                  <a:cubicBezTo>
                    <a:pt x="3770" y="1484"/>
                    <a:pt x="2836" y="1618"/>
                    <a:pt x="1669" y="1651"/>
                  </a:cubicBezTo>
                  <a:cubicBezTo>
                    <a:pt x="1035" y="1651"/>
                    <a:pt x="668" y="1751"/>
                    <a:pt x="167" y="2151"/>
                  </a:cubicBezTo>
                  <a:cubicBezTo>
                    <a:pt x="1" y="2285"/>
                    <a:pt x="1" y="2452"/>
                    <a:pt x="101" y="2618"/>
                  </a:cubicBezTo>
                  <a:cubicBezTo>
                    <a:pt x="201" y="3252"/>
                    <a:pt x="501" y="4620"/>
                    <a:pt x="1035" y="4987"/>
                  </a:cubicBezTo>
                  <a:cubicBezTo>
                    <a:pt x="1330" y="5202"/>
                    <a:pt x="1701" y="5280"/>
                    <a:pt x="2114" y="5280"/>
                  </a:cubicBezTo>
                  <a:cubicBezTo>
                    <a:pt x="3202" y="5280"/>
                    <a:pt x="4577" y="4739"/>
                    <a:pt x="5609" y="4739"/>
                  </a:cubicBezTo>
                  <a:cubicBezTo>
                    <a:pt x="5825" y="4739"/>
                    <a:pt x="6025" y="4763"/>
                    <a:pt x="6205" y="4820"/>
                  </a:cubicBezTo>
                  <a:cubicBezTo>
                    <a:pt x="7647" y="5268"/>
                    <a:pt x="8442" y="6763"/>
                    <a:pt x="10039" y="6763"/>
                  </a:cubicBezTo>
                  <a:cubicBezTo>
                    <a:pt x="10105" y="6763"/>
                    <a:pt x="10172" y="6760"/>
                    <a:pt x="10241" y="6755"/>
                  </a:cubicBezTo>
                  <a:cubicBezTo>
                    <a:pt x="11779" y="6650"/>
                    <a:pt x="12665" y="5365"/>
                    <a:pt x="13998" y="5365"/>
                  </a:cubicBezTo>
                  <a:cubicBezTo>
                    <a:pt x="14371" y="5365"/>
                    <a:pt x="14778" y="5465"/>
                    <a:pt x="15245" y="5721"/>
                  </a:cubicBezTo>
                  <a:cubicBezTo>
                    <a:pt x="19248" y="7922"/>
                    <a:pt x="19281" y="12492"/>
                    <a:pt x="21116" y="16161"/>
                  </a:cubicBezTo>
                  <a:cubicBezTo>
                    <a:pt x="22450" y="18830"/>
                    <a:pt x="24685" y="22766"/>
                    <a:pt x="27420" y="24134"/>
                  </a:cubicBezTo>
                  <a:cubicBezTo>
                    <a:pt x="27992" y="24429"/>
                    <a:pt x="28533" y="24566"/>
                    <a:pt x="29027" y="24566"/>
                  </a:cubicBezTo>
                  <a:cubicBezTo>
                    <a:pt x="30376" y="24566"/>
                    <a:pt x="31373" y="23544"/>
                    <a:pt x="31690" y="21932"/>
                  </a:cubicBezTo>
                  <a:cubicBezTo>
                    <a:pt x="32257" y="18930"/>
                    <a:pt x="31256" y="16095"/>
                    <a:pt x="29689" y="13460"/>
                  </a:cubicBezTo>
                  <a:cubicBezTo>
                    <a:pt x="28755" y="11925"/>
                    <a:pt x="28221" y="10324"/>
                    <a:pt x="27420" y="8723"/>
                  </a:cubicBezTo>
                  <a:cubicBezTo>
                    <a:pt x="26953" y="7789"/>
                    <a:pt x="26253" y="7155"/>
                    <a:pt x="25686" y="6288"/>
                  </a:cubicBezTo>
                  <a:cubicBezTo>
                    <a:pt x="24952" y="5254"/>
                    <a:pt x="24585" y="4053"/>
                    <a:pt x="24251" y="2819"/>
                  </a:cubicBezTo>
                  <a:cubicBezTo>
                    <a:pt x="23892" y="1547"/>
                    <a:pt x="23290" y="0"/>
                    <a:pt x="22336" y="0"/>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3"/>
            <p:cNvSpPr/>
            <p:nvPr/>
          </p:nvSpPr>
          <p:spPr>
            <a:xfrm>
              <a:off x="3004046" y="2885822"/>
              <a:ext cx="293244" cy="467445"/>
            </a:xfrm>
            <a:custGeom>
              <a:avLst/>
              <a:gdLst/>
              <a:ahLst/>
              <a:cxnLst/>
              <a:rect l="l" t="t" r="r" b="b"/>
              <a:pathLst>
                <a:path w="13711" h="21856" extrusionOk="0">
                  <a:moveTo>
                    <a:pt x="12440" y="1"/>
                  </a:moveTo>
                  <a:cubicBezTo>
                    <a:pt x="12393" y="1"/>
                    <a:pt x="12347" y="9"/>
                    <a:pt x="12309" y="25"/>
                  </a:cubicBezTo>
                  <a:cubicBezTo>
                    <a:pt x="12254" y="23"/>
                    <a:pt x="12199" y="23"/>
                    <a:pt x="12144" y="23"/>
                  </a:cubicBezTo>
                  <a:cubicBezTo>
                    <a:pt x="10604" y="23"/>
                    <a:pt x="9152" y="459"/>
                    <a:pt x="7606" y="492"/>
                  </a:cubicBezTo>
                  <a:cubicBezTo>
                    <a:pt x="7565" y="493"/>
                    <a:pt x="7524" y="494"/>
                    <a:pt x="7483" y="494"/>
                  </a:cubicBezTo>
                  <a:cubicBezTo>
                    <a:pt x="6969" y="494"/>
                    <a:pt x="6433" y="375"/>
                    <a:pt x="5913" y="375"/>
                  </a:cubicBezTo>
                  <a:cubicBezTo>
                    <a:pt x="5625" y="375"/>
                    <a:pt x="5342" y="412"/>
                    <a:pt x="5071" y="525"/>
                  </a:cubicBezTo>
                  <a:cubicBezTo>
                    <a:pt x="4437" y="825"/>
                    <a:pt x="4070" y="1492"/>
                    <a:pt x="3770" y="2093"/>
                  </a:cubicBezTo>
                  <a:cubicBezTo>
                    <a:pt x="3169" y="3160"/>
                    <a:pt x="2469" y="4294"/>
                    <a:pt x="1968" y="5428"/>
                  </a:cubicBezTo>
                  <a:cubicBezTo>
                    <a:pt x="934" y="7663"/>
                    <a:pt x="1401" y="9765"/>
                    <a:pt x="1902" y="12100"/>
                  </a:cubicBezTo>
                  <a:cubicBezTo>
                    <a:pt x="2135" y="13167"/>
                    <a:pt x="2402" y="14001"/>
                    <a:pt x="1802" y="15102"/>
                  </a:cubicBezTo>
                  <a:cubicBezTo>
                    <a:pt x="1568" y="15536"/>
                    <a:pt x="1168" y="16003"/>
                    <a:pt x="901" y="16470"/>
                  </a:cubicBezTo>
                  <a:cubicBezTo>
                    <a:pt x="401" y="17304"/>
                    <a:pt x="0" y="18004"/>
                    <a:pt x="100" y="19005"/>
                  </a:cubicBezTo>
                  <a:cubicBezTo>
                    <a:pt x="100" y="19205"/>
                    <a:pt x="267" y="19372"/>
                    <a:pt x="467" y="19372"/>
                  </a:cubicBezTo>
                  <a:cubicBezTo>
                    <a:pt x="1568" y="19372"/>
                    <a:pt x="2602" y="19305"/>
                    <a:pt x="3636" y="19172"/>
                  </a:cubicBezTo>
                  <a:cubicBezTo>
                    <a:pt x="4259" y="19120"/>
                    <a:pt x="5004" y="18866"/>
                    <a:pt x="5680" y="18866"/>
                  </a:cubicBezTo>
                  <a:cubicBezTo>
                    <a:pt x="5873" y="18866"/>
                    <a:pt x="6061" y="18886"/>
                    <a:pt x="6238" y="18938"/>
                  </a:cubicBezTo>
                  <a:cubicBezTo>
                    <a:pt x="7139" y="19138"/>
                    <a:pt x="6939" y="19505"/>
                    <a:pt x="7239" y="20372"/>
                  </a:cubicBezTo>
                  <a:cubicBezTo>
                    <a:pt x="7339" y="20773"/>
                    <a:pt x="7472" y="21273"/>
                    <a:pt x="7772" y="21507"/>
                  </a:cubicBezTo>
                  <a:cubicBezTo>
                    <a:pt x="8050" y="21763"/>
                    <a:pt x="8334" y="21848"/>
                    <a:pt x="8625" y="21848"/>
                  </a:cubicBezTo>
                  <a:cubicBezTo>
                    <a:pt x="9210" y="21848"/>
                    <a:pt x="9822" y="21503"/>
                    <a:pt x="10462" y="21503"/>
                  </a:cubicBezTo>
                  <a:cubicBezTo>
                    <a:pt x="10499" y="21503"/>
                    <a:pt x="10537" y="21504"/>
                    <a:pt x="10574" y="21507"/>
                  </a:cubicBezTo>
                  <a:cubicBezTo>
                    <a:pt x="11080" y="21529"/>
                    <a:pt x="11789" y="21855"/>
                    <a:pt x="12414" y="21855"/>
                  </a:cubicBezTo>
                  <a:cubicBezTo>
                    <a:pt x="12737" y="21855"/>
                    <a:pt x="13038" y="21768"/>
                    <a:pt x="13276" y="21507"/>
                  </a:cubicBezTo>
                  <a:cubicBezTo>
                    <a:pt x="13710" y="21006"/>
                    <a:pt x="13310" y="20106"/>
                    <a:pt x="13143" y="19505"/>
                  </a:cubicBezTo>
                  <a:cubicBezTo>
                    <a:pt x="12543" y="17437"/>
                    <a:pt x="12476" y="15436"/>
                    <a:pt x="12442" y="13267"/>
                  </a:cubicBezTo>
                  <a:cubicBezTo>
                    <a:pt x="12309" y="8931"/>
                    <a:pt x="12809" y="4661"/>
                    <a:pt x="12776" y="325"/>
                  </a:cubicBezTo>
                  <a:cubicBezTo>
                    <a:pt x="12776" y="94"/>
                    <a:pt x="12598" y="1"/>
                    <a:pt x="12440" y="1"/>
                  </a:cubicBez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3"/>
            <p:cNvSpPr/>
            <p:nvPr/>
          </p:nvSpPr>
          <p:spPr>
            <a:xfrm>
              <a:off x="3245168" y="2872968"/>
              <a:ext cx="305371" cy="479636"/>
            </a:xfrm>
            <a:custGeom>
              <a:avLst/>
              <a:gdLst/>
              <a:ahLst/>
              <a:cxnLst/>
              <a:rect l="l" t="t" r="r" b="b"/>
              <a:pathLst>
                <a:path w="14278" h="22426" extrusionOk="0">
                  <a:moveTo>
                    <a:pt x="5116" y="1"/>
                  </a:moveTo>
                  <a:cubicBezTo>
                    <a:pt x="3585" y="1"/>
                    <a:pt x="2112" y="164"/>
                    <a:pt x="1469" y="792"/>
                  </a:cubicBezTo>
                  <a:cubicBezTo>
                    <a:pt x="1369" y="792"/>
                    <a:pt x="1302" y="859"/>
                    <a:pt x="1202" y="926"/>
                  </a:cubicBezTo>
                  <a:cubicBezTo>
                    <a:pt x="468" y="1693"/>
                    <a:pt x="668" y="3261"/>
                    <a:pt x="635" y="4228"/>
                  </a:cubicBezTo>
                  <a:cubicBezTo>
                    <a:pt x="568" y="6563"/>
                    <a:pt x="668" y="8865"/>
                    <a:pt x="701" y="11200"/>
                  </a:cubicBezTo>
                  <a:cubicBezTo>
                    <a:pt x="768" y="14202"/>
                    <a:pt x="1" y="17404"/>
                    <a:pt x="868" y="20306"/>
                  </a:cubicBezTo>
                  <a:cubicBezTo>
                    <a:pt x="1135" y="21140"/>
                    <a:pt x="1535" y="21974"/>
                    <a:pt x="2403" y="22274"/>
                  </a:cubicBezTo>
                  <a:cubicBezTo>
                    <a:pt x="2666" y="22373"/>
                    <a:pt x="3028" y="22425"/>
                    <a:pt x="3414" y="22425"/>
                  </a:cubicBezTo>
                  <a:cubicBezTo>
                    <a:pt x="4201" y="22425"/>
                    <a:pt x="5091" y="22210"/>
                    <a:pt x="5472" y="21741"/>
                  </a:cubicBezTo>
                  <a:cubicBezTo>
                    <a:pt x="5672" y="21440"/>
                    <a:pt x="5738" y="21240"/>
                    <a:pt x="5738" y="20840"/>
                  </a:cubicBezTo>
                  <a:cubicBezTo>
                    <a:pt x="5738" y="19606"/>
                    <a:pt x="4404" y="19406"/>
                    <a:pt x="6139" y="18805"/>
                  </a:cubicBezTo>
                  <a:cubicBezTo>
                    <a:pt x="7173" y="18438"/>
                    <a:pt x="8507" y="18572"/>
                    <a:pt x="9641" y="18405"/>
                  </a:cubicBezTo>
                  <a:cubicBezTo>
                    <a:pt x="10406" y="18302"/>
                    <a:pt x="11337" y="18032"/>
                    <a:pt x="12204" y="18032"/>
                  </a:cubicBezTo>
                  <a:cubicBezTo>
                    <a:pt x="12737" y="18032"/>
                    <a:pt x="13246" y="18134"/>
                    <a:pt x="13677" y="18438"/>
                  </a:cubicBezTo>
                  <a:cubicBezTo>
                    <a:pt x="13728" y="18481"/>
                    <a:pt x="13787" y="18499"/>
                    <a:pt x="13847" y="18499"/>
                  </a:cubicBezTo>
                  <a:cubicBezTo>
                    <a:pt x="14023" y="18499"/>
                    <a:pt x="14203" y="18337"/>
                    <a:pt x="14178" y="18138"/>
                  </a:cubicBezTo>
                  <a:cubicBezTo>
                    <a:pt x="14278" y="18105"/>
                    <a:pt x="14278" y="17971"/>
                    <a:pt x="14211" y="17905"/>
                  </a:cubicBezTo>
                  <a:cubicBezTo>
                    <a:pt x="13944" y="11800"/>
                    <a:pt x="10475" y="6563"/>
                    <a:pt x="9841" y="525"/>
                  </a:cubicBezTo>
                  <a:cubicBezTo>
                    <a:pt x="9841" y="359"/>
                    <a:pt x="9708" y="192"/>
                    <a:pt x="9508" y="192"/>
                  </a:cubicBezTo>
                  <a:cubicBezTo>
                    <a:pt x="9456" y="195"/>
                    <a:pt x="9398" y="196"/>
                    <a:pt x="9334" y="196"/>
                  </a:cubicBezTo>
                  <a:cubicBezTo>
                    <a:pt x="8528" y="196"/>
                    <a:pt x="6787" y="1"/>
                    <a:pt x="5116" y="1"/>
                  </a:cubicBez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3"/>
            <p:cNvSpPr/>
            <p:nvPr/>
          </p:nvSpPr>
          <p:spPr>
            <a:xfrm>
              <a:off x="3447088" y="2869268"/>
              <a:ext cx="411667" cy="423601"/>
            </a:xfrm>
            <a:custGeom>
              <a:avLst/>
              <a:gdLst/>
              <a:ahLst/>
              <a:cxnLst/>
              <a:rect l="l" t="t" r="r" b="b"/>
              <a:pathLst>
                <a:path w="19248" h="19806" extrusionOk="0">
                  <a:moveTo>
                    <a:pt x="6647" y="0"/>
                  </a:moveTo>
                  <a:cubicBezTo>
                    <a:pt x="6094" y="0"/>
                    <a:pt x="5521" y="51"/>
                    <a:pt x="4904" y="65"/>
                  </a:cubicBezTo>
                  <a:cubicBezTo>
                    <a:pt x="3369" y="98"/>
                    <a:pt x="1868" y="31"/>
                    <a:pt x="400" y="565"/>
                  </a:cubicBezTo>
                  <a:cubicBezTo>
                    <a:pt x="200" y="565"/>
                    <a:pt x="0" y="698"/>
                    <a:pt x="0" y="932"/>
                  </a:cubicBezTo>
                  <a:cubicBezTo>
                    <a:pt x="67" y="4401"/>
                    <a:pt x="1668" y="7270"/>
                    <a:pt x="2902" y="10472"/>
                  </a:cubicBezTo>
                  <a:cubicBezTo>
                    <a:pt x="3869" y="12974"/>
                    <a:pt x="2969" y="15776"/>
                    <a:pt x="4070" y="18211"/>
                  </a:cubicBezTo>
                  <a:cubicBezTo>
                    <a:pt x="4655" y="19504"/>
                    <a:pt x="5731" y="19806"/>
                    <a:pt x="6917" y="19806"/>
                  </a:cubicBezTo>
                  <a:cubicBezTo>
                    <a:pt x="7690" y="19806"/>
                    <a:pt x="8510" y="19678"/>
                    <a:pt x="9273" y="19612"/>
                  </a:cubicBezTo>
                  <a:cubicBezTo>
                    <a:pt x="11075" y="19445"/>
                    <a:pt x="12776" y="19178"/>
                    <a:pt x="14577" y="19178"/>
                  </a:cubicBezTo>
                  <a:cubicBezTo>
                    <a:pt x="14723" y="19178"/>
                    <a:pt x="14856" y="19181"/>
                    <a:pt x="14979" y="19181"/>
                  </a:cubicBezTo>
                  <a:cubicBezTo>
                    <a:pt x="15500" y="19181"/>
                    <a:pt x="15840" y="19137"/>
                    <a:pt x="16245" y="18678"/>
                  </a:cubicBezTo>
                  <a:cubicBezTo>
                    <a:pt x="16579" y="18278"/>
                    <a:pt x="16212" y="18011"/>
                    <a:pt x="16779" y="17711"/>
                  </a:cubicBezTo>
                  <a:cubicBezTo>
                    <a:pt x="16851" y="17665"/>
                    <a:pt x="16929" y="17652"/>
                    <a:pt x="17009" y="17652"/>
                  </a:cubicBezTo>
                  <a:cubicBezTo>
                    <a:pt x="17123" y="17652"/>
                    <a:pt x="17243" y="17679"/>
                    <a:pt x="17362" y="17679"/>
                  </a:cubicBezTo>
                  <a:cubicBezTo>
                    <a:pt x="17469" y="17679"/>
                    <a:pt x="17576" y="17657"/>
                    <a:pt x="17679" y="17577"/>
                  </a:cubicBezTo>
                  <a:cubicBezTo>
                    <a:pt x="18180" y="17210"/>
                    <a:pt x="18180" y="15709"/>
                    <a:pt x="18246" y="15242"/>
                  </a:cubicBezTo>
                  <a:cubicBezTo>
                    <a:pt x="18513" y="13908"/>
                    <a:pt x="19247" y="12374"/>
                    <a:pt x="18880" y="11106"/>
                  </a:cubicBezTo>
                  <a:cubicBezTo>
                    <a:pt x="18547" y="9972"/>
                    <a:pt x="17346" y="9071"/>
                    <a:pt x="16545" y="8271"/>
                  </a:cubicBezTo>
                  <a:cubicBezTo>
                    <a:pt x="14110" y="5735"/>
                    <a:pt x="12042" y="2566"/>
                    <a:pt x="9040" y="632"/>
                  </a:cubicBezTo>
                  <a:cubicBezTo>
                    <a:pt x="8242" y="113"/>
                    <a:pt x="7468" y="0"/>
                    <a:pt x="6647"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3"/>
            <p:cNvSpPr/>
            <p:nvPr/>
          </p:nvSpPr>
          <p:spPr>
            <a:xfrm>
              <a:off x="3601056" y="2816698"/>
              <a:ext cx="404651" cy="289779"/>
            </a:xfrm>
            <a:custGeom>
              <a:avLst/>
              <a:gdLst/>
              <a:ahLst/>
              <a:cxnLst/>
              <a:rect l="l" t="t" r="r" b="b"/>
              <a:pathLst>
                <a:path w="18920" h="13549" extrusionOk="0">
                  <a:moveTo>
                    <a:pt x="6347" y="0"/>
                  </a:moveTo>
                  <a:cubicBezTo>
                    <a:pt x="6037" y="0"/>
                    <a:pt x="5725" y="26"/>
                    <a:pt x="5410" y="88"/>
                  </a:cubicBezTo>
                  <a:cubicBezTo>
                    <a:pt x="4176" y="354"/>
                    <a:pt x="3042" y="1055"/>
                    <a:pt x="1908" y="1689"/>
                  </a:cubicBezTo>
                  <a:cubicBezTo>
                    <a:pt x="1874" y="1689"/>
                    <a:pt x="1774" y="1689"/>
                    <a:pt x="1741" y="1722"/>
                  </a:cubicBezTo>
                  <a:cubicBezTo>
                    <a:pt x="1574" y="1822"/>
                    <a:pt x="1474" y="1889"/>
                    <a:pt x="1340" y="1989"/>
                  </a:cubicBezTo>
                  <a:cubicBezTo>
                    <a:pt x="1240" y="2022"/>
                    <a:pt x="1140" y="2089"/>
                    <a:pt x="1007" y="2156"/>
                  </a:cubicBezTo>
                  <a:cubicBezTo>
                    <a:pt x="940" y="2156"/>
                    <a:pt x="907" y="2089"/>
                    <a:pt x="840" y="2089"/>
                  </a:cubicBezTo>
                  <a:cubicBezTo>
                    <a:pt x="813" y="2086"/>
                    <a:pt x="786" y="2084"/>
                    <a:pt x="761" y="2084"/>
                  </a:cubicBezTo>
                  <a:cubicBezTo>
                    <a:pt x="534" y="2084"/>
                    <a:pt x="370" y="2213"/>
                    <a:pt x="340" y="2423"/>
                  </a:cubicBezTo>
                  <a:cubicBezTo>
                    <a:pt x="1" y="2638"/>
                    <a:pt x="117" y="3168"/>
                    <a:pt x="453" y="3168"/>
                  </a:cubicBezTo>
                  <a:cubicBezTo>
                    <a:pt x="481" y="3168"/>
                    <a:pt x="510" y="3164"/>
                    <a:pt x="540" y="3156"/>
                  </a:cubicBezTo>
                  <a:cubicBezTo>
                    <a:pt x="840" y="3557"/>
                    <a:pt x="1340" y="3857"/>
                    <a:pt x="1707" y="4090"/>
                  </a:cubicBezTo>
                  <a:cubicBezTo>
                    <a:pt x="3175" y="5158"/>
                    <a:pt x="4209" y="6392"/>
                    <a:pt x="5543" y="7560"/>
                  </a:cubicBezTo>
                  <a:cubicBezTo>
                    <a:pt x="6844" y="8694"/>
                    <a:pt x="7678" y="9928"/>
                    <a:pt x="8646" y="11329"/>
                  </a:cubicBezTo>
                  <a:cubicBezTo>
                    <a:pt x="9113" y="12063"/>
                    <a:pt x="9813" y="13097"/>
                    <a:pt x="10680" y="13430"/>
                  </a:cubicBezTo>
                  <a:cubicBezTo>
                    <a:pt x="10895" y="13512"/>
                    <a:pt x="11104" y="13549"/>
                    <a:pt x="11308" y="13549"/>
                  </a:cubicBezTo>
                  <a:cubicBezTo>
                    <a:pt x="12692" y="13549"/>
                    <a:pt x="13832" y="11855"/>
                    <a:pt x="14617" y="10895"/>
                  </a:cubicBezTo>
                  <a:cubicBezTo>
                    <a:pt x="16351" y="8760"/>
                    <a:pt x="17952" y="6592"/>
                    <a:pt x="18753" y="3924"/>
                  </a:cubicBezTo>
                  <a:cubicBezTo>
                    <a:pt x="18920" y="3757"/>
                    <a:pt x="18753" y="3557"/>
                    <a:pt x="18553" y="3457"/>
                  </a:cubicBezTo>
                  <a:cubicBezTo>
                    <a:pt x="16918" y="2890"/>
                    <a:pt x="15851" y="1522"/>
                    <a:pt x="14250" y="888"/>
                  </a:cubicBezTo>
                  <a:cubicBezTo>
                    <a:pt x="13658" y="649"/>
                    <a:pt x="13056" y="590"/>
                    <a:pt x="12449" y="590"/>
                  </a:cubicBezTo>
                  <a:cubicBezTo>
                    <a:pt x="11866" y="590"/>
                    <a:pt x="11277" y="644"/>
                    <a:pt x="10686" y="644"/>
                  </a:cubicBezTo>
                  <a:cubicBezTo>
                    <a:pt x="10262" y="644"/>
                    <a:pt x="9838" y="617"/>
                    <a:pt x="9413" y="521"/>
                  </a:cubicBezTo>
                  <a:cubicBezTo>
                    <a:pt x="8386" y="290"/>
                    <a:pt x="7379" y="0"/>
                    <a:pt x="6347" y="0"/>
                  </a:cubicBezTo>
                  <a:close/>
                </a:path>
              </a:pathLst>
            </a:custGeom>
            <a:solidFill>
              <a:schemeClr val="accent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3"/>
            <p:cNvSpPr/>
            <p:nvPr/>
          </p:nvSpPr>
          <p:spPr>
            <a:xfrm>
              <a:off x="3540530" y="2618029"/>
              <a:ext cx="657815" cy="298163"/>
            </a:xfrm>
            <a:custGeom>
              <a:avLst/>
              <a:gdLst/>
              <a:ahLst/>
              <a:cxnLst/>
              <a:rect l="l" t="t" r="r" b="b"/>
              <a:pathLst>
                <a:path w="30757" h="13941" extrusionOk="0">
                  <a:moveTo>
                    <a:pt x="28116" y="0"/>
                  </a:moveTo>
                  <a:cubicBezTo>
                    <a:pt x="25313" y="0"/>
                    <a:pt x="22273" y="1118"/>
                    <a:pt x="19548" y="1604"/>
                  </a:cubicBezTo>
                  <a:cubicBezTo>
                    <a:pt x="16179" y="2171"/>
                    <a:pt x="12476" y="2272"/>
                    <a:pt x="9307" y="3706"/>
                  </a:cubicBezTo>
                  <a:cubicBezTo>
                    <a:pt x="8140" y="4273"/>
                    <a:pt x="7406" y="5140"/>
                    <a:pt x="6539" y="6041"/>
                  </a:cubicBezTo>
                  <a:cubicBezTo>
                    <a:pt x="5538" y="7008"/>
                    <a:pt x="4437" y="7475"/>
                    <a:pt x="3270" y="8142"/>
                  </a:cubicBezTo>
                  <a:cubicBezTo>
                    <a:pt x="2369" y="8643"/>
                    <a:pt x="1235" y="9310"/>
                    <a:pt x="635" y="10177"/>
                  </a:cubicBezTo>
                  <a:cubicBezTo>
                    <a:pt x="635" y="10177"/>
                    <a:pt x="568" y="10177"/>
                    <a:pt x="568" y="10211"/>
                  </a:cubicBezTo>
                  <a:cubicBezTo>
                    <a:pt x="201" y="10444"/>
                    <a:pt x="1" y="10811"/>
                    <a:pt x="1" y="11211"/>
                  </a:cubicBezTo>
                  <a:lnTo>
                    <a:pt x="1" y="11311"/>
                  </a:lnTo>
                  <a:cubicBezTo>
                    <a:pt x="24" y="12156"/>
                    <a:pt x="632" y="12446"/>
                    <a:pt x="1462" y="12446"/>
                  </a:cubicBezTo>
                  <a:cubicBezTo>
                    <a:pt x="3057" y="12446"/>
                    <a:pt x="5469" y="11374"/>
                    <a:pt x="6105" y="11111"/>
                  </a:cubicBezTo>
                  <a:cubicBezTo>
                    <a:pt x="7325" y="10575"/>
                    <a:pt x="8509" y="10163"/>
                    <a:pt x="9774" y="10163"/>
                  </a:cubicBezTo>
                  <a:cubicBezTo>
                    <a:pt x="10239" y="10163"/>
                    <a:pt x="10716" y="10218"/>
                    <a:pt x="11209" y="10344"/>
                  </a:cubicBezTo>
                  <a:cubicBezTo>
                    <a:pt x="12082" y="10603"/>
                    <a:pt x="12674" y="11113"/>
                    <a:pt x="13621" y="11113"/>
                  </a:cubicBezTo>
                  <a:cubicBezTo>
                    <a:pt x="13651" y="11113"/>
                    <a:pt x="13681" y="11112"/>
                    <a:pt x="13711" y="11111"/>
                  </a:cubicBezTo>
                  <a:cubicBezTo>
                    <a:pt x="14211" y="11111"/>
                    <a:pt x="14611" y="10811"/>
                    <a:pt x="15078" y="10711"/>
                  </a:cubicBezTo>
                  <a:cubicBezTo>
                    <a:pt x="15221" y="10697"/>
                    <a:pt x="15362" y="10690"/>
                    <a:pt x="15501" y="10690"/>
                  </a:cubicBezTo>
                  <a:cubicBezTo>
                    <a:pt x="16369" y="10690"/>
                    <a:pt x="17166" y="10956"/>
                    <a:pt x="17914" y="11445"/>
                  </a:cubicBezTo>
                  <a:cubicBezTo>
                    <a:pt x="18914" y="12012"/>
                    <a:pt x="19581" y="13146"/>
                    <a:pt x="20582" y="13680"/>
                  </a:cubicBezTo>
                  <a:cubicBezTo>
                    <a:pt x="20908" y="13862"/>
                    <a:pt x="21224" y="13941"/>
                    <a:pt x="21528" y="13941"/>
                  </a:cubicBezTo>
                  <a:cubicBezTo>
                    <a:pt x="22504" y="13941"/>
                    <a:pt x="23365" y="13133"/>
                    <a:pt x="24051" y="12345"/>
                  </a:cubicBezTo>
                  <a:cubicBezTo>
                    <a:pt x="24952" y="11345"/>
                    <a:pt x="25519" y="10110"/>
                    <a:pt x="26687" y="9277"/>
                  </a:cubicBezTo>
                  <a:cubicBezTo>
                    <a:pt x="27320" y="8843"/>
                    <a:pt x="28021" y="8543"/>
                    <a:pt x="28555" y="8009"/>
                  </a:cubicBezTo>
                  <a:cubicBezTo>
                    <a:pt x="29088" y="7475"/>
                    <a:pt x="29188" y="6875"/>
                    <a:pt x="29388" y="6174"/>
                  </a:cubicBezTo>
                  <a:cubicBezTo>
                    <a:pt x="29655" y="5307"/>
                    <a:pt x="29722" y="5107"/>
                    <a:pt x="30156" y="4540"/>
                  </a:cubicBezTo>
                  <a:cubicBezTo>
                    <a:pt x="30356" y="4273"/>
                    <a:pt x="30656" y="4206"/>
                    <a:pt x="30756" y="3839"/>
                  </a:cubicBezTo>
                  <a:cubicBezTo>
                    <a:pt x="30723" y="3372"/>
                    <a:pt x="30689" y="3172"/>
                    <a:pt x="30523" y="2872"/>
                  </a:cubicBezTo>
                  <a:cubicBezTo>
                    <a:pt x="30022" y="1871"/>
                    <a:pt x="29088" y="1438"/>
                    <a:pt x="28655" y="203"/>
                  </a:cubicBezTo>
                  <a:cubicBezTo>
                    <a:pt x="28588" y="103"/>
                    <a:pt x="28488" y="3"/>
                    <a:pt x="28354" y="3"/>
                  </a:cubicBezTo>
                  <a:cubicBezTo>
                    <a:pt x="28275" y="1"/>
                    <a:pt x="28196" y="0"/>
                    <a:pt x="28116" y="0"/>
                  </a:cubicBez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3"/>
            <p:cNvSpPr/>
            <p:nvPr/>
          </p:nvSpPr>
          <p:spPr>
            <a:xfrm>
              <a:off x="3566216" y="2374126"/>
              <a:ext cx="596455" cy="346798"/>
            </a:xfrm>
            <a:custGeom>
              <a:avLst/>
              <a:gdLst/>
              <a:ahLst/>
              <a:cxnLst/>
              <a:rect l="l" t="t" r="r" b="b"/>
              <a:pathLst>
                <a:path w="27888" h="16215" extrusionOk="0">
                  <a:moveTo>
                    <a:pt x="17657" y="1"/>
                  </a:moveTo>
                  <a:cubicBezTo>
                    <a:pt x="17474" y="1"/>
                    <a:pt x="17292" y="31"/>
                    <a:pt x="17113" y="99"/>
                  </a:cubicBezTo>
                  <a:cubicBezTo>
                    <a:pt x="16512" y="299"/>
                    <a:pt x="16279" y="866"/>
                    <a:pt x="15979" y="1367"/>
                  </a:cubicBezTo>
                  <a:lnTo>
                    <a:pt x="15712" y="1867"/>
                  </a:lnTo>
                  <a:cubicBezTo>
                    <a:pt x="15145" y="2534"/>
                    <a:pt x="14811" y="3402"/>
                    <a:pt x="14278" y="4202"/>
                  </a:cubicBezTo>
                  <a:cubicBezTo>
                    <a:pt x="13954" y="4657"/>
                    <a:pt x="13741" y="4744"/>
                    <a:pt x="13541" y="4744"/>
                  </a:cubicBezTo>
                  <a:cubicBezTo>
                    <a:pt x="13418" y="4744"/>
                    <a:pt x="13300" y="4711"/>
                    <a:pt x="13164" y="4711"/>
                  </a:cubicBezTo>
                  <a:cubicBezTo>
                    <a:pt x="13020" y="4711"/>
                    <a:pt x="12855" y="4748"/>
                    <a:pt x="12643" y="4903"/>
                  </a:cubicBezTo>
                  <a:cubicBezTo>
                    <a:pt x="12043" y="5303"/>
                    <a:pt x="12009" y="6771"/>
                    <a:pt x="11842" y="7371"/>
                  </a:cubicBezTo>
                  <a:cubicBezTo>
                    <a:pt x="11055" y="9917"/>
                    <a:pt x="9504" y="11141"/>
                    <a:pt x="7334" y="11141"/>
                  </a:cubicBezTo>
                  <a:cubicBezTo>
                    <a:pt x="6746" y="11141"/>
                    <a:pt x="6113" y="11051"/>
                    <a:pt x="5438" y="10874"/>
                  </a:cubicBezTo>
                  <a:cubicBezTo>
                    <a:pt x="5397" y="10860"/>
                    <a:pt x="5358" y="10854"/>
                    <a:pt x="5321" y="10854"/>
                  </a:cubicBezTo>
                  <a:cubicBezTo>
                    <a:pt x="5087" y="10854"/>
                    <a:pt x="4942" y="11101"/>
                    <a:pt x="4971" y="11274"/>
                  </a:cubicBezTo>
                  <a:cubicBezTo>
                    <a:pt x="4804" y="11474"/>
                    <a:pt x="4671" y="11741"/>
                    <a:pt x="4537" y="11941"/>
                  </a:cubicBezTo>
                  <a:cubicBezTo>
                    <a:pt x="4337" y="12408"/>
                    <a:pt x="4170" y="12808"/>
                    <a:pt x="3970" y="13242"/>
                  </a:cubicBezTo>
                  <a:cubicBezTo>
                    <a:pt x="3803" y="13442"/>
                    <a:pt x="3637" y="13609"/>
                    <a:pt x="3470" y="13776"/>
                  </a:cubicBezTo>
                  <a:cubicBezTo>
                    <a:pt x="2603" y="14610"/>
                    <a:pt x="1368" y="14976"/>
                    <a:pt x="334" y="15477"/>
                  </a:cubicBezTo>
                  <a:cubicBezTo>
                    <a:pt x="1" y="15644"/>
                    <a:pt x="201" y="16111"/>
                    <a:pt x="501" y="16177"/>
                  </a:cubicBezTo>
                  <a:cubicBezTo>
                    <a:pt x="784" y="16203"/>
                    <a:pt x="1065" y="16214"/>
                    <a:pt x="1345" y="16214"/>
                  </a:cubicBezTo>
                  <a:cubicBezTo>
                    <a:pt x="3646" y="16214"/>
                    <a:pt x="5876" y="15433"/>
                    <a:pt x="8106" y="15077"/>
                  </a:cubicBezTo>
                  <a:cubicBezTo>
                    <a:pt x="11275" y="14576"/>
                    <a:pt x="14444" y="14109"/>
                    <a:pt x="17613" y="13575"/>
                  </a:cubicBezTo>
                  <a:cubicBezTo>
                    <a:pt x="19148" y="13309"/>
                    <a:pt x="20682" y="12942"/>
                    <a:pt x="22217" y="12641"/>
                  </a:cubicBezTo>
                  <a:cubicBezTo>
                    <a:pt x="23651" y="12375"/>
                    <a:pt x="25385" y="12441"/>
                    <a:pt x="26720" y="11874"/>
                  </a:cubicBezTo>
                  <a:cubicBezTo>
                    <a:pt x="27554" y="11541"/>
                    <a:pt x="27887" y="10773"/>
                    <a:pt x="27153" y="9973"/>
                  </a:cubicBezTo>
                  <a:cubicBezTo>
                    <a:pt x="26620" y="9406"/>
                    <a:pt x="25986" y="9539"/>
                    <a:pt x="25452" y="8939"/>
                  </a:cubicBezTo>
                  <a:cubicBezTo>
                    <a:pt x="24618" y="8038"/>
                    <a:pt x="25052" y="6937"/>
                    <a:pt x="24485" y="5903"/>
                  </a:cubicBezTo>
                  <a:cubicBezTo>
                    <a:pt x="24118" y="5270"/>
                    <a:pt x="23618" y="5136"/>
                    <a:pt x="23050" y="4769"/>
                  </a:cubicBezTo>
                  <a:cubicBezTo>
                    <a:pt x="22016" y="4102"/>
                    <a:pt x="21616" y="3568"/>
                    <a:pt x="21016" y="2568"/>
                  </a:cubicBezTo>
                  <a:cubicBezTo>
                    <a:pt x="20849" y="2301"/>
                    <a:pt x="20649" y="2067"/>
                    <a:pt x="20482" y="1800"/>
                  </a:cubicBezTo>
                  <a:cubicBezTo>
                    <a:pt x="19826" y="1059"/>
                    <a:pt x="18732" y="1"/>
                    <a:pt x="17657" y="1"/>
                  </a:cubicBez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3"/>
            <p:cNvSpPr/>
            <p:nvPr/>
          </p:nvSpPr>
          <p:spPr>
            <a:xfrm>
              <a:off x="3612755" y="2369614"/>
              <a:ext cx="338029" cy="262553"/>
            </a:xfrm>
            <a:custGeom>
              <a:avLst/>
              <a:gdLst/>
              <a:ahLst/>
              <a:cxnLst/>
              <a:rect l="l" t="t" r="r" b="b"/>
              <a:pathLst>
                <a:path w="15805" h="12276" extrusionOk="0">
                  <a:moveTo>
                    <a:pt x="8343" y="1"/>
                  </a:moveTo>
                  <a:cubicBezTo>
                    <a:pt x="7512" y="1"/>
                    <a:pt x="6666" y="311"/>
                    <a:pt x="5997" y="877"/>
                  </a:cubicBezTo>
                  <a:cubicBezTo>
                    <a:pt x="5097" y="1611"/>
                    <a:pt x="4396" y="2712"/>
                    <a:pt x="3796" y="3646"/>
                  </a:cubicBezTo>
                  <a:cubicBezTo>
                    <a:pt x="2862" y="4980"/>
                    <a:pt x="1861" y="6214"/>
                    <a:pt x="793" y="7382"/>
                  </a:cubicBezTo>
                  <a:cubicBezTo>
                    <a:pt x="727" y="7315"/>
                    <a:pt x="693" y="7315"/>
                    <a:pt x="660" y="7282"/>
                  </a:cubicBezTo>
                  <a:cubicBezTo>
                    <a:pt x="608" y="7256"/>
                    <a:pt x="556" y="7245"/>
                    <a:pt x="505" y="7245"/>
                  </a:cubicBezTo>
                  <a:cubicBezTo>
                    <a:pt x="228" y="7245"/>
                    <a:pt x="1" y="7585"/>
                    <a:pt x="226" y="7782"/>
                  </a:cubicBezTo>
                  <a:cubicBezTo>
                    <a:pt x="326" y="7816"/>
                    <a:pt x="360" y="7916"/>
                    <a:pt x="460" y="7949"/>
                  </a:cubicBezTo>
                  <a:cubicBezTo>
                    <a:pt x="493" y="8082"/>
                    <a:pt x="627" y="8216"/>
                    <a:pt x="727" y="8249"/>
                  </a:cubicBezTo>
                  <a:cubicBezTo>
                    <a:pt x="1961" y="9583"/>
                    <a:pt x="2828" y="11952"/>
                    <a:pt x="4696" y="12252"/>
                  </a:cubicBezTo>
                  <a:cubicBezTo>
                    <a:pt x="4796" y="12268"/>
                    <a:pt x="4902" y="12275"/>
                    <a:pt x="5013" y="12275"/>
                  </a:cubicBezTo>
                  <a:cubicBezTo>
                    <a:pt x="6303" y="12275"/>
                    <a:pt x="8237" y="11257"/>
                    <a:pt x="9066" y="10551"/>
                  </a:cubicBezTo>
                  <a:cubicBezTo>
                    <a:pt x="9700" y="9984"/>
                    <a:pt x="10000" y="9250"/>
                    <a:pt x="10234" y="8483"/>
                  </a:cubicBezTo>
                  <a:cubicBezTo>
                    <a:pt x="10400" y="7916"/>
                    <a:pt x="10534" y="5981"/>
                    <a:pt x="11001" y="5614"/>
                  </a:cubicBezTo>
                  <a:cubicBezTo>
                    <a:pt x="11116" y="5530"/>
                    <a:pt x="11197" y="5498"/>
                    <a:pt x="11261" y="5498"/>
                  </a:cubicBezTo>
                  <a:cubicBezTo>
                    <a:pt x="11446" y="5498"/>
                    <a:pt x="11477" y="5766"/>
                    <a:pt x="11738" y="5766"/>
                  </a:cubicBezTo>
                  <a:cubicBezTo>
                    <a:pt x="11776" y="5766"/>
                    <a:pt x="11819" y="5760"/>
                    <a:pt x="11868" y="5747"/>
                  </a:cubicBezTo>
                  <a:cubicBezTo>
                    <a:pt x="12502" y="5581"/>
                    <a:pt x="12669" y="5147"/>
                    <a:pt x="13002" y="4613"/>
                  </a:cubicBezTo>
                  <a:cubicBezTo>
                    <a:pt x="13469" y="4046"/>
                    <a:pt x="15804" y="1311"/>
                    <a:pt x="14437" y="377"/>
                  </a:cubicBezTo>
                  <a:cubicBezTo>
                    <a:pt x="14277" y="267"/>
                    <a:pt x="14109" y="224"/>
                    <a:pt x="13941" y="224"/>
                  </a:cubicBezTo>
                  <a:cubicBezTo>
                    <a:pt x="13653" y="224"/>
                    <a:pt x="13368" y="350"/>
                    <a:pt x="13136" y="477"/>
                  </a:cubicBezTo>
                  <a:cubicBezTo>
                    <a:pt x="12802" y="644"/>
                    <a:pt x="12669" y="1111"/>
                    <a:pt x="12368" y="1277"/>
                  </a:cubicBezTo>
                  <a:cubicBezTo>
                    <a:pt x="11927" y="1549"/>
                    <a:pt x="11643" y="1656"/>
                    <a:pt x="11436" y="1656"/>
                  </a:cubicBezTo>
                  <a:cubicBezTo>
                    <a:pt x="11032" y="1656"/>
                    <a:pt x="10919" y="1252"/>
                    <a:pt x="10500" y="877"/>
                  </a:cubicBezTo>
                  <a:cubicBezTo>
                    <a:pt x="9901" y="278"/>
                    <a:pt x="9128" y="1"/>
                    <a:pt x="8343" y="1"/>
                  </a:cubicBezTo>
                  <a:close/>
                </a:path>
              </a:pathLst>
            </a:cu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3"/>
            <p:cNvSpPr/>
            <p:nvPr/>
          </p:nvSpPr>
          <p:spPr>
            <a:xfrm>
              <a:off x="3808066" y="2323930"/>
              <a:ext cx="363160" cy="237465"/>
            </a:xfrm>
            <a:custGeom>
              <a:avLst/>
              <a:gdLst/>
              <a:ahLst/>
              <a:cxnLst/>
              <a:rect l="l" t="t" r="r" b="b"/>
              <a:pathLst>
                <a:path w="16980" h="11103" extrusionOk="0">
                  <a:moveTo>
                    <a:pt x="12455" y="1"/>
                  </a:moveTo>
                  <a:cubicBezTo>
                    <a:pt x="12352" y="1"/>
                    <a:pt x="12253" y="39"/>
                    <a:pt x="12176" y="78"/>
                  </a:cubicBezTo>
                  <a:cubicBezTo>
                    <a:pt x="12088" y="72"/>
                    <a:pt x="12000" y="69"/>
                    <a:pt x="11913" y="69"/>
                  </a:cubicBezTo>
                  <a:cubicBezTo>
                    <a:pt x="11508" y="69"/>
                    <a:pt x="11114" y="129"/>
                    <a:pt x="10675" y="211"/>
                  </a:cubicBezTo>
                  <a:cubicBezTo>
                    <a:pt x="9141" y="411"/>
                    <a:pt x="7640" y="712"/>
                    <a:pt x="6072" y="878"/>
                  </a:cubicBezTo>
                  <a:cubicBezTo>
                    <a:pt x="4304" y="1045"/>
                    <a:pt x="2503" y="1012"/>
                    <a:pt x="1001" y="2079"/>
                  </a:cubicBezTo>
                  <a:cubicBezTo>
                    <a:pt x="868" y="2079"/>
                    <a:pt x="749" y="2064"/>
                    <a:pt x="616" y="2064"/>
                  </a:cubicBezTo>
                  <a:cubicBezTo>
                    <a:pt x="549" y="2064"/>
                    <a:pt x="479" y="2068"/>
                    <a:pt x="401" y="2079"/>
                  </a:cubicBezTo>
                  <a:cubicBezTo>
                    <a:pt x="168" y="2079"/>
                    <a:pt x="1" y="2246"/>
                    <a:pt x="1" y="2513"/>
                  </a:cubicBezTo>
                  <a:cubicBezTo>
                    <a:pt x="1" y="2700"/>
                    <a:pt x="176" y="2916"/>
                    <a:pt x="362" y="2916"/>
                  </a:cubicBezTo>
                  <a:cubicBezTo>
                    <a:pt x="375" y="2916"/>
                    <a:pt x="388" y="2915"/>
                    <a:pt x="401" y="2913"/>
                  </a:cubicBezTo>
                  <a:lnTo>
                    <a:pt x="1068" y="2913"/>
                  </a:lnTo>
                  <a:cubicBezTo>
                    <a:pt x="1135" y="3614"/>
                    <a:pt x="1235" y="4514"/>
                    <a:pt x="2002" y="4614"/>
                  </a:cubicBezTo>
                  <a:cubicBezTo>
                    <a:pt x="2039" y="4625"/>
                    <a:pt x="2076" y="4630"/>
                    <a:pt x="2114" y="4630"/>
                  </a:cubicBezTo>
                  <a:cubicBezTo>
                    <a:pt x="2318" y="4630"/>
                    <a:pt x="2534" y="4493"/>
                    <a:pt x="2703" y="4381"/>
                  </a:cubicBezTo>
                  <a:cubicBezTo>
                    <a:pt x="3993" y="3759"/>
                    <a:pt x="4531" y="2676"/>
                    <a:pt x="5652" y="2676"/>
                  </a:cubicBezTo>
                  <a:cubicBezTo>
                    <a:pt x="6095" y="2676"/>
                    <a:pt x="6630" y="2845"/>
                    <a:pt x="7339" y="3280"/>
                  </a:cubicBezTo>
                  <a:cubicBezTo>
                    <a:pt x="7473" y="3380"/>
                    <a:pt x="8207" y="4014"/>
                    <a:pt x="8340" y="4114"/>
                  </a:cubicBezTo>
                  <a:cubicBezTo>
                    <a:pt x="8974" y="4714"/>
                    <a:pt x="9474" y="5582"/>
                    <a:pt x="9841" y="6249"/>
                  </a:cubicBezTo>
                  <a:cubicBezTo>
                    <a:pt x="9908" y="6382"/>
                    <a:pt x="9808" y="6549"/>
                    <a:pt x="9874" y="6683"/>
                  </a:cubicBezTo>
                  <a:cubicBezTo>
                    <a:pt x="10141" y="7016"/>
                    <a:pt x="10475" y="7216"/>
                    <a:pt x="10842" y="7350"/>
                  </a:cubicBezTo>
                  <a:cubicBezTo>
                    <a:pt x="10925" y="7454"/>
                    <a:pt x="11022" y="7506"/>
                    <a:pt x="11131" y="7506"/>
                  </a:cubicBezTo>
                  <a:cubicBezTo>
                    <a:pt x="11197" y="7506"/>
                    <a:pt x="11267" y="7487"/>
                    <a:pt x="11342" y="7450"/>
                  </a:cubicBezTo>
                  <a:cubicBezTo>
                    <a:pt x="11742" y="7550"/>
                    <a:pt x="12209" y="7550"/>
                    <a:pt x="12676" y="7550"/>
                  </a:cubicBezTo>
                  <a:cubicBezTo>
                    <a:pt x="12877" y="7550"/>
                    <a:pt x="13010" y="7383"/>
                    <a:pt x="13010" y="7216"/>
                  </a:cubicBezTo>
                  <a:cubicBezTo>
                    <a:pt x="13077" y="6416"/>
                    <a:pt x="12710" y="5782"/>
                    <a:pt x="12376" y="5081"/>
                  </a:cubicBezTo>
                  <a:cubicBezTo>
                    <a:pt x="12197" y="4671"/>
                    <a:pt x="11919" y="3513"/>
                    <a:pt x="12103" y="3513"/>
                  </a:cubicBezTo>
                  <a:cubicBezTo>
                    <a:pt x="12158" y="3513"/>
                    <a:pt x="12255" y="3618"/>
                    <a:pt x="12410" y="3880"/>
                  </a:cubicBezTo>
                  <a:cubicBezTo>
                    <a:pt x="12676" y="4281"/>
                    <a:pt x="12576" y="5048"/>
                    <a:pt x="12743" y="5515"/>
                  </a:cubicBezTo>
                  <a:cubicBezTo>
                    <a:pt x="12843" y="5749"/>
                    <a:pt x="12910" y="5949"/>
                    <a:pt x="13077" y="6216"/>
                  </a:cubicBezTo>
                  <a:cubicBezTo>
                    <a:pt x="13310" y="6482"/>
                    <a:pt x="13544" y="6783"/>
                    <a:pt x="13844" y="7049"/>
                  </a:cubicBezTo>
                  <a:cubicBezTo>
                    <a:pt x="14211" y="7783"/>
                    <a:pt x="14478" y="8551"/>
                    <a:pt x="14511" y="9351"/>
                  </a:cubicBezTo>
                  <a:cubicBezTo>
                    <a:pt x="14678" y="10052"/>
                    <a:pt x="14711" y="10652"/>
                    <a:pt x="15378" y="11052"/>
                  </a:cubicBezTo>
                  <a:cubicBezTo>
                    <a:pt x="15445" y="11086"/>
                    <a:pt x="15520" y="11102"/>
                    <a:pt x="15587" y="11102"/>
                  </a:cubicBezTo>
                  <a:cubicBezTo>
                    <a:pt x="15654" y="11102"/>
                    <a:pt x="15712" y="11086"/>
                    <a:pt x="15745" y="11052"/>
                  </a:cubicBezTo>
                  <a:cubicBezTo>
                    <a:pt x="16379" y="10552"/>
                    <a:pt x="16379" y="10185"/>
                    <a:pt x="16412" y="9384"/>
                  </a:cubicBezTo>
                  <a:cubicBezTo>
                    <a:pt x="16579" y="7883"/>
                    <a:pt x="16980" y="6349"/>
                    <a:pt x="16879" y="4781"/>
                  </a:cubicBezTo>
                  <a:cubicBezTo>
                    <a:pt x="16879" y="4581"/>
                    <a:pt x="16713" y="4414"/>
                    <a:pt x="16513" y="4414"/>
                  </a:cubicBezTo>
                  <a:cubicBezTo>
                    <a:pt x="15011" y="4414"/>
                    <a:pt x="13811" y="2246"/>
                    <a:pt x="13043" y="745"/>
                  </a:cubicBezTo>
                  <a:cubicBezTo>
                    <a:pt x="13143" y="611"/>
                    <a:pt x="13143" y="411"/>
                    <a:pt x="13010" y="345"/>
                  </a:cubicBezTo>
                  <a:cubicBezTo>
                    <a:pt x="12877" y="245"/>
                    <a:pt x="12810" y="178"/>
                    <a:pt x="12676" y="78"/>
                  </a:cubicBezTo>
                  <a:cubicBezTo>
                    <a:pt x="12606" y="21"/>
                    <a:pt x="12530" y="1"/>
                    <a:pt x="12455" y="1"/>
                  </a:cubicBezTo>
                  <a:close/>
                </a:path>
              </a:pathLst>
            </a:custGeom>
            <a:solidFill>
              <a:srgbClr val="639EA6"/>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3"/>
            <p:cNvSpPr/>
            <p:nvPr/>
          </p:nvSpPr>
          <p:spPr>
            <a:xfrm>
              <a:off x="4102358" y="2152231"/>
              <a:ext cx="127363" cy="228269"/>
            </a:xfrm>
            <a:custGeom>
              <a:avLst/>
              <a:gdLst/>
              <a:ahLst/>
              <a:cxnLst/>
              <a:rect l="l" t="t" r="r" b="b"/>
              <a:pathLst>
                <a:path w="5955" h="10673" extrusionOk="0">
                  <a:moveTo>
                    <a:pt x="1229" y="0"/>
                  </a:moveTo>
                  <a:cubicBezTo>
                    <a:pt x="1082" y="0"/>
                    <a:pt x="938" y="84"/>
                    <a:pt x="918" y="267"/>
                  </a:cubicBezTo>
                  <a:cubicBezTo>
                    <a:pt x="918" y="334"/>
                    <a:pt x="885" y="467"/>
                    <a:pt x="885" y="600"/>
                  </a:cubicBezTo>
                  <a:cubicBezTo>
                    <a:pt x="718" y="1468"/>
                    <a:pt x="618" y="2468"/>
                    <a:pt x="885" y="3302"/>
                  </a:cubicBezTo>
                  <a:cubicBezTo>
                    <a:pt x="985" y="3636"/>
                    <a:pt x="1218" y="3903"/>
                    <a:pt x="1385" y="4203"/>
                  </a:cubicBezTo>
                  <a:cubicBezTo>
                    <a:pt x="2119" y="5604"/>
                    <a:pt x="1752" y="6605"/>
                    <a:pt x="451" y="7472"/>
                  </a:cubicBezTo>
                  <a:cubicBezTo>
                    <a:pt x="423" y="7455"/>
                    <a:pt x="392" y="7448"/>
                    <a:pt x="360" y="7448"/>
                  </a:cubicBezTo>
                  <a:cubicBezTo>
                    <a:pt x="196" y="7448"/>
                    <a:pt x="0" y="7638"/>
                    <a:pt x="84" y="7806"/>
                  </a:cubicBezTo>
                  <a:cubicBezTo>
                    <a:pt x="51" y="8039"/>
                    <a:pt x="151" y="8273"/>
                    <a:pt x="384" y="8306"/>
                  </a:cubicBezTo>
                  <a:cubicBezTo>
                    <a:pt x="718" y="8773"/>
                    <a:pt x="1151" y="9106"/>
                    <a:pt x="1652" y="9473"/>
                  </a:cubicBezTo>
                  <a:cubicBezTo>
                    <a:pt x="1952" y="9707"/>
                    <a:pt x="2719" y="10541"/>
                    <a:pt x="3086" y="10608"/>
                  </a:cubicBezTo>
                  <a:cubicBezTo>
                    <a:pt x="3210" y="10652"/>
                    <a:pt x="3320" y="10673"/>
                    <a:pt x="3416" y="10673"/>
                  </a:cubicBezTo>
                  <a:cubicBezTo>
                    <a:pt x="3970" y="10673"/>
                    <a:pt x="4117" y="10008"/>
                    <a:pt x="4287" y="9440"/>
                  </a:cubicBezTo>
                  <a:cubicBezTo>
                    <a:pt x="4787" y="7605"/>
                    <a:pt x="5955" y="5737"/>
                    <a:pt x="5454" y="3803"/>
                  </a:cubicBezTo>
                  <a:cubicBezTo>
                    <a:pt x="4954" y="1868"/>
                    <a:pt x="2753" y="1434"/>
                    <a:pt x="1485" y="100"/>
                  </a:cubicBezTo>
                  <a:cubicBezTo>
                    <a:pt x="1420" y="35"/>
                    <a:pt x="1324" y="0"/>
                    <a:pt x="1229"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3"/>
            <p:cNvSpPr/>
            <p:nvPr/>
          </p:nvSpPr>
          <p:spPr>
            <a:xfrm>
              <a:off x="4116281" y="1754937"/>
              <a:ext cx="158396" cy="252843"/>
            </a:xfrm>
            <a:custGeom>
              <a:avLst/>
              <a:gdLst/>
              <a:ahLst/>
              <a:cxnLst/>
              <a:rect l="l" t="t" r="r" b="b"/>
              <a:pathLst>
                <a:path w="7406" h="11822" extrusionOk="0">
                  <a:moveTo>
                    <a:pt x="5247" y="1"/>
                  </a:moveTo>
                  <a:cubicBezTo>
                    <a:pt x="3837" y="1"/>
                    <a:pt x="1936" y="913"/>
                    <a:pt x="1001" y="1497"/>
                  </a:cubicBezTo>
                  <a:cubicBezTo>
                    <a:pt x="934" y="1497"/>
                    <a:pt x="801" y="1530"/>
                    <a:pt x="734" y="1664"/>
                  </a:cubicBezTo>
                  <a:cubicBezTo>
                    <a:pt x="0" y="2665"/>
                    <a:pt x="1334" y="4433"/>
                    <a:pt x="1568" y="5367"/>
                  </a:cubicBezTo>
                  <a:cubicBezTo>
                    <a:pt x="1935" y="7201"/>
                    <a:pt x="1968" y="9703"/>
                    <a:pt x="3336" y="11171"/>
                  </a:cubicBezTo>
                  <a:cubicBezTo>
                    <a:pt x="3757" y="11632"/>
                    <a:pt x="4171" y="11822"/>
                    <a:pt x="4558" y="11822"/>
                  </a:cubicBezTo>
                  <a:cubicBezTo>
                    <a:pt x="5794" y="11822"/>
                    <a:pt x="6754" y="9880"/>
                    <a:pt x="6805" y="8636"/>
                  </a:cubicBezTo>
                  <a:cubicBezTo>
                    <a:pt x="6838" y="7835"/>
                    <a:pt x="6772" y="7001"/>
                    <a:pt x="6671" y="6200"/>
                  </a:cubicBezTo>
                  <a:cubicBezTo>
                    <a:pt x="6605" y="5133"/>
                    <a:pt x="6838" y="4299"/>
                    <a:pt x="7138" y="3298"/>
                  </a:cubicBezTo>
                  <a:cubicBezTo>
                    <a:pt x="7405" y="2498"/>
                    <a:pt x="7239" y="1330"/>
                    <a:pt x="6671" y="596"/>
                  </a:cubicBezTo>
                  <a:cubicBezTo>
                    <a:pt x="6362" y="167"/>
                    <a:pt x="5849" y="1"/>
                    <a:pt x="5247" y="1"/>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3"/>
            <p:cNvSpPr/>
            <p:nvPr/>
          </p:nvSpPr>
          <p:spPr>
            <a:xfrm>
              <a:off x="4191180" y="2034835"/>
              <a:ext cx="152685" cy="129779"/>
            </a:xfrm>
            <a:custGeom>
              <a:avLst/>
              <a:gdLst/>
              <a:ahLst/>
              <a:cxnLst/>
              <a:rect l="l" t="t" r="r" b="b"/>
              <a:pathLst>
                <a:path w="7139" h="6068" extrusionOk="0">
                  <a:moveTo>
                    <a:pt x="5564" y="1"/>
                  </a:moveTo>
                  <a:cubicBezTo>
                    <a:pt x="5532" y="1"/>
                    <a:pt x="5501" y="6"/>
                    <a:pt x="5471" y="18"/>
                  </a:cubicBezTo>
                  <a:cubicBezTo>
                    <a:pt x="4604" y="252"/>
                    <a:pt x="3770" y="686"/>
                    <a:pt x="2903" y="952"/>
                  </a:cubicBezTo>
                  <a:cubicBezTo>
                    <a:pt x="2169" y="1219"/>
                    <a:pt x="1435" y="1353"/>
                    <a:pt x="734" y="1686"/>
                  </a:cubicBezTo>
                  <a:cubicBezTo>
                    <a:pt x="701" y="1570"/>
                    <a:pt x="601" y="1511"/>
                    <a:pt x="501" y="1511"/>
                  </a:cubicBezTo>
                  <a:cubicBezTo>
                    <a:pt x="401" y="1511"/>
                    <a:pt x="301" y="1570"/>
                    <a:pt x="267" y="1686"/>
                  </a:cubicBezTo>
                  <a:cubicBezTo>
                    <a:pt x="1" y="2520"/>
                    <a:pt x="67" y="3454"/>
                    <a:pt x="101" y="4355"/>
                  </a:cubicBezTo>
                  <a:cubicBezTo>
                    <a:pt x="134" y="4788"/>
                    <a:pt x="134" y="5456"/>
                    <a:pt x="501" y="5856"/>
                  </a:cubicBezTo>
                  <a:cubicBezTo>
                    <a:pt x="661" y="6007"/>
                    <a:pt x="835" y="6068"/>
                    <a:pt x="1017" y="6068"/>
                  </a:cubicBezTo>
                  <a:cubicBezTo>
                    <a:pt x="1555" y="6068"/>
                    <a:pt x="2153" y="5538"/>
                    <a:pt x="2602" y="5289"/>
                  </a:cubicBezTo>
                  <a:cubicBezTo>
                    <a:pt x="3670" y="4688"/>
                    <a:pt x="5171" y="4588"/>
                    <a:pt x="6105" y="3721"/>
                  </a:cubicBezTo>
                  <a:cubicBezTo>
                    <a:pt x="7139" y="2720"/>
                    <a:pt x="6172" y="1386"/>
                    <a:pt x="5905" y="252"/>
                  </a:cubicBezTo>
                  <a:cubicBezTo>
                    <a:pt x="5850" y="115"/>
                    <a:pt x="5706" y="1"/>
                    <a:pt x="5564" y="1"/>
                  </a:cubicBez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3"/>
            <p:cNvSpPr/>
            <p:nvPr/>
          </p:nvSpPr>
          <p:spPr>
            <a:xfrm>
              <a:off x="4230555" y="1725208"/>
              <a:ext cx="151124" cy="273011"/>
            </a:xfrm>
            <a:custGeom>
              <a:avLst/>
              <a:gdLst/>
              <a:ahLst/>
              <a:cxnLst/>
              <a:rect l="l" t="t" r="r" b="b"/>
              <a:pathLst>
                <a:path w="7066" h="12765" extrusionOk="0">
                  <a:moveTo>
                    <a:pt x="1960" y="1"/>
                  </a:moveTo>
                  <a:cubicBezTo>
                    <a:pt x="943" y="1"/>
                    <a:pt x="801" y="1437"/>
                    <a:pt x="895" y="2253"/>
                  </a:cubicBezTo>
                  <a:lnTo>
                    <a:pt x="895" y="2320"/>
                  </a:lnTo>
                  <a:cubicBezTo>
                    <a:pt x="895" y="2754"/>
                    <a:pt x="995" y="3254"/>
                    <a:pt x="1028" y="3754"/>
                  </a:cubicBezTo>
                  <a:cubicBezTo>
                    <a:pt x="1028" y="3921"/>
                    <a:pt x="1195" y="3988"/>
                    <a:pt x="1328" y="3988"/>
                  </a:cubicBezTo>
                  <a:lnTo>
                    <a:pt x="995" y="5923"/>
                  </a:lnTo>
                  <a:cubicBezTo>
                    <a:pt x="943" y="5881"/>
                    <a:pt x="884" y="5862"/>
                    <a:pt x="828" y="5862"/>
                  </a:cubicBezTo>
                  <a:cubicBezTo>
                    <a:pt x="708" y="5862"/>
                    <a:pt x="605" y="5952"/>
                    <a:pt x="628" y="6089"/>
                  </a:cubicBezTo>
                  <a:cubicBezTo>
                    <a:pt x="828" y="8391"/>
                    <a:pt x="695" y="10126"/>
                    <a:pt x="94" y="12327"/>
                  </a:cubicBezTo>
                  <a:cubicBezTo>
                    <a:pt x="1" y="12546"/>
                    <a:pt x="170" y="12764"/>
                    <a:pt x="410" y="12764"/>
                  </a:cubicBezTo>
                  <a:cubicBezTo>
                    <a:pt x="427" y="12764"/>
                    <a:pt x="444" y="12763"/>
                    <a:pt x="461" y="12761"/>
                  </a:cubicBezTo>
                  <a:cubicBezTo>
                    <a:pt x="2162" y="12761"/>
                    <a:pt x="5098" y="12227"/>
                    <a:pt x="6099" y="10593"/>
                  </a:cubicBezTo>
                  <a:cubicBezTo>
                    <a:pt x="7066" y="9025"/>
                    <a:pt x="5098" y="6890"/>
                    <a:pt x="4564" y="5422"/>
                  </a:cubicBezTo>
                  <a:cubicBezTo>
                    <a:pt x="4130" y="4321"/>
                    <a:pt x="3797" y="352"/>
                    <a:pt x="2162" y="18"/>
                  </a:cubicBezTo>
                  <a:cubicBezTo>
                    <a:pt x="2092" y="7"/>
                    <a:pt x="2024" y="1"/>
                    <a:pt x="1960" y="1"/>
                  </a:cubicBezTo>
                  <a:close/>
                </a:path>
              </a:pathLst>
            </a:custGeom>
            <a:solidFill>
              <a:schemeClr val="accent3"/>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3"/>
            <p:cNvSpPr/>
            <p:nvPr/>
          </p:nvSpPr>
          <p:spPr>
            <a:xfrm>
              <a:off x="4306844" y="2029788"/>
              <a:ext cx="68419" cy="80674"/>
            </a:xfrm>
            <a:custGeom>
              <a:avLst/>
              <a:gdLst/>
              <a:ahLst/>
              <a:cxnLst/>
              <a:rect l="l" t="t" r="r" b="b"/>
              <a:pathLst>
                <a:path w="3199" h="3772" extrusionOk="0">
                  <a:moveTo>
                    <a:pt x="822" y="1"/>
                  </a:moveTo>
                  <a:cubicBezTo>
                    <a:pt x="786" y="1"/>
                    <a:pt x="746" y="9"/>
                    <a:pt x="697" y="21"/>
                  </a:cubicBezTo>
                  <a:cubicBezTo>
                    <a:pt x="530" y="121"/>
                    <a:pt x="397" y="254"/>
                    <a:pt x="330" y="421"/>
                  </a:cubicBezTo>
                  <a:cubicBezTo>
                    <a:pt x="310" y="413"/>
                    <a:pt x="290" y="409"/>
                    <a:pt x="270" y="409"/>
                  </a:cubicBezTo>
                  <a:cubicBezTo>
                    <a:pt x="126" y="409"/>
                    <a:pt x="0" y="608"/>
                    <a:pt x="30" y="755"/>
                  </a:cubicBezTo>
                  <a:cubicBezTo>
                    <a:pt x="96" y="1322"/>
                    <a:pt x="230" y="1922"/>
                    <a:pt x="363" y="2489"/>
                  </a:cubicBezTo>
                  <a:cubicBezTo>
                    <a:pt x="430" y="2990"/>
                    <a:pt x="530" y="3590"/>
                    <a:pt x="1097" y="3757"/>
                  </a:cubicBezTo>
                  <a:cubicBezTo>
                    <a:pt x="1156" y="3767"/>
                    <a:pt x="1215" y="3771"/>
                    <a:pt x="1273" y="3771"/>
                  </a:cubicBezTo>
                  <a:cubicBezTo>
                    <a:pt x="1807" y="3771"/>
                    <a:pt x="2294" y="3377"/>
                    <a:pt x="2565" y="2956"/>
                  </a:cubicBezTo>
                  <a:cubicBezTo>
                    <a:pt x="2865" y="2589"/>
                    <a:pt x="3199" y="1689"/>
                    <a:pt x="2598" y="1355"/>
                  </a:cubicBezTo>
                  <a:cubicBezTo>
                    <a:pt x="2565" y="1322"/>
                    <a:pt x="2532" y="1322"/>
                    <a:pt x="2431" y="1322"/>
                  </a:cubicBezTo>
                  <a:cubicBezTo>
                    <a:pt x="2331" y="1022"/>
                    <a:pt x="2165" y="788"/>
                    <a:pt x="1998" y="588"/>
                  </a:cubicBezTo>
                  <a:cubicBezTo>
                    <a:pt x="1764" y="321"/>
                    <a:pt x="1364" y="88"/>
                    <a:pt x="997" y="88"/>
                  </a:cubicBezTo>
                  <a:cubicBezTo>
                    <a:pt x="934" y="24"/>
                    <a:pt x="884" y="1"/>
                    <a:pt x="822" y="1"/>
                  </a:cubicBezTo>
                  <a:close/>
                </a:path>
              </a:pathLst>
            </a:custGeom>
            <a:solidFill>
              <a:schemeClr val="accen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3"/>
            <p:cNvSpPr/>
            <p:nvPr/>
          </p:nvSpPr>
          <p:spPr>
            <a:xfrm>
              <a:off x="4062770" y="2316615"/>
              <a:ext cx="109889" cy="108841"/>
            </a:xfrm>
            <a:custGeom>
              <a:avLst/>
              <a:gdLst/>
              <a:ahLst/>
              <a:cxnLst/>
              <a:rect l="l" t="t" r="r" b="b"/>
              <a:pathLst>
                <a:path w="5138" h="5089" extrusionOk="0">
                  <a:moveTo>
                    <a:pt x="1662" y="0"/>
                  </a:moveTo>
                  <a:cubicBezTo>
                    <a:pt x="1098" y="0"/>
                    <a:pt x="437" y="292"/>
                    <a:pt x="234" y="787"/>
                  </a:cubicBezTo>
                  <a:cubicBezTo>
                    <a:pt x="0" y="1254"/>
                    <a:pt x="134" y="2221"/>
                    <a:pt x="667" y="2388"/>
                  </a:cubicBezTo>
                  <a:lnTo>
                    <a:pt x="801" y="2388"/>
                  </a:lnTo>
                  <a:cubicBezTo>
                    <a:pt x="834" y="2521"/>
                    <a:pt x="934" y="2588"/>
                    <a:pt x="968" y="2688"/>
                  </a:cubicBezTo>
                  <a:cubicBezTo>
                    <a:pt x="1388" y="3417"/>
                    <a:pt x="2586" y="5088"/>
                    <a:pt x="3671" y="5088"/>
                  </a:cubicBezTo>
                  <a:cubicBezTo>
                    <a:pt x="3877" y="5088"/>
                    <a:pt x="4078" y="5028"/>
                    <a:pt x="4270" y="4890"/>
                  </a:cubicBezTo>
                  <a:cubicBezTo>
                    <a:pt x="5137" y="4289"/>
                    <a:pt x="4437" y="3055"/>
                    <a:pt x="3903" y="2354"/>
                  </a:cubicBezTo>
                  <a:cubicBezTo>
                    <a:pt x="3770" y="2088"/>
                    <a:pt x="3603" y="1854"/>
                    <a:pt x="3436" y="1621"/>
                  </a:cubicBezTo>
                  <a:cubicBezTo>
                    <a:pt x="2969" y="1054"/>
                    <a:pt x="2736" y="186"/>
                    <a:pt x="1902" y="19"/>
                  </a:cubicBezTo>
                  <a:cubicBezTo>
                    <a:pt x="1825" y="7"/>
                    <a:pt x="1744" y="0"/>
                    <a:pt x="1662" y="0"/>
                  </a:cubicBezTo>
                  <a:close/>
                </a:path>
              </a:pathLst>
            </a:custGeom>
            <a:solidFill>
              <a:schemeClr val="dk2"/>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0" name="Google Shape;1590;p53"/>
          <p:cNvSpPr/>
          <p:nvPr/>
        </p:nvSpPr>
        <p:spPr>
          <a:xfrm>
            <a:off x="6745550" y="3678475"/>
            <a:ext cx="200100" cy="200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3"/>
          <p:cNvSpPr txBox="1">
            <a:spLocks noGrp="1"/>
          </p:cNvSpPr>
          <p:nvPr>
            <p:ph type="body" idx="4294967295"/>
          </p:nvPr>
        </p:nvSpPr>
        <p:spPr>
          <a:xfrm>
            <a:off x="7039325" y="3557350"/>
            <a:ext cx="735000" cy="38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atin typeface="Kanit Light"/>
                <a:ea typeface="Kanit Light"/>
                <a:cs typeface="Kanit Light"/>
                <a:sym typeface="Kanit Light"/>
              </a:rPr>
              <a:t>41-50</a:t>
            </a:r>
            <a:endParaRPr>
              <a:latin typeface="Kanit Light"/>
              <a:ea typeface="Kanit Light"/>
              <a:cs typeface="Kanit Light"/>
              <a:sym typeface="Kanit Light"/>
            </a:endParaRPr>
          </a:p>
          <a:p>
            <a:pPr marL="0" lvl="0" indent="0" algn="l" rtl="0">
              <a:spcBef>
                <a:spcPts val="0"/>
              </a:spcBef>
              <a:spcAft>
                <a:spcPts val="0"/>
              </a:spcAft>
              <a:buNone/>
            </a:pPr>
            <a:endParaRPr>
              <a:latin typeface="Kanit Light"/>
              <a:ea typeface="Kanit Light"/>
              <a:cs typeface="Kanit Light"/>
              <a:sym typeface="Kanit 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95"/>
        <p:cNvGrpSpPr/>
        <p:nvPr/>
      </p:nvGrpSpPr>
      <p:grpSpPr>
        <a:xfrm>
          <a:off x="0" y="0"/>
          <a:ext cx="0" cy="0"/>
          <a:chOff x="0" y="0"/>
          <a:chExt cx="0" cy="0"/>
        </a:xfrm>
      </p:grpSpPr>
      <p:cxnSp>
        <p:nvCxnSpPr>
          <p:cNvPr id="1596" name="Google Shape;1596;p54"/>
          <p:cNvCxnSpPr/>
          <p:nvPr/>
        </p:nvCxnSpPr>
        <p:spPr>
          <a:xfrm>
            <a:off x="2028825" y="2276475"/>
            <a:ext cx="5076900" cy="0"/>
          </a:xfrm>
          <a:prstGeom prst="straightConnector1">
            <a:avLst/>
          </a:prstGeom>
          <a:noFill/>
          <a:ln w="9525" cap="flat" cmpd="sng">
            <a:solidFill>
              <a:schemeClr val="dk1"/>
            </a:solidFill>
            <a:prstDash val="solid"/>
            <a:round/>
            <a:headEnd type="none" w="med" len="med"/>
            <a:tailEnd type="none" w="med" len="med"/>
          </a:ln>
        </p:spPr>
      </p:cxnSp>
      <p:sp>
        <p:nvSpPr>
          <p:cNvPr id="1597" name="Google Shape;1597;p54"/>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timeline always works fine</a:t>
            </a:r>
            <a:endParaRPr/>
          </a:p>
        </p:txBody>
      </p:sp>
      <p:sp>
        <p:nvSpPr>
          <p:cNvPr id="1598" name="Google Shape;1598;p54"/>
          <p:cNvSpPr txBox="1">
            <a:spLocks noGrp="1"/>
          </p:cNvSpPr>
          <p:nvPr>
            <p:ph type="body" idx="4294967295"/>
          </p:nvPr>
        </p:nvSpPr>
        <p:spPr>
          <a:xfrm>
            <a:off x="713225" y="2757402"/>
            <a:ext cx="1924800" cy="653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latin typeface="Kanit Light"/>
                <a:ea typeface="Kanit Light"/>
                <a:cs typeface="Kanit Light"/>
                <a:sym typeface="Kanit Light"/>
              </a:rPr>
              <a:t>It’s composed mostly of gases</a:t>
            </a:r>
            <a:endParaRPr>
              <a:latin typeface="Kanit Light"/>
              <a:ea typeface="Kanit Light"/>
              <a:cs typeface="Kanit Light"/>
              <a:sym typeface="Kanit Light"/>
            </a:endParaRPr>
          </a:p>
        </p:txBody>
      </p:sp>
      <p:sp>
        <p:nvSpPr>
          <p:cNvPr id="1599" name="Google Shape;1599;p54"/>
          <p:cNvSpPr txBox="1">
            <a:spLocks noGrp="1"/>
          </p:cNvSpPr>
          <p:nvPr>
            <p:ph type="body" idx="4294967295"/>
          </p:nvPr>
        </p:nvSpPr>
        <p:spPr>
          <a:xfrm>
            <a:off x="2638025" y="2751876"/>
            <a:ext cx="1924800" cy="653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latin typeface="Kanit Light"/>
                <a:ea typeface="Kanit Light"/>
                <a:cs typeface="Kanit Light"/>
                <a:sym typeface="Kanit Light"/>
              </a:rPr>
              <a:t>Earth is the planet we live on</a:t>
            </a:r>
            <a:endParaRPr>
              <a:latin typeface="Kanit Light"/>
              <a:ea typeface="Kanit Light"/>
              <a:cs typeface="Kanit Light"/>
              <a:sym typeface="Kanit Light"/>
            </a:endParaRPr>
          </a:p>
        </p:txBody>
      </p:sp>
      <p:sp>
        <p:nvSpPr>
          <p:cNvPr id="1600" name="Google Shape;1600;p54"/>
          <p:cNvSpPr txBox="1">
            <a:spLocks noGrp="1"/>
          </p:cNvSpPr>
          <p:nvPr>
            <p:ph type="body" idx="4294967295"/>
          </p:nvPr>
        </p:nvSpPr>
        <p:spPr>
          <a:xfrm>
            <a:off x="4562825" y="2754625"/>
            <a:ext cx="1924800" cy="653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latin typeface="Kanit Light"/>
                <a:ea typeface="Kanit Light"/>
                <a:cs typeface="Kanit Light"/>
                <a:sym typeface="Kanit Light"/>
              </a:rPr>
              <a:t>Despite being red, Mars is a cold place</a:t>
            </a:r>
            <a:endParaRPr>
              <a:latin typeface="Kanit Light"/>
              <a:ea typeface="Kanit Light"/>
              <a:cs typeface="Kanit Light"/>
              <a:sym typeface="Kanit Light"/>
            </a:endParaRPr>
          </a:p>
        </p:txBody>
      </p:sp>
      <p:sp>
        <p:nvSpPr>
          <p:cNvPr id="1601" name="Google Shape;1601;p54"/>
          <p:cNvSpPr txBox="1">
            <a:spLocks noGrp="1"/>
          </p:cNvSpPr>
          <p:nvPr>
            <p:ph type="body" idx="4294967295"/>
          </p:nvPr>
        </p:nvSpPr>
        <p:spPr>
          <a:xfrm>
            <a:off x="6487625" y="2751877"/>
            <a:ext cx="1924800" cy="6531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latin typeface="Kanit Light"/>
                <a:ea typeface="Kanit Light"/>
                <a:cs typeface="Kanit Light"/>
                <a:sym typeface="Kanit Light"/>
              </a:rPr>
              <a:t>Venus has a beautiful name</a:t>
            </a:r>
            <a:endParaRPr>
              <a:latin typeface="Kanit Light"/>
              <a:ea typeface="Kanit Light"/>
              <a:cs typeface="Kanit Light"/>
              <a:sym typeface="Kanit Light"/>
            </a:endParaRPr>
          </a:p>
        </p:txBody>
      </p:sp>
      <p:sp>
        <p:nvSpPr>
          <p:cNvPr id="1602" name="Google Shape;1602;p54"/>
          <p:cNvSpPr/>
          <p:nvPr/>
        </p:nvSpPr>
        <p:spPr>
          <a:xfrm>
            <a:off x="1323125" y="1914450"/>
            <a:ext cx="705000" cy="70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4"/>
          <p:cNvSpPr/>
          <p:nvPr/>
        </p:nvSpPr>
        <p:spPr>
          <a:xfrm>
            <a:off x="3247925" y="1914450"/>
            <a:ext cx="705000" cy="70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4"/>
          <p:cNvSpPr/>
          <p:nvPr/>
        </p:nvSpPr>
        <p:spPr>
          <a:xfrm>
            <a:off x="5172725" y="1914450"/>
            <a:ext cx="705000" cy="705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4"/>
          <p:cNvSpPr/>
          <p:nvPr/>
        </p:nvSpPr>
        <p:spPr>
          <a:xfrm>
            <a:off x="7097525" y="1914450"/>
            <a:ext cx="705000" cy="705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4"/>
          <p:cNvSpPr txBox="1">
            <a:spLocks noGrp="1"/>
          </p:cNvSpPr>
          <p:nvPr>
            <p:ph type="subTitle" idx="4294967295"/>
          </p:nvPr>
        </p:nvSpPr>
        <p:spPr>
          <a:xfrm>
            <a:off x="713225" y="1996925"/>
            <a:ext cx="1924800" cy="342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400">
                <a:solidFill>
                  <a:schemeClr val="lt1"/>
                </a:solidFill>
                <a:latin typeface="Bree Serif"/>
                <a:ea typeface="Bree Serif"/>
                <a:cs typeface="Bree Serif"/>
                <a:sym typeface="Bree Serif"/>
              </a:rPr>
              <a:t>1</a:t>
            </a:r>
            <a:endParaRPr sz="2400">
              <a:solidFill>
                <a:schemeClr val="lt1"/>
              </a:solidFill>
              <a:latin typeface="Bree Serif"/>
              <a:ea typeface="Bree Serif"/>
              <a:cs typeface="Bree Serif"/>
              <a:sym typeface="Bree Serif"/>
            </a:endParaRPr>
          </a:p>
        </p:txBody>
      </p:sp>
      <p:sp>
        <p:nvSpPr>
          <p:cNvPr id="1607" name="Google Shape;1607;p54"/>
          <p:cNvSpPr txBox="1">
            <a:spLocks noGrp="1"/>
          </p:cNvSpPr>
          <p:nvPr>
            <p:ph type="subTitle" idx="4294967295"/>
          </p:nvPr>
        </p:nvSpPr>
        <p:spPr>
          <a:xfrm>
            <a:off x="2638025" y="1996912"/>
            <a:ext cx="1924800" cy="342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400">
                <a:solidFill>
                  <a:schemeClr val="lt1"/>
                </a:solidFill>
                <a:latin typeface="Bree Serif"/>
                <a:ea typeface="Bree Serif"/>
                <a:cs typeface="Bree Serif"/>
                <a:sym typeface="Bree Serif"/>
              </a:rPr>
              <a:t>2</a:t>
            </a:r>
            <a:endParaRPr sz="2400">
              <a:solidFill>
                <a:schemeClr val="lt1"/>
              </a:solidFill>
              <a:latin typeface="Bree Serif"/>
              <a:ea typeface="Bree Serif"/>
              <a:cs typeface="Bree Serif"/>
              <a:sym typeface="Bree Serif"/>
            </a:endParaRPr>
          </a:p>
        </p:txBody>
      </p:sp>
      <p:sp>
        <p:nvSpPr>
          <p:cNvPr id="1608" name="Google Shape;1608;p54"/>
          <p:cNvSpPr txBox="1">
            <a:spLocks noGrp="1"/>
          </p:cNvSpPr>
          <p:nvPr>
            <p:ph type="subTitle" idx="4294967295"/>
          </p:nvPr>
        </p:nvSpPr>
        <p:spPr>
          <a:xfrm>
            <a:off x="4562826" y="1994150"/>
            <a:ext cx="1924800" cy="342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400">
                <a:solidFill>
                  <a:schemeClr val="lt1"/>
                </a:solidFill>
                <a:latin typeface="Bree Serif"/>
                <a:ea typeface="Bree Serif"/>
                <a:cs typeface="Bree Serif"/>
                <a:sym typeface="Bree Serif"/>
              </a:rPr>
              <a:t>3</a:t>
            </a:r>
            <a:endParaRPr sz="2400">
              <a:solidFill>
                <a:schemeClr val="lt1"/>
              </a:solidFill>
              <a:latin typeface="Bree Serif"/>
              <a:ea typeface="Bree Serif"/>
              <a:cs typeface="Bree Serif"/>
              <a:sym typeface="Bree Serif"/>
            </a:endParaRPr>
          </a:p>
        </p:txBody>
      </p:sp>
      <p:sp>
        <p:nvSpPr>
          <p:cNvPr id="1609" name="Google Shape;1609;p54"/>
          <p:cNvSpPr txBox="1">
            <a:spLocks noGrp="1"/>
          </p:cNvSpPr>
          <p:nvPr>
            <p:ph type="subTitle" idx="4294967295"/>
          </p:nvPr>
        </p:nvSpPr>
        <p:spPr>
          <a:xfrm>
            <a:off x="6487626" y="1996912"/>
            <a:ext cx="1924800" cy="3423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2400">
                <a:solidFill>
                  <a:schemeClr val="lt1"/>
                </a:solidFill>
                <a:latin typeface="Bree Serif"/>
                <a:ea typeface="Bree Serif"/>
                <a:cs typeface="Bree Serif"/>
                <a:sym typeface="Bree Serif"/>
              </a:rPr>
              <a:t>4</a:t>
            </a:r>
            <a:endParaRPr sz="2400">
              <a:solidFill>
                <a:schemeClr val="lt1"/>
              </a:solidFill>
              <a:latin typeface="Bree Serif"/>
              <a:ea typeface="Bree Serif"/>
              <a:cs typeface="Bree Serif"/>
              <a:sym typeface="Bree Serif"/>
            </a:endParaRPr>
          </a:p>
        </p:txBody>
      </p:sp>
      <p:sp>
        <p:nvSpPr>
          <p:cNvPr id="1610" name="Google Shape;1610;p54"/>
          <p:cNvSpPr/>
          <p:nvPr/>
        </p:nvSpPr>
        <p:spPr>
          <a:xfrm flipH="1">
            <a:off x="2899851" y="3900338"/>
            <a:ext cx="2031186" cy="699088"/>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1" name="Google Shape;1611;p54"/>
          <p:cNvGrpSpPr/>
          <p:nvPr/>
        </p:nvGrpSpPr>
        <p:grpSpPr>
          <a:xfrm flipH="1">
            <a:off x="5131709" y="3672782"/>
            <a:ext cx="1821591" cy="926523"/>
            <a:chOff x="1189475" y="3564161"/>
            <a:chExt cx="2031212" cy="1033143"/>
          </a:xfrm>
        </p:grpSpPr>
        <p:sp>
          <p:nvSpPr>
            <p:cNvPr id="1612" name="Google Shape;1612;p54"/>
            <p:cNvSpPr/>
            <p:nvPr/>
          </p:nvSpPr>
          <p:spPr>
            <a:xfrm>
              <a:off x="1354391" y="3564161"/>
              <a:ext cx="1708613" cy="1031717"/>
            </a:xfrm>
            <a:custGeom>
              <a:avLst/>
              <a:gdLst/>
              <a:ahLst/>
              <a:cxnLst/>
              <a:rect l="l" t="t" r="r" b="b"/>
              <a:pathLst>
                <a:path w="35899" h="21677" extrusionOk="0">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4"/>
            <p:cNvSpPr/>
            <p:nvPr/>
          </p:nvSpPr>
          <p:spPr>
            <a:xfrm>
              <a:off x="2216617" y="3633791"/>
              <a:ext cx="33317" cy="963513"/>
            </a:xfrm>
            <a:custGeom>
              <a:avLst/>
              <a:gdLst/>
              <a:ahLst/>
              <a:cxnLst/>
              <a:rect l="l" t="t" r="r" b="b"/>
              <a:pathLst>
                <a:path w="700" h="20244" fill="none" extrusionOk="0">
                  <a:moveTo>
                    <a:pt x="700" y="0"/>
                  </a:moveTo>
                  <a:lnTo>
                    <a:pt x="1" y="2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4"/>
            <p:cNvSpPr/>
            <p:nvPr/>
          </p:nvSpPr>
          <p:spPr>
            <a:xfrm>
              <a:off x="2232513" y="3791471"/>
              <a:ext cx="215605" cy="358819"/>
            </a:xfrm>
            <a:custGeom>
              <a:avLst/>
              <a:gdLst/>
              <a:ahLst/>
              <a:cxnLst/>
              <a:rect l="l" t="t" r="r" b="b"/>
              <a:pathLst>
                <a:path w="4530" h="7539" fill="none" extrusionOk="0">
                  <a:moveTo>
                    <a:pt x="4530" y="0"/>
                  </a:moveTo>
                  <a:lnTo>
                    <a:pt x="1" y="753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4"/>
            <p:cNvSpPr/>
            <p:nvPr/>
          </p:nvSpPr>
          <p:spPr>
            <a:xfrm>
              <a:off x="1849185" y="3849345"/>
              <a:ext cx="376143" cy="502032"/>
            </a:xfrm>
            <a:custGeom>
              <a:avLst/>
              <a:gdLst/>
              <a:ahLst/>
              <a:cxnLst/>
              <a:rect l="l" t="t" r="r" b="b"/>
              <a:pathLst>
                <a:path w="7903" h="10548" fill="none" extrusionOk="0">
                  <a:moveTo>
                    <a:pt x="0" y="0"/>
                  </a:moveTo>
                  <a:lnTo>
                    <a:pt x="7903" y="105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4"/>
            <p:cNvSpPr/>
            <p:nvPr/>
          </p:nvSpPr>
          <p:spPr>
            <a:xfrm>
              <a:off x="2607227" y="4150235"/>
              <a:ext cx="111420" cy="444204"/>
            </a:xfrm>
            <a:custGeom>
              <a:avLst/>
              <a:gdLst/>
              <a:ahLst/>
              <a:cxnLst/>
              <a:rect l="l" t="t" r="r" b="b"/>
              <a:pathLst>
                <a:path w="2341" h="9333" fill="none" extrusionOk="0">
                  <a:moveTo>
                    <a:pt x="2341" y="1"/>
                  </a:moveTo>
                  <a:lnTo>
                    <a:pt x="0" y="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4"/>
            <p:cNvSpPr/>
            <p:nvPr/>
          </p:nvSpPr>
          <p:spPr>
            <a:xfrm>
              <a:off x="2672336" y="4238474"/>
              <a:ext cx="114323" cy="96999"/>
            </a:xfrm>
            <a:custGeom>
              <a:avLst/>
              <a:gdLst/>
              <a:ahLst/>
              <a:cxnLst/>
              <a:rect l="l" t="t" r="r" b="b"/>
              <a:pathLst>
                <a:path w="2402" h="2038" fill="none" extrusionOk="0">
                  <a:moveTo>
                    <a:pt x="2401" y="1"/>
                  </a:moveTo>
                  <a:lnTo>
                    <a:pt x="0" y="203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4"/>
            <p:cNvSpPr/>
            <p:nvPr/>
          </p:nvSpPr>
          <p:spPr>
            <a:xfrm>
              <a:off x="2505945" y="4106829"/>
              <a:ext cx="136027" cy="355963"/>
            </a:xfrm>
            <a:custGeom>
              <a:avLst/>
              <a:gdLst/>
              <a:ahLst/>
              <a:cxnLst/>
              <a:rect l="l" t="t" r="r" b="b"/>
              <a:pathLst>
                <a:path w="2858" h="7479" fill="none" extrusionOk="0">
                  <a:moveTo>
                    <a:pt x="1" y="1"/>
                  </a:moveTo>
                  <a:lnTo>
                    <a:pt x="2858" y="74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4"/>
            <p:cNvSpPr/>
            <p:nvPr/>
          </p:nvSpPr>
          <p:spPr>
            <a:xfrm>
              <a:off x="1656760" y="4312245"/>
              <a:ext cx="76723" cy="279287"/>
            </a:xfrm>
            <a:custGeom>
              <a:avLst/>
              <a:gdLst/>
              <a:ahLst/>
              <a:cxnLst/>
              <a:rect l="l" t="t" r="r" b="b"/>
              <a:pathLst>
                <a:path w="1612" h="5868" fill="none" extrusionOk="0">
                  <a:moveTo>
                    <a:pt x="0" y="1"/>
                  </a:moveTo>
                  <a:lnTo>
                    <a:pt x="1611" y="586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4"/>
            <p:cNvSpPr/>
            <p:nvPr/>
          </p:nvSpPr>
          <p:spPr>
            <a:xfrm>
              <a:off x="1695835" y="4180600"/>
              <a:ext cx="89717" cy="282191"/>
            </a:xfrm>
            <a:custGeom>
              <a:avLst/>
              <a:gdLst/>
              <a:ahLst/>
              <a:cxnLst/>
              <a:rect l="l" t="t" r="r" b="b"/>
              <a:pathLst>
                <a:path w="1885" h="5929" fill="none" extrusionOk="0">
                  <a:moveTo>
                    <a:pt x="1885" y="1"/>
                  </a:moveTo>
                  <a:lnTo>
                    <a:pt x="0" y="592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4"/>
            <p:cNvSpPr/>
            <p:nvPr/>
          </p:nvSpPr>
          <p:spPr>
            <a:xfrm>
              <a:off x="1189475" y="4594383"/>
              <a:ext cx="2031212" cy="48"/>
            </a:xfrm>
            <a:custGeom>
              <a:avLst/>
              <a:gdLst/>
              <a:ahLst/>
              <a:cxnLst/>
              <a:rect l="l" t="t" r="r" b="b"/>
              <a:pathLst>
                <a:path w="42677" h="1" fill="none" extrusionOk="0">
                  <a:moveTo>
                    <a:pt x="1" y="0"/>
                  </a:moveTo>
                  <a:lnTo>
                    <a:pt x="42676"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2" name="Google Shape;1622;p54"/>
          <p:cNvSpPr/>
          <p:nvPr/>
        </p:nvSpPr>
        <p:spPr>
          <a:xfrm flipH="1">
            <a:off x="721525" y="4209575"/>
            <a:ext cx="1132662" cy="389863"/>
          </a:xfrm>
          <a:custGeom>
            <a:avLst/>
            <a:gdLst/>
            <a:ahLst/>
            <a:cxnLst/>
            <a:rect l="l" t="t" r="r" b="b"/>
            <a:pathLst>
              <a:path w="30124" h="10368" extrusionOk="0">
                <a:moveTo>
                  <a:pt x="15584" y="0"/>
                </a:moveTo>
                <a:cubicBezTo>
                  <a:pt x="10123" y="0"/>
                  <a:pt x="7904" y="4380"/>
                  <a:pt x="7904" y="4380"/>
                </a:cubicBezTo>
                <a:cubicBezTo>
                  <a:pt x="7904" y="4380"/>
                  <a:pt x="366" y="4532"/>
                  <a:pt x="1" y="10368"/>
                </a:cubicBezTo>
                <a:lnTo>
                  <a:pt x="30123" y="10368"/>
                </a:lnTo>
                <a:cubicBezTo>
                  <a:pt x="30123" y="10368"/>
                  <a:pt x="29409" y="5810"/>
                  <a:pt x="25208" y="5810"/>
                </a:cubicBezTo>
                <a:cubicBezTo>
                  <a:pt x="24742" y="5810"/>
                  <a:pt x="24234" y="5866"/>
                  <a:pt x="23679" y="5991"/>
                </a:cubicBezTo>
                <a:cubicBezTo>
                  <a:pt x="23679" y="5991"/>
                  <a:pt x="21430" y="124"/>
                  <a:pt x="15807" y="3"/>
                </a:cubicBezTo>
                <a:cubicBezTo>
                  <a:pt x="15732" y="1"/>
                  <a:pt x="15657" y="0"/>
                  <a:pt x="155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3" name="Google Shape;1623;p54"/>
          <p:cNvGrpSpPr/>
          <p:nvPr/>
        </p:nvGrpSpPr>
        <p:grpSpPr>
          <a:xfrm>
            <a:off x="1367813" y="1276025"/>
            <a:ext cx="615625" cy="426225"/>
            <a:chOff x="5961950" y="1359975"/>
            <a:chExt cx="615625" cy="426225"/>
          </a:xfrm>
        </p:grpSpPr>
        <p:sp>
          <p:nvSpPr>
            <p:cNvPr id="1624" name="Google Shape;1624;p54"/>
            <p:cNvSpPr/>
            <p:nvPr/>
          </p:nvSpPr>
          <p:spPr>
            <a:xfrm>
              <a:off x="6257725" y="1359975"/>
              <a:ext cx="223175" cy="311475"/>
            </a:xfrm>
            <a:custGeom>
              <a:avLst/>
              <a:gdLst/>
              <a:ahLst/>
              <a:cxnLst/>
              <a:rect l="l" t="t" r="r" b="b"/>
              <a:pathLst>
                <a:path w="8927" h="12459" extrusionOk="0">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4"/>
            <p:cNvSpPr/>
            <p:nvPr/>
          </p:nvSpPr>
          <p:spPr>
            <a:xfrm>
              <a:off x="6257725" y="1619975"/>
              <a:ext cx="38125" cy="69550"/>
            </a:xfrm>
            <a:custGeom>
              <a:avLst/>
              <a:gdLst/>
              <a:ahLst/>
              <a:cxnLst/>
              <a:rect l="l" t="t" r="r" b="b"/>
              <a:pathLst>
                <a:path w="1525" h="2782" extrusionOk="0">
                  <a:moveTo>
                    <a:pt x="482" y="0"/>
                  </a:moveTo>
                  <a:lnTo>
                    <a:pt x="1" y="1666"/>
                  </a:lnTo>
                  <a:lnTo>
                    <a:pt x="482" y="2782"/>
                  </a:lnTo>
                  <a:lnTo>
                    <a:pt x="1524" y="2782"/>
                  </a:lnTo>
                  <a:lnTo>
                    <a:pt x="4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4"/>
            <p:cNvSpPr/>
            <p:nvPr/>
          </p:nvSpPr>
          <p:spPr>
            <a:xfrm>
              <a:off x="6058725" y="1371700"/>
              <a:ext cx="211050" cy="317825"/>
            </a:xfrm>
            <a:custGeom>
              <a:avLst/>
              <a:gdLst/>
              <a:ahLst/>
              <a:cxnLst/>
              <a:rect l="l" t="t" r="r" b="b"/>
              <a:pathLst>
                <a:path w="8442" h="12713" extrusionOk="0">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4"/>
            <p:cNvSpPr/>
            <p:nvPr/>
          </p:nvSpPr>
          <p:spPr>
            <a:xfrm>
              <a:off x="59619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4"/>
            <p:cNvSpPr/>
            <p:nvPr/>
          </p:nvSpPr>
          <p:spPr>
            <a:xfrm>
              <a:off x="63481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4"/>
            <p:cNvSpPr/>
            <p:nvPr/>
          </p:nvSpPr>
          <p:spPr>
            <a:xfrm>
              <a:off x="6115075" y="1359975"/>
              <a:ext cx="106500" cy="36100"/>
            </a:xfrm>
            <a:custGeom>
              <a:avLst/>
              <a:gdLst/>
              <a:ahLst/>
              <a:cxnLst/>
              <a:rect l="l" t="t" r="r" b="b"/>
              <a:pathLst>
                <a:path w="4260" h="1444" extrusionOk="0">
                  <a:moveTo>
                    <a:pt x="1" y="0"/>
                  </a:moveTo>
                  <a:lnTo>
                    <a:pt x="1" y="1443"/>
                  </a:lnTo>
                  <a:lnTo>
                    <a:pt x="4260" y="1443"/>
                  </a:lnTo>
                  <a:lnTo>
                    <a:pt x="4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54"/>
          <p:cNvGrpSpPr/>
          <p:nvPr/>
        </p:nvGrpSpPr>
        <p:grpSpPr>
          <a:xfrm>
            <a:off x="3247913" y="1276025"/>
            <a:ext cx="615625" cy="426225"/>
            <a:chOff x="5961950" y="1359975"/>
            <a:chExt cx="615625" cy="426225"/>
          </a:xfrm>
        </p:grpSpPr>
        <p:sp>
          <p:nvSpPr>
            <p:cNvPr id="1631" name="Google Shape;1631;p54"/>
            <p:cNvSpPr/>
            <p:nvPr/>
          </p:nvSpPr>
          <p:spPr>
            <a:xfrm>
              <a:off x="6257725" y="1359975"/>
              <a:ext cx="223175" cy="311475"/>
            </a:xfrm>
            <a:custGeom>
              <a:avLst/>
              <a:gdLst/>
              <a:ahLst/>
              <a:cxnLst/>
              <a:rect l="l" t="t" r="r" b="b"/>
              <a:pathLst>
                <a:path w="8927" h="12459" extrusionOk="0">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4"/>
            <p:cNvSpPr/>
            <p:nvPr/>
          </p:nvSpPr>
          <p:spPr>
            <a:xfrm>
              <a:off x="6257725" y="1619975"/>
              <a:ext cx="38125" cy="69550"/>
            </a:xfrm>
            <a:custGeom>
              <a:avLst/>
              <a:gdLst/>
              <a:ahLst/>
              <a:cxnLst/>
              <a:rect l="l" t="t" r="r" b="b"/>
              <a:pathLst>
                <a:path w="1525" h="2782" extrusionOk="0">
                  <a:moveTo>
                    <a:pt x="482" y="0"/>
                  </a:moveTo>
                  <a:lnTo>
                    <a:pt x="1" y="1666"/>
                  </a:lnTo>
                  <a:lnTo>
                    <a:pt x="482" y="2782"/>
                  </a:lnTo>
                  <a:lnTo>
                    <a:pt x="1524" y="2782"/>
                  </a:lnTo>
                  <a:lnTo>
                    <a:pt x="4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4"/>
            <p:cNvSpPr/>
            <p:nvPr/>
          </p:nvSpPr>
          <p:spPr>
            <a:xfrm>
              <a:off x="6058725" y="1371700"/>
              <a:ext cx="211050" cy="317825"/>
            </a:xfrm>
            <a:custGeom>
              <a:avLst/>
              <a:gdLst/>
              <a:ahLst/>
              <a:cxnLst/>
              <a:rect l="l" t="t" r="r" b="b"/>
              <a:pathLst>
                <a:path w="8442" h="12713" extrusionOk="0">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4"/>
            <p:cNvSpPr/>
            <p:nvPr/>
          </p:nvSpPr>
          <p:spPr>
            <a:xfrm>
              <a:off x="59619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4"/>
            <p:cNvSpPr/>
            <p:nvPr/>
          </p:nvSpPr>
          <p:spPr>
            <a:xfrm>
              <a:off x="63481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4"/>
            <p:cNvSpPr/>
            <p:nvPr/>
          </p:nvSpPr>
          <p:spPr>
            <a:xfrm>
              <a:off x="6115075" y="1359975"/>
              <a:ext cx="106500" cy="36100"/>
            </a:xfrm>
            <a:custGeom>
              <a:avLst/>
              <a:gdLst/>
              <a:ahLst/>
              <a:cxnLst/>
              <a:rect l="l" t="t" r="r" b="b"/>
              <a:pathLst>
                <a:path w="4260" h="1444" extrusionOk="0">
                  <a:moveTo>
                    <a:pt x="1" y="0"/>
                  </a:moveTo>
                  <a:lnTo>
                    <a:pt x="1" y="1443"/>
                  </a:lnTo>
                  <a:lnTo>
                    <a:pt x="4260" y="1443"/>
                  </a:lnTo>
                  <a:lnTo>
                    <a:pt x="4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 name="Google Shape;1637;p54"/>
          <p:cNvGrpSpPr/>
          <p:nvPr/>
        </p:nvGrpSpPr>
        <p:grpSpPr>
          <a:xfrm>
            <a:off x="5217400" y="1276025"/>
            <a:ext cx="615625" cy="426225"/>
            <a:chOff x="5961950" y="1359975"/>
            <a:chExt cx="615625" cy="426225"/>
          </a:xfrm>
        </p:grpSpPr>
        <p:sp>
          <p:nvSpPr>
            <p:cNvPr id="1638" name="Google Shape;1638;p54"/>
            <p:cNvSpPr/>
            <p:nvPr/>
          </p:nvSpPr>
          <p:spPr>
            <a:xfrm>
              <a:off x="6257725" y="1359975"/>
              <a:ext cx="223175" cy="311475"/>
            </a:xfrm>
            <a:custGeom>
              <a:avLst/>
              <a:gdLst/>
              <a:ahLst/>
              <a:cxnLst/>
              <a:rect l="l" t="t" r="r" b="b"/>
              <a:pathLst>
                <a:path w="8927" h="12459" extrusionOk="0">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4"/>
            <p:cNvSpPr/>
            <p:nvPr/>
          </p:nvSpPr>
          <p:spPr>
            <a:xfrm>
              <a:off x="6257725" y="1619975"/>
              <a:ext cx="38125" cy="69550"/>
            </a:xfrm>
            <a:custGeom>
              <a:avLst/>
              <a:gdLst/>
              <a:ahLst/>
              <a:cxnLst/>
              <a:rect l="l" t="t" r="r" b="b"/>
              <a:pathLst>
                <a:path w="1525" h="2782" extrusionOk="0">
                  <a:moveTo>
                    <a:pt x="482" y="0"/>
                  </a:moveTo>
                  <a:lnTo>
                    <a:pt x="1" y="1666"/>
                  </a:lnTo>
                  <a:lnTo>
                    <a:pt x="482" y="2782"/>
                  </a:lnTo>
                  <a:lnTo>
                    <a:pt x="1524" y="2782"/>
                  </a:lnTo>
                  <a:lnTo>
                    <a:pt x="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4"/>
            <p:cNvSpPr/>
            <p:nvPr/>
          </p:nvSpPr>
          <p:spPr>
            <a:xfrm>
              <a:off x="6058725" y="1371700"/>
              <a:ext cx="211050" cy="317825"/>
            </a:xfrm>
            <a:custGeom>
              <a:avLst/>
              <a:gdLst/>
              <a:ahLst/>
              <a:cxnLst/>
              <a:rect l="l" t="t" r="r" b="b"/>
              <a:pathLst>
                <a:path w="8442" h="12713" extrusionOk="0">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4"/>
            <p:cNvSpPr/>
            <p:nvPr/>
          </p:nvSpPr>
          <p:spPr>
            <a:xfrm>
              <a:off x="59619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4"/>
            <p:cNvSpPr/>
            <p:nvPr/>
          </p:nvSpPr>
          <p:spPr>
            <a:xfrm>
              <a:off x="63481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4"/>
            <p:cNvSpPr/>
            <p:nvPr/>
          </p:nvSpPr>
          <p:spPr>
            <a:xfrm>
              <a:off x="6115075" y="1359975"/>
              <a:ext cx="106500" cy="36100"/>
            </a:xfrm>
            <a:custGeom>
              <a:avLst/>
              <a:gdLst/>
              <a:ahLst/>
              <a:cxnLst/>
              <a:rect l="l" t="t" r="r" b="b"/>
              <a:pathLst>
                <a:path w="4260" h="1444" extrusionOk="0">
                  <a:moveTo>
                    <a:pt x="1" y="0"/>
                  </a:moveTo>
                  <a:lnTo>
                    <a:pt x="1" y="1443"/>
                  </a:lnTo>
                  <a:lnTo>
                    <a:pt x="4260" y="1443"/>
                  </a:lnTo>
                  <a:lnTo>
                    <a:pt x="4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 name="Google Shape;1644;p54"/>
          <p:cNvGrpSpPr/>
          <p:nvPr/>
        </p:nvGrpSpPr>
        <p:grpSpPr>
          <a:xfrm>
            <a:off x="7142213" y="1276025"/>
            <a:ext cx="615625" cy="426225"/>
            <a:chOff x="5961950" y="1359975"/>
            <a:chExt cx="615625" cy="426225"/>
          </a:xfrm>
        </p:grpSpPr>
        <p:sp>
          <p:nvSpPr>
            <p:cNvPr id="1645" name="Google Shape;1645;p54"/>
            <p:cNvSpPr/>
            <p:nvPr/>
          </p:nvSpPr>
          <p:spPr>
            <a:xfrm>
              <a:off x="6257725" y="1359975"/>
              <a:ext cx="223175" cy="311475"/>
            </a:xfrm>
            <a:custGeom>
              <a:avLst/>
              <a:gdLst/>
              <a:ahLst/>
              <a:cxnLst/>
              <a:rect l="l" t="t" r="r" b="b"/>
              <a:pathLst>
                <a:path w="8927" h="12459" extrusionOk="0">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4"/>
            <p:cNvSpPr/>
            <p:nvPr/>
          </p:nvSpPr>
          <p:spPr>
            <a:xfrm>
              <a:off x="6257725" y="1619975"/>
              <a:ext cx="38125" cy="69550"/>
            </a:xfrm>
            <a:custGeom>
              <a:avLst/>
              <a:gdLst/>
              <a:ahLst/>
              <a:cxnLst/>
              <a:rect l="l" t="t" r="r" b="b"/>
              <a:pathLst>
                <a:path w="1525" h="2782" extrusionOk="0">
                  <a:moveTo>
                    <a:pt x="482" y="0"/>
                  </a:moveTo>
                  <a:lnTo>
                    <a:pt x="1" y="1666"/>
                  </a:lnTo>
                  <a:lnTo>
                    <a:pt x="482" y="2782"/>
                  </a:lnTo>
                  <a:lnTo>
                    <a:pt x="1524" y="2782"/>
                  </a:lnTo>
                  <a:lnTo>
                    <a:pt x="48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4"/>
            <p:cNvSpPr/>
            <p:nvPr/>
          </p:nvSpPr>
          <p:spPr>
            <a:xfrm>
              <a:off x="6058725" y="1371700"/>
              <a:ext cx="211050" cy="317825"/>
            </a:xfrm>
            <a:custGeom>
              <a:avLst/>
              <a:gdLst/>
              <a:ahLst/>
              <a:cxnLst/>
              <a:rect l="l" t="t" r="r" b="b"/>
              <a:pathLst>
                <a:path w="8442" h="12713" extrusionOk="0">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4"/>
            <p:cNvSpPr/>
            <p:nvPr/>
          </p:nvSpPr>
          <p:spPr>
            <a:xfrm>
              <a:off x="59619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4"/>
            <p:cNvSpPr/>
            <p:nvPr/>
          </p:nvSpPr>
          <p:spPr>
            <a:xfrm>
              <a:off x="6348150" y="1556775"/>
              <a:ext cx="229425" cy="229425"/>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4"/>
            <p:cNvSpPr/>
            <p:nvPr/>
          </p:nvSpPr>
          <p:spPr>
            <a:xfrm>
              <a:off x="6115075" y="1359975"/>
              <a:ext cx="106500" cy="36100"/>
            </a:xfrm>
            <a:custGeom>
              <a:avLst/>
              <a:gdLst/>
              <a:ahLst/>
              <a:cxnLst/>
              <a:rect l="l" t="t" r="r" b="b"/>
              <a:pathLst>
                <a:path w="4260" h="1444" extrusionOk="0">
                  <a:moveTo>
                    <a:pt x="1" y="0"/>
                  </a:moveTo>
                  <a:lnTo>
                    <a:pt x="1" y="1443"/>
                  </a:lnTo>
                  <a:lnTo>
                    <a:pt x="4260" y="1443"/>
                  </a:lnTo>
                  <a:lnTo>
                    <a:pt x="4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39"/>
          <p:cNvSpPr txBox="1">
            <a:spLocks noGrp="1"/>
          </p:cNvSpPr>
          <p:nvPr>
            <p:ph type="subTitle" idx="1"/>
          </p:nvPr>
        </p:nvSpPr>
        <p:spPr>
          <a:xfrm>
            <a:off x="1929245" y="3613464"/>
            <a:ext cx="5285509" cy="1653857"/>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dirty="0"/>
              <a:t>I’m an aspiring Data Analyst</a:t>
            </a:r>
          </a:p>
          <a:p>
            <a:pPr marL="0" lvl="0" indent="0" algn="l" rtl="0">
              <a:spcBef>
                <a:spcPts val="0"/>
              </a:spcBef>
              <a:spcAft>
                <a:spcPts val="1600"/>
              </a:spcAft>
              <a:buNone/>
            </a:pPr>
            <a:r>
              <a:rPr lang="en" dirty="0"/>
              <a:t>Visit my website: </a:t>
            </a:r>
            <a:r>
              <a:rPr lang="en-US" dirty="0">
                <a:hlinkClick r:id="rId3"/>
              </a:rPr>
              <a:t>https://neilangelomartinez.github.io/</a:t>
            </a:r>
            <a:r>
              <a:rPr lang="en-US" dirty="0"/>
              <a:t> </a:t>
            </a:r>
          </a:p>
          <a:p>
            <a:pPr marL="0" lvl="0" indent="0" algn="l" rtl="0">
              <a:spcBef>
                <a:spcPts val="0"/>
              </a:spcBef>
              <a:spcAft>
                <a:spcPts val="1600"/>
              </a:spcAft>
              <a:buNone/>
            </a:pPr>
            <a:endParaRPr dirty="0"/>
          </a:p>
        </p:txBody>
      </p:sp>
      <p:sp>
        <p:nvSpPr>
          <p:cNvPr id="1081" name="Google Shape;1081;p39"/>
          <p:cNvSpPr txBox="1">
            <a:spLocks noGrp="1"/>
          </p:cNvSpPr>
          <p:nvPr>
            <p:ph type="title"/>
          </p:nvPr>
        </p:nvSpPr>
        <p:spPr>
          <a:xfrm>
            <a:off x="369281" y="359437"/>
            <a:ext cx="8423563" cy="117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400" dirty="0"/>
              <a:t>Hi!</a:t>
            </a:r>
            <a:br>
              <a:rPr lang="en" sz="4400" dirty="0"/>
            </a:br>
            <a:r>
              <a:rPr lang="en" sz="4400" dirty="0"/>
              <a:t>My name is </a:t>
            </a:r>
            <a:br>
              <a:rPr lang="en" sz="4400" dirty="0"/>
            </a:br>
            <a:r>
              <a:rPr lang="en" sz="4400" dirty="0"/>
              <a:t>Neil Angelo Martinez</a:t>
            </a:r>
            <a:endParaRPr sz="4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85"/>
        <p:cNvGrpSpPr/>
        <p:nvPr/>
      </p:nvGrpSpPr>
      <p:grpSpPr>
        <a:xfrm>
          <a:off x="0" y="0"/>
          <a:ext cx="0" cy="0"/>
          <a:chOff x="0" y="0"/>
          <a:chExt cx="0" cy="0"/>
        </a:xfrm>
      </p:grpSpPr>
      <p:grpSp>
        <p:nvGrpSpPr>
          <p:cNvPr id="1686" name="Google Shape;1686;p56"/>
          <p:cNvGrpSpPr/>
          <p:nvPr/>
        </p:nvGrpSpPr>
        <p:grpSpPr>
          <a:xfrm>
            <a:off x="927752" y="1988997"/>
            <a:ext cx="524529" cy="524600"/>
            <a:chOff x="5848206" y="3249573"/>
            <a:chExt cx="524529" cy="524600"/>
          </a:xfrm>
        </p:grpSpPr>
        <p:sp>
          <p:nvSpPr>
            <p:cNvPr id="1687" name="Google Shape;1687;p56"/>
            <p:cNvSpPr/>
            <p:nvPr/>
          </p:nvSpPr>
          <p:spPr>
            <a:xfrm>
              <a:off x="6089971" y="3294475"/>
              <a:ext cx="118449" cy="479697"/>
            </a:xfrm>
            <a:custGeom>
              <a:avLst/>
              <a:gdLst/>
              <a:ahLst/>
              <a:cxnLst/>
              <a:rect l="l" t="t" r="r" b="b"/>
              <a:pathLst>
                <a:path w="5561" h="22521" extrusionOk="0">
                  <a:moveTo>
                    <a:pt x="1" y="1"/>
                  </a:moveTo>
                  <a:lnTo>
                    <a:pt x="963" y="10797"/>
                  </a:lnTo>
                  <a:cubicBezTo>
                    <a:pt x="1809" y="10797"/>
                    <a:pt x="2498" y="11486"/>
                    <a:pt x="2498" y="12332"/>
                  </a:cubicBezTo>
                  <a:lnTo>
                    <a:pt x="2498" y="22520"/>
                  </a:lnTo>
                  <a:lnTo>
                    <a:pt x="5560" y="22520"/>
                  </a:lnTo>
                  <a:lnTo>
                    <a:pt x="5560" y="12332"/>
                  </a:lnTo>
                  <a:cubicBezTo>
                    <a:pt x="5560" y="10335"/>
                    <a:pt x="4283" y="8627"/>
                    <a:pt x="2498" y="7992"/>
                  </a:cubicBezTo>
                  <a:lnTo>
                    <a:pt x="2498" y="96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6"/>
            <p:cNvSpPr/>
            <p:nvPr/>
          </p:nvSpPr>
          <p:spPr>
            <a:xfrm>
              <a:off x="5848206" y="3284230"/>
              <a:ext cx="146139" cy="111484"/>
            </a:xfrm>
            <a:custGeom>
              <a:avLst/>
              <a:gdLst/>
              <a:ahLst/>
              <a:cxnLst/>
              <a:rect l="l" t="t" r="r" b="b"/>
              <a:pathLst>
                <a:path w="6861" h="5234" extrusionOk="0">
                  <a:moveTo>
                    <a:pt x="5418" y="1"/>
                  </a:moveTo>
                  <a:lnTo>
                    <a:pt x="5418" y="3791"/>
                  </a:lnTo>
                  <a:lnTo>
                    <a:pt x="1" y="3791"/>
                  </a:lnTo>
                  <a:lnTo>
                    <a:pt x="1" y="5234"/>
                  </a:lnTo>
                  <a:lnTo>
                    <a:pt x="6861" y="5234"/>
                  </a:lnTo>
                  <a:lnTo>
                    <a:pt x="68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6"/>
            <p:cNvSpPr/>
            <p:nvPr/>
          </p:nvSpPr>
          <p:spPr>
            <a:xfrm>
              <a:off x="6226766" y="3284230"/>
              <a:ext cx="145969" cy="111484"/>
            </a:xfrm>
            <a:custGeom>
              <a:avLst/>
              <a:gdLst/>
              <a:ahLst/>
              <a:cxnLst/>
              <a:rect l="l" t="t" r="r" b="b"/>
              <a:pathLst>
                <a:path w="6853" h="5234" extrusionOk="0">
                  <a:moveTo>
                    <a:pt x="0" y="1"/>
                  </a:moveTo>
                  <a:lnTo>
                    <a:pt x="0" y="5234"/>
                  </a:lnTo>
                  <a:lnTo>
                    <a:pt x="6853" y="5234"/>
                  </a:lnTo>
                  <a:lnTo>
                    <a:pt x="6853" y="3791"/>
                  </a:lnTo>
                  <a:lnTo>
                    <a:pt x="1443" y="3791"/>
                  </a:lnTo>
                  <a:lnTo>
                    <a:pt x="14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6"/>
            <p:cNvSpPr/>
            <p:nvPr/>
          </p:nvSpPr>
          <p:spPr>
            <a:xfrm>
              <a:off x="6012692" y="3294475"/>
              <a:ext cx="97959" cy="479697"/>
            </a:xfrm>
            <a:custGeom>
              <a:avLst/>
              <a:gdLst/>
              <a:ahLst/>
              <a:cxnLst/>
              <a:rect l="l" t="t" r="r" b="b"/>
              <a:pathLst>
                <a:path w="4599" h="22521" extrusionOk="0">
                  <a:moveTo>
                    <a:pt x="4598" y="1"/>
                  </a:moveTo>
                  <a:lnTo>
                    <a:pt x="3063" y="963"/>
                  </a:lnTo>
                  <a:lnTo>
                    <a:pt x="3063" y="7992"/>
                  </a:lnTo>
                  <a:cubicBezTo>
                    <a:pt x="1278" y="8627"/>
                    <a:pt x="1" y="10328"/>
                    <a:pt x="1" y="12328"/>
                  </a:cubicBezTo>
                  <a:lnTo>
                    <a:pt x="1" y="22520"/>
                  </a:lnTo>
                  <a:lnTo>
                    <a:pt x="3063" y="22520"/>
                  </a:lnTo>
                  <a:lnTo>
                    <a:pt x="3063" y="12328"/>
                  </a:lnTo>
                  <a:cubicBezTo>
                    <a:pt x="3063" y="11482"/>
                    <a:pt x="3752" y="10797"/>
                    <a:pt x="4598" y="10797"/>
                  </a:cubicBezTo>
                  <a:lnTo>
                    <a:pt x="45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6"/>
            <p:cNvSpPr/>
            <p:nvPr/>
          </p:nvSpPr>
          <p:spPr>
            <a:xfrm>
              <a:off x="6221675" y="3249573"/>
              <a:ext cx="151060" cy="65412"/>
            </a:xfrm>
            <a:custGeom>
              <a:avLst/>
              <a:gdLst/>
              <a:ahLst/>
              <a:cxnLst/>
              <a:rect l="l" t="t" r="r" b="b"/>
              <a:pathLst>
                <a:path w="7092" h="3071" extrusionOk="0">
                  <a:moveTo>
                    <a:pt x="963" y="0"/>
                  </a:moveTo>
                  <a:lnTo>
                    <a:pt x="1" y="1536"/>
                  </a:lnTo>
                  <a:lnTo>
                    <a:pt x="963" y="3071"/>
                  </a:lnTo>
                  <a:lnTo>
                    <a:pt x="7092" y="3071"/>
                  </a:lnTo>
                  <a:lnTo>
                    <a:pt x="7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6"/>
            <p:cNvSpPr/>
            <p:nvPr/>
          </p:nvSpPr>
          <p:spPr>
            <a:xfrm>
              <a:off x="6089971" y="3249573"/>
              <a:ext cx="152210" cy="65412"/>
            </a:xfrm>
            <a:custGeom>
              <a:avLst/>
              <a:gdLst/>
              <a:ahLst/>
              <a:cxnLst/>
              <a:rect l="l" t="t" r="r" b="b"/>
              <a:pathLst>
                <a:path w="7146" h="3071" extrusionOk="0">
                  <a:moveTo>
                    <a:pt x="963" y="0"/>
                  </a:moveTo>
                  <a:lnTo>
                    <a:pt x="1" y="1536"/>
                  </a:lnTo>
                  <a:lnTo>
                    <a:pt x="963" y="3071"/>
                  </a:lnTo>
                  <a:lnTo>
                    <a:pt x="7146" y="3071"/>
                  </a:lnTo>
                  <a:lnTo>
                    <a:pt x="71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6"/>
            <p:cNvSpPr/>
            <p:nvPr/>
          </p:nvSpPr>
          <p:spPr>
            <a:xfrm>
              <a:off x="5958438" y="3249573"/>
              <a:ext cx="152039" cy="65412"/>
            </a:xfrm>
            <a:custGeom>
              <a:avLst/>
              <a:gdLst/>
              <a:ahLst/>
              <a:cxnLst/>
              <a:rect l="l" t="t" r="r" b="b"/>
              <a:pathLst>
                <a:path w="7138" h="3071" extrusionOk="0">
                  <a:moveTo>
                    <a:pt x="962" y="0"/>
                  </a:moveTo>
                  <a:lnTo>
                    <a:pt x="1" y="1536"/>
                  </a:lnTo>
                  <a:lnTo>
                    <a:pt x="962" y="3071"/>
                  </a:lnTo>
                  <a:lnTo>
                    <a:pt x="7138" y="3071"/>
                  </a:lnTo>
                  <a:lnTo>
                    <a:pt x="71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6"/>
            <p:cNvSpPr/>
            <p:nvPr/>
          </p:nvSpPr>
          <p:spPr>
            <a:xfrm>
              <a:off x="5848206" y="3249573"/>
              <a:ext cx="130739" cy="65327"/>
            </a:xfrm>
            <a:custGeom>
              <a:avLst/>
              <a:gdLst/>
              <a:ahLst/>
              <a:cxnLst/>
              <a:rect l="l" t="t" r="r" b="b"/>
              <a:pathLst>
                <a:path w="6138" h="3067" extrusionOk="0">
                  <a:moveTo>
                    <a:pt x="1" y="0"/>
                  </a:moveTo>
                  <a:lnTo>
                    <a:pt x="1" y="3067"/>
                  </a:lnTo>
                  <a:lnTo>
                    <a:pt x="6137" y="3067"/>
                  </a:lnTo>
                  <a:lnTo>
                    <a:pt x="6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5" name="Google Shape;1695;p56"/>
          <p:cNvSpPr/>
          <p:nvPr/>
        </p:nvSpPr>
        <p:spPr>
          <a:xfrm>
            <a:off x="5895651" y="4599332"/>
            <a:ext cx="4148406" cy="94"/>
          </a:xfrm>
          <a:custGeom>
            <a:avLst/>
            <a:gdLst/>
            <a:ahLst/>
            <a:cxnLst/>
            <a:rect l="l" t="t" r="r" b="b"/>
            <a:pathLst>
              <a:path w="44105" h="1" fill="none" extrusionOk="0">
                <a:moveTo>
                  <a:pt x="0" y="1"/>
                </a:moveTo>
                <a:lnTo>
                  <a:pt x="44104" y="1"/>
                </a:lnTo>
              </a:path>
            </a:pathLst>
          </a:custGeom>
          <a:noFill/>
          <a:ln w="6850" cap="flat" cmpd="sng">
            <a:solidFill>
              <a:srgbClr val="CFBF8B"/>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6"/>
          <p:cNvSpPr txBox="1">
            <a:spLocks noGrp="1"/>
          </p:cNvSpPr>
          <p:nvPr>
            <p:ph type="title"/>
          </p:nvPr>
        </p:nvSpPr>
        <p:spPr>
          <a:xfrm>
            <a:off x="1619250" y="691900"/>
            <a:ext cx="2876700" cy="62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333,000.00</a:t>
            </a:r>
            <a:endParaRPr/>
          </a:p>
        </p:txBody>
      </p:sp>
      <p:sp>
        <p:nvSpPr>
          <p:cNvPr id="1697" name="Google Shape;1697;p56"/>
          <p:cNvSpPr txBox="1">
            <a:spLocks noGrp="1"/>
          </p:cNvSpPr>
          <p:nvPr>
            <p:ph type="body" idx="1"/>
          </p:nvPr>
        </p:nvSpPr>
        <p:spPr>
          <a:xfrm>
            <a:off x="1619250" y="1249900"/>
            <a:ext cx="3296700" cy="47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Bicycle friendly communities</a:t>
            </a:r>
            <a:endParaRPr/>
          </a:p>
        </p:txBody>
      </p:sp>
      <p:sp>
        <p:nvSpPr>
          <p:cNvPr id="1698" name="Google Shape;1698;p56"/>
          <p:cNvSpPr txBox="1">
            <a:spLocks noGrp="1"/>
          </p:cNvSpPr>
          <p:nvPr>
            <p:ph type="title" idx="2"/>
          </p:nvPr>
        </p:nvSpPr>
        <p:spPr>
          <a:xfrm>
            <a:off x="1619250" y="3234054"/>
            <a:ext cx="2876700" cy="62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1699" name="Google Shape;1699;p56"/>
          <p:cNvSpPr txBox="1">
            <a:spLocks noGrp="1"/>
          </p:cNvSpPr>
          <p:nvPr>
            <p:ph type="body" idx="3"/>
          </p:nvPr>
        </p:nvSpPr>
        <p:spPr>
          <a:xfrm>
            <a:off x="1619250" y="3792026"/>
            <a:ext cx="3296700" cy="47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The total distance by bicycle</a:t>
            </a:r>
            <a:endParaRPr/>
          </a:p>
        </p:txBody>
      </p:sp>
      <p:sp>
        <p:nvSpPr>
          <p:cNvPr id="1700" name="Google Shape;1700;p56"/>
          <p:cNvSpPr txBox="1">
            <a:spLocks noGrp="1"/>
          </p:cNvSpPr>
          <p:nvPr>
            <p:ph type="title" idx="4"/>
          </p:nvPr>
        </p:nvSpPr>
        <p:spPr>
          <a:xfrm>
            <a:off x="1619250" y="1963002"/>
            <a:ext cx="2876700" cy="62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24h 37m 23s</a:t>
            </a:r>
            <a:endParaRPr/>
          </a:p>
        </p:txBody>
      </p:sp>
      <p:sp>
        <p:nvSpPr>
          <p:cNvPr id="1701" name="Google Shape;1701;p56"/>
          <p:cNvSpPr txBox="1">
            <a:spLocks noGrp="1"/>
          </p:cNvSpPr>
          <p:nvPr>
            <p:ph type="body" idx="5"/>
          </p:nvPr>
        </p:nvSpPr>
        <p:spPr>
          <a:xfrm>
            <a:off x="1619250" y="2520975"/>
            <a:ext cx="3296700" cy="478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Hours by bicycle per person</a:t>
            </a:r>
            <a:endParaRPr/>
          </a:p>
        </p:txBody>
      </p:sp>
      <p:sp>
        <p:nvSpPr>
          <p:cNvPr id="1702" name="Google Shape;1702;p56"/>
          <p:cNvSpPr/>
          <p:nvPr/>
        </p:nvSpPr>
        <p:spPr>
          <a:xfrm>
            <a:off x="1324623" y="3403752"/>
            <a:ext cx="151635" cy="406085"/>
          </a:xfrm>
          <a:custGeom>
            <a:avLst/>
            <a:gdLst/>
            <a:ahLst/>
            <a:cxnLst/>
            <a:rect l="l" t="t" r="r" b="b"/>
            <a:pathLst>
              <a:path w="7119" h="19065" extrusionOk="0">
                <a:moveTo>
                  <a:pt x="7118" y="0"/>
                </a:moveTo>
                <a:lnTo>
                  <a:pt x="962" y="2047"/>
                </a:lnTo>
                <a:lnTo>
                  <a:pt x="0" y="8634"/>
                </a:lnTo>
                <a:lnTo>
                  <a:pt x="962" y="19065"/>
                </a:lnTo>
                <a:lnTo>
                  <a:pt x="7118" y="17022"/>
                </a:lnTo>
                <a:lnTo>
                  <a:pt x="7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6"/>
          <p:cNvSpPr/>
          <p:nvPr/>
        </p:nvSpPr>
        <p:spPr>
          <a:xfrm>
            <a:off x="1193500" y="3403752"/>
            <a:ext cx="151635" cy="406085"/>
          </a:xfrm>
          <a:custGeom>
            <a:avLst/>
            <a:gdLst/>
            <a:ahLst/>
            <a:cxnLst/>
            <a:rect l="l" t="t" r="r" b="b"/>
            <a:pathLst>
              <a:path w="7119" h="19065" extrusionOk="0">
                <a:moveTo>
                  <a:pt x="962" y="0"/>
                </a:moveTo>
                <a:lnTo>
                  <a:pt x="0" y="8030"/>
                </a:lnTo>
                <a:lnTo>
                  <a:pt x="962" y="17022"/>
                </a:lnTo>
                <a:lnTo>
                  <a:pt x="7118" y="19065"/>
                </a:lnTo>
                <a:lnTo>
                  <a:pt x="7118" y="2047"/>
                </a:lnTo>
                <a:lnTo>
                  <a:pt x="9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6"/>
          <p:cNvSpPr/>
          <p:nvPr/>
        </p:nvSpPr>
        <p:spPr>
          <a:xfrm>
            <a:off x="1062377" y="3403752"/>
            <a:ext cx="151635" cy="406085"/>
          </a:xfrm>
          <a:custGeom>
            <a:avLst/>
            <a:gdLst/>
            <a:ahLst/>
            <a:cxnLst/>
            <a:rect l="l" t="t" r="r" b="b"/>
            <a:pathLst>
              <a:path w="7119" h="19065" extrusionOk="0">
                <a:moveTo>
                  <a:pt x="7118" y="0"/>
                </a:moveTo>
                <a:lnTo>
                  <a:pt x="962" y="2047"/>
                </a:lnTo>
                <a:lnTo>
                  <a:pt x="0" y="8572"/>
                </a:lnTo>
                <a:lnTo>
                  <a:pt x="962" y="19065"/>
                </a:lnTo>
                <a:lnTo>
                  <a:pt x="7118" y="17022"/>
                </a:lnTo>
                <a:lnTo>
                  <a:pt x="7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6"/>
          <p:cNvSpPr/>
          <p:nvPr/>
        </p:nvSpPr>
        <p:spPr>
          <a:xfrm>
            <a:off x="951745" y="3403752"/>
            <a:ext cx="131144" cy="406085"/>
          </a:xfrm>
          <a:custGeom>
            <a:avLst/>
            <a:gdLst/>
            <a:ahLst/>
            <a:cxnLst/>
            <a:rect l="l" t="t" r="r" b="b"/>
            <a:pathLst>
              <a:path w="6157" h="19065" extrusionOk="0">
                <a:moveTo>
                  <a:pt x="0" y="0"/>
                </a:moveTo>
                <a:lnTo>
                  <a:pt x="0" y="17022"/>
                </a:lnTo>
                <a:lnTo>
                  <a:pt x="6156" y="19065"/>
                </a:lnTo>
                <a:lnTo>
                  <a:pt x="6156" y="2047"/>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6"/>
          <p:cNvSpPr/>
          <p:nvPr/>
        </p:nvSpPr>
        <p:spPr>
          <a:xfrm>
            <a:off x="1324623" y="3286154"/>
            <a:ext cx="91313" cy="194725"/>
          </a:xfrm>
          <a:custGeom>
            <a:avLst/>
            <a:gdLst/>
            <a:ahLst/>
            <a:cxnLst/>
            <a:rect l="l" t="t" r="r" b="b"/>
            <a:pathLst>
              <a:path w="4287" h="9142" extrusionOk="0">
                <a:moveTo>
                  <a:pt x="962" y="0"/>
                </a:moveTo>
                <a:lnTo>
                  <a:pt x="0" y="3324"/>
                </a:lnTo>
                <a:lnTo>
                  <a:pt x="962" y="9142"/>
                </a:lnTo>
                <a:cubicBezTo>
                  <a:pt x="962" y="9142"/>
                  <a:pt x="4286" y="6595"/>
                  <a:pt x="4286" y="3321"/>
                </a:cubicBezTo>
                <a:cubicBezTo>
                  <a:pt x="4286" y="1493"/>
                  <a:pt x="2797"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6"/>
          <p:cNvSpPr/>
          <p:nvPr/>
        </p:nvSpPr>
        <p:spPr>
          <a:xfrm>
            <a:off x="1274461" y="3286154"/>
            <a:ext cx="70759" cy="194895"/>
          </a:xfrm>
          <a:custGeom>
            <a:avLst/>
            <a:gdLst/>
            <a:ahLst/>
            <a:cxnLst/>
            <a:rect l="l" t="t" r="r" b="b"/>
            <a:pathLst>
              <a:path w="3322" h="9150" extrusionOk="0">
                <a:moveTo>
                  <a:pt x="3321" y="0"/>
                </a:moveTo>
                <a:cubicBezTo>
                  <a:pt x="1490" y="0"/>
                  <a:pt x="1" y="1493"/>
                  <a:pt x="1" y="3324"/>
                </a:cubicBezTo>
                <a:cubicBezTo>
                  <a:pt x="1" y="6599"/>
                  <a:pt x="3321" y="9149"/>
                  <a:pt x="3321" y="9149"/>
                </a:cubicBezTo>
                <a:lnTo>
                  <a:pt x="33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6"/>
          <p:cNvSpPr/>
          <p:nvPr/>
        </p:nvSpPr>
        <p:spPr>
          <a:xfrm>
            <a:off x="1334868" y="3335229"/>
            <a:ext cx="25667" cy="43537"/>
          </a:xfrm>
          <a:custGeom>
            <a:avLst/>
            <a:gdLst/>
            <a:ahLst/>
            <a:cxnLst/>
            <a:rect l="l" t="t" r="r" b="b"/>
            <a:pathLst>
              <a:path w="1205" h="2044" extrusionOk="0">
                <a:moveTo>
                  <a:pt x="481" y="1"/>
                </a:moveTo>
                <a:lnTo>
                  <a:pt x="0" y="1020"/>
                </a:lnTo>
                <a:lnTo>
                  <a:pt x="481" y="2044"/>
                </a:lnTo>
                <a:lnTo>
                  <a:pt x="1205" y="2044"/>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6"/>
          <p:cNvSpPr/>
          <p:nvPr/>
        </p:nvSpPr>
        <p:spPr>
          <a:xfrm>
            <a:off x="1329778" y="3335229"/>
            <a:ext cx="15357" cy="43537"/>
          </a:xfrm>
          <a:custGeom>
            <a:avLst/>
            <a:gdLst/>
            <a:ahLst/>
            <a:cxnLst/>
            <a:rect l="l" t="t" r="r" b="b"/>
            <a:pathLst>
              <a:path w="721" h="2044" extrusionOk="0">
                <a:moveTo>
                  <a:pt x="1" y="1"/>
                </a:moveTo>
                <a:lnTo>
                  <a:pt x="1" y="2044"/>
                </a:lnTo>
                <a:lnTo>
                  <a:pt x="720" y="2044"/>
                </a:lnTo>
                <a:lnTo>
                  <a:pt x="7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0" name="Google Shape;1710;p56"/>
          <p:cNvGrpSpPr/>
          <p:nvPr/>
        </p:nvGrpSpPr>
        <p:grpSpPr>
          <a:xfrm>
            <a:off x="1006825" y="743592"/>
            <a:ext cx="366353" cy="524531"/>
            <a:chOff x="1591126" y="3975938"/>
            <a:chExt cx="366353" cy="524531"/>
          </a:xfrm>
        </p:grpSpPr>
        <p:sp>
          <p:nvSpPr>
            <p:cNvPr id="1711" name="Google Shape;1711;p56"/>
            <p:cNvSpPr/>
            <p:nvPr/>
          </p:nvSpPr>
          <p:spPr>
            <a:xfrm>
              <a:off x="1753886" y="3975938"/>
              <a:ext cx="126053" cy="128034"/>
            </a:xfrm>
            <a:custGeom>
              <a:avLst/>
              <a:gdLst/>
              <a:ahLst/>
              <a:cxnLst/>
              <a:rect l="l" t="t" r="r" b="b"/>
              <a:pathLst>
                <a:path w="5918" h="6011" extrusionOk="0">
                  <a:moveTo>
                    <a:pt x="962" y="1"/>
                  </a:moveTo>
                  <a:lnTo>
                    <a:pt x="0" y="6011"/>
                  </a:lnTo>
                  <a:lnTo>
                    <a:pt x="5918" y="5049"/>
                  </a:lnTo>
                  <a:lnTo>
                    <a:pt x="59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6"/>
            <p:cNvSpPr/>
            <p:nvPr/>
          </p:nvSpPr>
          <p:spPr>
            <a:xfrm>
              <a:off x="1668725" y="3975938"/>
              <a:ext cx="105669" cy="128034"/>
            </a:xfrm>
            <a:custGeom>
              <a:avLst/>
              <a:gdLst/>
              <a:ahLst/>
              <a:cxnLst/>
              <a:rect l="l" t="t" r="r" b="b"/>
              <a:pathLst>
                <a:path w="4961" h="6011" extrusionOk="0">
                  <a:moveTo>
                    <a:pt x="1" y="1"/>
                  </a:moveTo>
                  <a:lnTo>
                    <a:pt x="1" y="5049"/>
                  </a:lnTo>
                  <a:lnTo>
                    <a:pt x="4960" y="6011"/>
                  </a:lnTo>
                  <a:lnTo>
                    <a:pt x="49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6"/>
            <p:cNvSpPr/>
            <p:nvPr/>
          </p:nvSpPr>
          <p:spPr>
            <a:xfrm>
              <a:off x="1753886" y="4372285"/>
              <a:ext cx="126053" cy="128183"/>
            </a:xfrm>
            <a:custGeom>
              <a:avLst/>
              <a:gdLst/>
              <a:ahLst/>
              <a:cxnLst/>
              <a:rect l="l" t="t" r="r" b="b"/>
              <a:pathLst>
                <a:path w="5918" h="6018" extrusionOk="0">
                  <a:moveTo>
                    <a:pt x="0" y="0"/>
                  </a:moveTo>
                  <a:lnTo>
                    <a:pt x="962" y="6018"/>
                  </a:lnTo>
                  <a:lnTo>
                    <a:pt x="5918" y="6018"/>
                  </a:lnTo>
                  <a:lnTo>
                    <a:pt x="5918" y="962"/>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6"/>
            <p:cNvSpPr/>
            <p:nvPr/>
          </p:nvSpPr>
          <p:spPr>
            <a:xfrm>
              <a:off x="1668725" y="4372285"/>
              <a:ext cx="105669" cy="128183"/>
            </a:xfrm>
            <a:custGeom>
              <a:avLst/>
              <a:gdLst/>
              <a:ahLst/>
              <a:cxnLst/>
              <a:rect l="l" t="t" r="r" b="b"/>
              <a:pathLst>
                <a:path w="4961" h="6018" extrusionOk="0">
                  <a:moveTo>
                    <a:pt x="4960" y="0"/>
                  </a:moveTo>
                  <a:lnTo>
                    <a:pt x="1" y="962"/>
                  </a:lnTo>
                  <a:lnTo>
                    <a:pt x="1" y="6018"/>
                  </a:lnTo>
                  <a:lnTo>
                    <a:pt x="4960" y="6018"/>
                  </a:lnTo>
                  <a:lnTo>
                    <a:pt x="49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6"/>
            <p:cNvSpPr/>
            <p:nvPr/>
          </p:nvSpPr>
          <p:spPr>
            <a:xfrm>
              <a:off x="1591126" y="4111007"/>
              <a:ext cx="49011" cy="30757"/>
            </a:xfrm>
            <a:custGeom>
              <a:avLst/>
              <a:gdLst/>
              <a:ahLst/>
              <a:cxnLst/>
              <a:rect l="l" t="t" r="r" b="b"/>
              <a:pathLst>
                <a:path w="2301" h="1444" extrusionOk="0">
                  <a:moveTo>
                    <a:pt x="0" y="1"/>
                  </a:moveTo>
                  <a:lnTo>
                    <a:pt x="0" y="1443"/>
                  </a:lnTo>
                  <a:lnTo>
                    <a:pt x="2301" y="1443"/>
                  </a:lnTo>
                  <a:lnTo>
                    <a:pt x="2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6"/>
            <p:cNvSpPr/>
            <p:nvPr/>
          </p:nvSpPr>
          <p:spPr>
            <a:xfrm>
              <a:off x="1908531" y="4222795"/>
              <a:ext cx="48947" cy="30757"/>
            </a:xfrm>
            <a:custGeom>
              <a:avLst/>
              <a:gdLst/>
              <a:ahLst/>
              <a:cxnLst/>
              <a:rect l="l" t="t" r="r" b="b"/>
              <a:pathLst>
                <a:path w="2298" h="1444" extrusionOk="0">
                  <a:moveTo>
                    <a:pt x="0" y="1"/>
                  </a:moveTo>
                  <a:lnTo>
                    <a:pt x="0" y="1443"/>
                  </a:lnTo>
                  <a:lnTo>
                    <a:pt x="2297" y="1443"/>
                  </a:lnTo>
                  <a:lnTo>
                    <a:pt x="22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6"/>
            <p:cNvSpPr/>
            <p:nvPr/>
          </p:nvSpPr>
          <p:spPr>
            <a:xfrm>
              <a:off x="1591126" y="4176401"/>
              <a:ext cx="49011" cy="30757"/>
            </a:xfrm>
            <a:custGeom>
              <a:avLst/>
              <a:gdLst/>
              <a:ahLst/>
              <a:cxnLst/>
              <a:rect l="l" t="t" r="r" b="b"/>
              <a:pathLst>
                <a:path w="2301" h="1444" extrusionOk="0">
                  <a:moveTo>
                    <a:pt x="0" y="1"/>
                  </a:moveTo>
                  <a:lnTo>
                    <a:pt x="0" y="1444"/>
                  </a:lnTo>
                  <a:lnTo>
                    <a:pt x="2301" y="1444"/>
                  </a:lnTo>
                  <a:lnTo>
                    <a:pt x="2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6"/>
            <p:cNvSpPr/>
            <p:nvPr/>
          </p:nvSpPr>
          <p:spPr>
            <a:xfrm>
              <a:off x="1753886" y="4083465"/>
              <a:ext cx="175150" cy="309319"/>
            </a:xfrm>
            <a:custGeom>
              <a:avLst/>
              <a:gdLst/>
              <a:ahLst/>
              <a:cxnLst/>
              <a:rect l="l" t="t" r="r" b="b"/>
              <a:pathLst>
                <a:path w="8223" h="14522" extrusionOk="0">
                  <a:moveTo>
                    <a:pt x="962" y="1"/>
                  </a:moveTo>
                  <a:lnTo>
                    <a:pt x="0" y="5964"/>
                  </a:lnTo>
                  <a:lnTo>
                    <a:pt x="962" y="14521"/>
                  </a:lnTo>
                  <a:lnTo>
                    <a:pt x="8222" y="14521"/>
                  </a:lnTo>
                  <a:lnTo>
                    <a:pt x="8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6"/>
            <p:cNvSpPr/>
            <p:nvPr/>
          </p:nvSpPr>
          <p:spPr>
            <a:xfrm>
              <a:off x="1619626" y="4083465"/>
              <a:ext cx="154766" cy="309319"/>
            </a:xfrm>
            <a:custGeom>
              <a:avLst/>
              <a:gdLst/>
              <a:ahLst/>
              <a:cxnLst/>
              <a:rect l="l" t="t" r="r" b="b"/>
              <a:pathLst>
                <a:path w="7266" h="14522" extrusionOk="0">
                  <a:moveTo>
                    <a:pt x="1" y="1"/>
                  </a:moveTo>
                  <a:lnTo>
                    <a:pt x="1" y="14521"/>
                  </a:lnTo>
                  <a:lnTo>
                    <a:pt x="7265" y="14521"/>
                  </a:lnTo>
                  <a:lnTo>
                    <a:pt x="72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6"/>
            <p:cNvSpPr/>
            <p:nvPr/>
          </p:nvSpPr>
          <p:spPr>
            <a:xfrm>
              <a:off x="1753716" y="4157571"/>
              <a:ext cx="114999" cy="161135"/>
            </a:xfrm>
            <a:custGeom>
              <a:avLst/>
              <a:gdLst/>
              <a:ahLst/>
              <a:cxnLst/>
              <a:rect l="l" t="t" r="r" b="b"/>
              <a:pathLst>
                <a:path w="5399" h="7565" extrusionOk="0">
                  <a:moveTo>
                    <a:pt x="2782" y="1"/>
                  </a:moveTo>
                  <a:cubicBezTo>
                    <a:pt x="2172" y="1"/>
                    <a:pt x="1563" y="233"/>
                    <a:pt x="1097" y="696"/>
                  </a:cubicBezTo>
                  <a:lnTo>
                    <a:pt x="962" y="831"/>
                  </a:lnTo>
                  <a:lnTo>
                    <a:pt x="0" y="3063"/>
                  </a:lnTo>
                  <a:lnTo>
                    <a:pt x="962" y="7564"/>
                  </a:lnTo>
                  <a:lnTo>
                    <a:pt x="4460" y="4067"/>
                  </a:lnTo>
                  <a:cubicBezTo>
                    <a:pt x="5399" y="3136"/>
                    <a:pt x="5399" y="1631"/>
                    <a:pt x="4464" y="696"/>
                  </a:cubicBezTo>
                  <a:cubicBezTo>
                    <a:pt x="4000" y="233"/>
                    <a:pt x="3391" y="1"/>
                    <a:pt x="27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6"/>
            <p:cNvSpPr/>
            <p:nvPr/>
          </p:nvSpPr>
          <p:spPr>
            <a:xfrm>
              <a:off x="1680036" y="4157571"/>
              <a:ext cx="94274" cy="161049"/>
            </a:xfrm>
            <a:custGeom>
              <a:avLst/>
              <a:gdLst/>
              <a:ahLst/>
              <a:cxnLst/>
              <a:rect l="l" t="t" r="r" b="b"/>
              <a:pathLst>
                <a:path w="4426" h="7561" extrusionOk="0">
                  <a:moveTo>
                    <a:pt x="2614" y="1"/>
                  </a:moveTo>
                  <a:cubicBezTo>
                    <a:pt x="2004" y="1"/>
                    <a:pt x="1395" y="233"/>
                    <a:pt x="932" y="696"/>
                  </a:cubicBezTo>
                  <a:cubicBezTo>
                    <a:pt x="1" y="1624"/>
                    <a:pt x="1" y="3136"/>
                    <a:pt x="932" y="4063"/>
                  </a:cubicBezTo>
                  <a:lnTo>
                    <a:pt x="4425" y="7560"/>
                  </a:lnTo>
                  <a:lnTo>
                    <a:pt x="4425" y="827"/>
                  </a:lnTo>
                  <a:lnTo>
                    <a:pt x="4298" y="696"/>
                  </a:lnTo>
                  <a:cubicBezTo>
                    <a:pt x="3833" y="233"/>
                    <a:pt x="3223" y="1"/>
                    <a:pt x="2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25"/>
        <p:cNvGrpSpPr/>
        <p:nvPr/>
      </p:nvGrpSpPr>
      <p:grpSpPr>
        <a:xfrm>
          <a:off x="0" y="0"/>
          <a:ext cx="0" cy="0"/>
          <a:chOff x="0" y="0"/>
          <a:chExt cx="0" cy="0"/>
        </a:xfrm>
      </p:grpSpPr>
      <p:sp>
        <p:nvSpPr>
          <p:cNvPr id="1726" name="Google Shape;1726;p57"/>
          <p:cNvSpPr txBox="1">
            <a:spLocks noGrp="1"/>
          </p:cNvSpPr>
          <p:nvPr>
            <p:ph type="subTitle" idx="3"/>
          </p:nvPr>
        </p:nvSpPr>
        <p:spPr>
          <a:xfrm>
            <a:off x="2373329" y="1467325"/>
            <a:ext cx="26544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John James</a:t>
            </a:r>
            <a:endParaRPr/>
          </a:p>
        </p:txBody>
      </p:sp>
      <p:sp>
        <p:nvSpPr>
          <p:cNvPr id="1727" name="Google Shape;1727;p57"/>
          <p:cNvSpPr txBox="1">
            <a:spLocks noGrp="1"/>
          </p:cNvSpPr>
          <p:nvPr>
            <p:ph type="subTitle" idx="4"/>
          </p:nvPr>
        </p:nvSpPr>
        <p:spPr>
          <a:xfrm>
            <a:off x="2371725" y="1923301"/>
            <a:ext cx="2657400" cy="6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can talk a bit about this person</a:t>
            </a:r>
            <a:endParaRPr/>
          </a:p>
        </p:txBody>
      </p:sp>
      <p:sp>
        <p:nvSpPr>
          <p:cNvPr id="1728" name="Google Shape;1728;p57"/>
          <p:cNvSpPr txBox="1">
            <a:spLocks noGrp="1"/>
          </p:cNvSpPr>
          <p:nvPr>
            <p:ph type="subTitle" idx="5"/>
          </p:nvPr>
        </p:nvSpPr>
        <p:spPr>
          <a:xfrm>
            <a:off x="5028398" y="1923301"/>
            <a:ext cx="2657400" cy="6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can talk a bit about this person</a:t>
            </a:r>
            <a:endParaRPr/>
          </a:p>
        </p:txBody>
      </p:sp>
      <p:sp>
        <p:nvSpPr>
          <p:cNvPr id="1729" name="Google Shape;1729;p57"/>
          <p:cNvSpPr txBox="1">
            <a:spLocks noGrp="1"/>
          </p:cNvSpPr>
          <p:nvPr>
            <p:ph type="subTitle" idx="6"/>
          </p:nvPr>
        </p:nvSpPr>
        <p:spPr>
          <a:xfrm>
            <a:off x="2371725" y="3542550"/>
            <a:ext cx="2657400" cy="6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can talk a bit about this person</a:t>
            </a:r>
            <a:endParaRPr/>
          </a:p>
        </p:txBody>
      </p:sp>
      <p:sp>
        <p:nvSpPr>
          <p:cNvPr id="1730" name="Google Shape;1730;p57"/>
          <p:cNvSpPr txBox="1">
            <a:spLocks noGrp="1"/>
          </p:cNvSpPr>
          <p:nvPr>
            <p:ph type="subTitle" idx="1"/>
          </p:nvPr>
        </p:nvSpPr>
        <p:spPr>
          <a:xfrm>
            <a:off x="2373329" y="3086574"/>
            <a:ext cx="26544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Jennifer Patterson</a:t>
            </a:r>
            <a:endParaRPr/>
          </a:p>
        </p:txBody>
      </p:sp>
      <p:sp>
        <p:nvSpPr>
          <p:cNvPr id="1731" name="Google Shape;1731;p57"/>
          <p:cNvSpPr txBox="1">
            <a:spLocks noGrp="1"/>
          </p:cNvSpPr>
          <p:nvPr>
            <p:ph type="subTitle" idx="2"/>
          </p:nvPr>
        </p:nvSpPr>
        <p:spPr>
          <a:xfrm>
            <a:off x="5030002" y="1467325"/>
            <a:ext cx="26544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Jane Doe</a:t>
            </a:r>
            <a:endParaRPr/>
          </a:p>
        </p:txBody>
      </p:sp>
      <p:sp>
        <p:nvSpPr>
          <p:cNvPr id="1732" name="Google Shape;1732;p57"/>
          <p:cNvSpPr txBox="1">
            <a:spLocks noGrp="1"/>
          </p:cNvSpPr>
          <p:nvPr>
            <p:ph type="title"/>
          </p:nvPr>
        </p:nvSpPr>
        <p:spPr>
          <a:xfrm>
            <a:off x="2371725" y="372400"/>
            <a:ext cx="53151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733" name="Google Shape;1733;p57"/>
          <p:cNvSpPr txBox="1">
            <a:spLocks noGrp="1"/>
          </p:cNvSpPr>
          <p:nvPr>
            <p:ph type="subTitle" idx="7"/>
          </p:nvPr>
        </p:nvSpPr>
        <p:spPr>
          <a:xfrm>
            <a:off x="5030002" y="3086574"/>
            <a:ext cx="26544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Jack John</a:t>
            </a:r>
            <a:endParaRPr/>
          </a:p>
        </p:txBody>
      </p:sp>
      <p:sp>
        <p:nvSpPr>
          <p:cNvPr id="1734" name="Google Shape;1734;p57"/>
          <p:cNvSpPr txBox="1">
            <a:spLocks noGrp="1"/>
          </p:cNvSpPr>
          <p:nvPr>
            <p:ph type="subTitle" idx="8"/>
          </p:nvPr>
        </p:nvSpPr>
        <p:spPr>
          <a:xfrm>
            <a:off x="5028398" y="3542550"/>
            <a:ext cx="2657400" cy="63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Here you can talk a bit about this person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38"/>
        <p:cNvGrpSpPr/>
        <p:nvPr/>
      </p:nvGrpSpPr>
      <p:grpSpPr>
        <a:xfrm>
          <a:off x="0" y="0"/>
          <a:ext cx="0" cy="0"/>
          <a:chOff x="0" y="0"/>
          <a:chExt cx="0" cy="0"/>
        </a:xfrm>
      </p:grpSpPr>
      <p:sp>
        <p:nvSpPr>
          <p:cNvPr id="1739" name="Google Shape;1739;p58"/>
          <p:cNvSpPr txBox="1">
            <a:spLocks noGrp="1"/>
          </p:cNvSpPr>
          <p:nvPr>
            <p:ph type="subTitle" idx="1"/>
          </p:nvPr>
        </p:nvSpPr>
        <p:spPr>
          <a:xfrm>
            <a:off x="1751850" y="1550250"/>
            <a:ext cx="2096400" cy="1623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You can replace the image on the screen with your own work. Just delete this one, add yours and center it properly</a:t>
            </a:r>
            <a:endParaRPr/>
          </a:p>
        </p:txBody>
      </p:sp>
      <p:sp>
        <p:nvSpPr>
          <p:cNvPr id="1740" name="Google Shape;1740;p58"/>
          <p:cNvSpPr txBox="1">
            <a:spLocks noGrp="1"/>
          </p:cNvSpPr>
          <p:nvPr>
            <p:ph type="title"/>
          </p:nvPr>
        </p:nvSpPr>
        <p:spPr>
          <a:xfrm>
            <a:off x="1238250" y="931600"/>
            <a:ext cx="2610000" cy="478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Sneak peek</a:t>
            </a:r>
            <a:endParaRPr/>
          </a:p>
        </p:txBody>
      </p:sp>
      <p:grpSp>
        <p:nvGrpSpPr>
          <p:cNvPr id="1741" name="Google Shape;1741;p58"/>
          <p:cNvGrpSpPr/>
          <p:nvPr/>
        </p:nvGrpSpPr>
        <p:grpSpPr>
          <a:xfrm>
            <a:off x="4139436" y="1590925"/>
            <a:ext cx="4179779" cy="2519850"/>
            <a:chOff x="4139436" y="1590925"/>
            <a:chExt cx="4179779" cy="2519850"/>
          </a:xfrm>
        </p:grpSpPr>
        <p:sp>
          <p:nvSpPr>
            <p:cNvPr id="1742" name="Google Shape;1742;p58"/>
            <p:cNvSpPr/>
            <p:nvPr/>
          </p:nvSpPr>
          <p:spPr>
            <a:xfrm>
              <a:off x="4388352" y="1590925"/>
              <a:ext cx="3685075" cy="2265094"/>
            </a:xfrm>
            <a:custGeom>
              <a:avLst/>
              <a:gdLst/>
              <a:ahLst/>
              <a:cxnLst/>
              <a:rect l="l" t="t" r="r" b="b"/>
              <a:pathLst>
                <a:path w="89449" h="53084" extrusionOk="0">
                  <a:moveTo>
                    <a:pt x="3139" y="0"/>
                  </a:moveTo>
                  <a:cubicBezTo>
                    <a:pt x="1528" y="0"/>
                    <a:pt x="0" y="775"/>
                    <a:pt x="0" y="2407"/>
                  </a:cubicBezTo>
                  <a:lnTo>
                    <a:pt x="0" y="53084"/>
                  </a:lnTo>
                  <a:lnTo>
                    <a:pt x="89449" y="53084"/>
                  </a:lnTo>
                  <a:lnTo>
                    <a:pt x="89449" y="2407"/>
                  </a:lnTo>
                  <a:cubicBezTo>
                    <a:pt x="89449" y="775"/>
                    <a:pt x="88549" y="0"/>
                    <a:pt x="86938"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8"/>
            <p:cNvSpPr/>
            <p:nvPr/>
          </p:nvSpPr>
          <p:spPr>
            <a:xfrm rot="10800000">
              <a:off x="4139436" y="4006075"/>
              <a:ext cx="4175400" cy="104700"/>
            </a:xfrm>
            <a:prstGeom prst="trapezoid">
              <a:avLst>
                <a:gd name="adj" fmla="val 150191"/>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8"/>
            <p:cNvSpPr/>
            <p:nvPr/>
          </p:nvSpPr>
          <p:spPr>
            <a:xfrm>
              <a:off x="4143814" y="3858925"/>
              <a:ext cx="4175400" cy="147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5" name="Google Shape;1745;p58"/>
          <p:cNvSpPr/>
          <p:nvPr/>
        </p:nvSpPr>
        <p:spPr>
          <a:xfrm flipH="1">
            <a:off x="8319233" y="1197022"/>
            <a:ext cx="468939" cy="134635"/>
          </a:xfrm>
          <a:custGeom>
            <a:avLst/>
            <a:gdLst/>
            <a:ahLst/>
            <a:cxnLst/>
            <a:rect l="l" t="t" r="r" b="b"/>
            <a:pathLst>
              <a:path w="7600" h="2182" extrusionOk="0">
                <a:moveTo>
                  <a:pt x="2032" y="0"/>
                </a:moveTo>
                <a:cubicBezTo>
                  <a:pt x="693" y="0"/>
                  <a:pt x="0" y="1209"/>
                  <a:pt x="0" y="1209"/>
                </a:cubicBezTo>
                <a:cubicBezTo>
                  <a:pt x="616" y="891"/>
                  <a:pt x="1149" y="768"/>
                  <a:pt x="1604" y="768"/>
                </a:cubicBezTo>
                <a:cubicBezTo>
                  <a:pt x="3147" y="768"/>
                  <a:pt x="3800" y="2182"/>
                  <a:pt x="3800" y="2182"/>
                </a:cubicBezTo>
                <a:cubicBezTo>
                  <a:pt x="3800" y="2182"/>
                  <a:pt x="4455" y="780"/>
                  <a:pt x="6005" y="780"/>
                </a:cubicBezTo>
                <a:cubicBezTo>
                  <a:pt x="6458" y="780"/>
                  <a:pt x="6987" y="900"/>
                  <a:pt x="7599" y="1209"/>
                </a:cubicBezTo>
                <a:cubicBezTo>
                  <a:pt x="7599" y="1209"/>
                  <a:pt x="6922" y="0"/>
                  <a:pt x="5580" y="0"/>
                </a:cubicBezTo>
                <a:cubicBezTo>
                  <a:pt x="5079" y="0"/>
                  <a:pt x="4486" y="169"/>
                  <a:pt x="3800" y="631"/>
                </a:cubicBezTo>
                <a:cubicBezTo>
                  <a:pt x="3122" y="169"/>
                  <a:pt x="2532" y="0"/>
                  <a:pt x="20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8"/>
          <p:cNvSpPr/>
          <p:nvPr/>
        </p:nvSpPr>
        <p:spPr>
          <a:xfrm flipH="1">
            <a:off x="7384446" y="167563"/>
            <a:ext cx="1378557" cy="431300"/>
          </a:xfrm>
          <a:custGeom>
            <a:avLst/>
            <a:gdLst/>
            <a:ahLst/>
            <a:cxnLst/>
            <a:rect l="l" t="t" r="r" b="b"/>
            <a:pathLst>
              <a:path w="22342" h="6990" extrusionOk="0">
                <a:moveTo>
                  <a:pt x="13170" y="1"/>
                </a:moveTo>
                <a:cubicBezTo>
                  <a:pt x="13032" y="1"/>
                  <a:pt x="12888" y="10"/>
                  <a:pt x="12737" y="29"/>
                </a:cubicBezTo>
                <a:cubicBezTo>
                  <a:pt x="9880" y="333"/>
                  <a:pt x="9120" y="3190"/>
                  <a:pt x="7326" y="3494"/>
                </a:cubicBezTo>
                <a:cubicBezTo>
                  <a:pt x="5563" y="3829"/>
                  <a:pt x="700" y="3646"/>
                  <a:pt x="1" y="6990"/>
                </a:cubicBezTo>
                <a:lnTo>
                  <a:pt x="22342" y="6990"/>
                </a:lnTo>
                <a:cubicBezTo>
                  <a:pt x="22342" y="6990"/>
                  <a:pt x="21582" y="4193"/>
                  <a:pt x="18816" y="3555"/>
                </a:cubicBezTo>
                <a:cubicBezTo>
                  <a:pt x="16138" y="2950"/>
                  <a:pt x="15643" y="1"/>
                  <a:pt x="131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7" name="Google Shape;1747;p58"/>
          <p:cNvGrpSpPr/>
          <p:nvPr/>
        </p:nvGrpSpPr>
        <p:grpSpPr>
          <a:xfrm>
            <a:off x="427475" y="3574211"/>
            <a:ext cx="2031212" cy="1033143"/>
            <a:chOff x="1189475" y="3564161"/>
            <a:chExt cx="2031212" cy="1033143"/>
          </a:xfrm>
        </p:grpSpPr>
        <p:sp>
          <p:nvSpPr>
            <p:cNvPr id="1748" name="Google Shape;1748;p58"/>
            <p:cNvSpPr/>
            <p:nvPr/>
          </p:nvSpPr>
          <p:spPr>
            <a:xfrm>
              <a:off x="1354391" y="3564161"/>
              <a:ext cx="1708613" cy="1031717"/>
            </a:xfrm>
            <a:custGeom>
              <a:avLst/>
              <a:gdLst/>
              <a:ahLst/>
              <a:cxnLst/>
              <a:rect l="l" t="t" r="r" b="b"/>
              <a:pathLst>
                <a:path w="35899" h="21677" extrusionOk="0">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8"/>
            <p:cNvSpPr/>
            <p:nvPr/>
          </p:nvSpPr>
          <p:spPr>
            <a:xfrm>
              <a:off x="2216617" y="3633791"/>
              <a:ext cx="33317" cy="963513"/>
            </a:xfrm>
            <a:custGeom>
              <a:avLst/>
              <a:gdLst/>
              <a:ahLst/>
              <a:cxnLst/>
              <a:rect l="l" t="t" r="r" b="b"/>
              <a:pathLst>
                <a:path w="700" h="20244" fill="none" extrusionOk="0">
                  <a:moveTo>
                    <a:pt x="700" y="0"/>
                  </a:moveTo>
                  <a:lnTo>
                    <a:pt x="1" y="2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8"/>
            <p:cNvSpPr/>
            <p:nvPr/>
          </p:nvSpPr>
          <p:spPr>
            <a:xfrm>
              <a:off x="2232513" y="3791471"/>
              <a:ext cx="215605" cy="358819"/>
            </a:xfrm>
            <a:custGeom>
              <a:avLst/>
              <a:gdLst/>
              <a:ahLst/>
              <a:cxnLst/>
              <a:rect l="l" t="t" r="r" b="b"/>
              <a:pathLst>
                <a:path w="4530" h="7539" fill="none" extrusionOk="0">
                  <a:moveTo>
                    <a:pt x="4530" y="0"/>
                  </a:moveTo>
                  <a:lnTo>
                    <a:pt x="1" y="753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8"/>
            <p:cNvSpPr/>
            <p:nvPr/>
          </p:nvSpPr>
          <p:spPr>
            <a:xfrm>
              <a:off x="1849185" y="3849345"/>
              <a:ext cx="376143" cy="502032"/>
            </a:xfrm>
            <a:custGeom>
              <a:avLst/>
              <a:gdLst/>
              <a:ahLst/>
              <a:cxnLst/>
              <a:rect l="l" t="t" r="r" b="b"/>
              <a:pathLst>
                <a:path w="7903" h="10548" fill="none" extrusionOk="0">
                  <a:moveTo>
                    <a:pt x="0" y="0"/>
                  </a:moveTo>
                  <a:lnTo>
                    <a:pt x="7903" y="105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8"/>
            <p:cNvSpPr/>
            <p:nvPr/>
          </p:nvSpPr>
          <p:spPr>
            <a:xfrm>
              <a:off x="2607227" y="4150235"/>
              <a:ext cx="111420" cy="444204"/>
            </a:xfrm>
            <a:custGeom>
              <a:avLst/>
              <a:gdLst/>
              <a:ahLst/>
              <a:cxnLst/>
              <a:rect l="l" t="t" r="r" b="b"/>
              <a:pathLst>
                <a:path w="2341" h="9333" fill="none" extrusionOk="0">
                  <a:moveTo>
                    <a:pt x="2341" y="1"/>
                  </a:moveTo>
                  <a:lnTo>
                    <a:pt x="0" y="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8"/>
            <p:cNvSpPr/>
            <p:nvPr/>
          </p:nvSpPr>
          <p:spPr>
            <a:xfrm>
              <a:off x="2672336" y="4238474"/>
              <a:ext cx="114323" cy="96999"/>
            </a:xfrm>
            <a:custGeom>
              <a:avLst/>
              <a:gdLst/>
              <a:ahLst/>
              <a:cxnLst/>
              <a:rect l="l" t="t" r="r" b="b"/>
              <a:pathLst>
                <a:path w="2402" h="2038" fill="none" extrusionOk="0">
                  <a:moveTo>
                    <a:pt x="2401" y="1"/>
                  </a:moveTo>
                  <a:lnTo>
                    <a:pt x="0" y="203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8"/>
            <p:cNvSpPr/>
            <p:nvPr/>
          </p:nvSpPr>
          <p:spPr>
            <a:xfrm>
              <a:off x="2505945" y="4106829"/>
              <a:ext cx="136027" cy="355963"/>
            </a:xfrm>
            <a:custGeom>
              <a:avLst/>
              <a:gdLst/>
              <a:ahLst/>
              <a:cxnLst/>
              <a:rect l="l" t="t" r="r" b="b"/>
              <a:pathLst>
                <a:path w="2858" h="7479" fill="none" extrusionOk="0">
                  <a:moveTo>
                    <a:pt x="1" y="1"/>
                  </a:moveTo>
                  <a:lnTo>
                    <a:pt x="2858" y="74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8"/>
            <p:cNvSpPr/>
            <p:nvPr/>
          </p:nvSpPr>
          <p:spPr>
            <a:xfrm>
              <a:off x="1656760" y="4312245"/>
              <a:ext cx="76723" cy="279287"/>
            </a:xfrm>
            <a:custGeom>
              <a:avLst/>
              <a:gdLst/>
              <a:ahLst/>
              <a:cxnLst/>
              <a:rect l="l" t="t" r="r" b="b"/>
              <a:pathLst>
                <a:path w="1612" h="5868" fill="none" extrusionOk="0">
                  <a:moveTo>
                    <a:pt x="0" y="1"/>
                  </a:moveTo>
                  <a:lnTo>
                    <a:pt x="1611" y="586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8"/>
            <p:cNvSpPr/>
            <p:nvPr/>
          </p:nvSpPr>
          <p:spPr>
            <a:xfrm>
              <a:off x="1695835" y="4180600"/>
              <a:ext cx="89717" cy="282191"/>
            </a:xfrm>
            <a:custGeom>
              <a:avLst/>
              <a:gdLst/>
              <a:ahLst/>
              <a:cxnLst/>
              <a:rect l="l" t="t" r="r" b="b"/>
              <a:pathLst>
                <a:path w="1885" h="5929" fill="none" extrusionOk="0">
                  <a:moveTo>
                    <a:pt x="1885" y="1"/>
                  </a:moveTo>
                  <a:lnTo>
                    <a:pt x="0" y="592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8"/>
            <p:cNvSpPr/>
            <p:nvPr/>
          </p:nvSpPr>
          <p:spPr>
            <a:xfrm>
              <a:off x="1189475" y="4594383"/>
              <a:ext cx="2031212" cy="48"/>
            </a:xfrm>
            <a:custGeom>
              <a:avLst/>
              <a:gdLst/>
              <a:ahLst/>
              <a:cxnLst/>
              <a:rect l="l" t="t" r="r" b="b"/>
              <a:pathLst>
                <a:path w="42677" h="1" fill="none" extrusionOk="0">
                  <a:moveTo>
                    <a:pt x="1" y="0"/>
                  </a:moveTo>
                  <a:lnTo>
                    <a:pt x="42676"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58" name="Google Shape;1758;p58"/>
          <p:cNvPicPr preferRelativeResize="0"/>
          <p:nvPr/>
        </p:nvPicPr>
        <p:blipFill rotWithShape="1">
          <a:blip r:embed="rId3">
            <a:alphaModFix/>
          </a:blip>
          <a:srcRect l="-415" t="15458" r="26204" b="10330"/>
          <a:stretch/>
        </p:blipFill>
        <p:spPr>
          <a:xfrm flipH="1">
            <a:off x="4567210" y="1780350"/>
            <a:ext cx="3324231" cy="18700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83"/>
        <p:cNvGrpSpPr/>
        <p:nvPr/>
      </p:nvGrpSpPr>
      <p:grpSpPr>
        <a:xfrm>
          <a:off x="0" y="0"/>
          <a:ext cx="0" cy="0"/>
          <a:chOff x="0" y="0"/>
          <a:chExt cx="0" cy="0"/>
        </a:xfrm>
      </p:grpSpPr>
      <p:sp>
        <p:nvSpPr>
          <p:cNvPr id="1784" name="Google Shape;1784;p61"/>
          <p:cNvSpPr txBox="1">
            <a:spLocks noGrp="1"/>
          </p:cNvSpPr>
          <p:nvPr>
            <p:ph type="title"/>
          </p:nvPr>
        </p:nvSpPr>
        <p:spPr>
          <a:xfrm>
            <a:off x="1238250" y="931600"/>
            <a:ext cx="2895600" cy="478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Bike week</a:t>
            </a:r>
            <a:endParaRPr/>
          </a:p>
        </p:txBody>
      </p:sp>
      <p:sp>
        <p:nvSpPr>
          <p:cNvPr id="1785" name="Google Shape;1785;p61"/>
          <p:cNvSpPr txBox="1">
            <a:spLocks noGrp="1"/>
          </p:cNvSpPr>
          <p:nvPr>
            <p:ph type="subTitle" idx="1"/>
          </p:nvPr>
        </p:nvSpPr>
        <p:spPr>
          <a:xfrm>
            <a:off x="1238250" y="1550250"/>
            <a:ext cx="2895600" cy="1002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Mercury is the closest planet to the Sun and the smallest one in the Solar System</a:t>
            </a:r>
            <a:endParaRPr/>
          </a:p>
        </p:txBody>
      </p:sp>
      <p:grpSp>
        <p:nvGrpSpPr>
          <p:cNvPr id="1786" name="Google Shape;1786;p61"/>
          <p:cNvGrpSpPr/>
          <p:nvPr/>
        </p:nvGrpSpPr>
        <p:grpSpPr>
          <a:xfrm flipH="1">
            <a:off x="1150995" y="2845183"/>
            <a:ext cx="2849220" cy="1772239"/>
            <a:chOff x="2743091" y="1757851"/>
            <a:chExt cx="4705566" cy="2926902"/>
          </a:xfrm>
        </p:grpSpPr>
        <p:sp>
          <p:nvSpPr>
            <p:cNvPr id="1787" name="Google Shape;1787;p61"/>
            <p:cNvSpPr/>
            <p:nvPr/>
          </p:nvSpPr>
          <p:spPr>
            <a:xfrm>
              <a:off x="2743091" y="4564101"/>
              <a:ext cx="1683074" cy="120653"/>
            </a:xfrm>
            <a:custGeom>
              <a:avLst/>
              <a:gdLst/>
              <a:ahLst/>
              <a:cxnLst/>
              <a:rect l="l" t="t" r="r" b="b"/>
              <a:pathLst>
                <a:path w="14438" h="1035" extrusionOk="0">
                  <a:moveTo>
                    <a:pt x="7234" y="1"/>
                  </a:moveTo>
                  <a:cubicBezTo>
                    <a:pt x="3252" y="1"/>
                    <a:pt x="0" y="213"/>
                    <a:pt x="0" y="517"/>
                  </a:cubicBezTo>
                  <a:cubicBezTo>
                    <a:pt x="0" y="821"/>
                    <a:pt x="3252" y="1034"/>
                    <a:pt x="7234" y="1034"/>
                  </a:cubicBezTo>
                  <a:cubicBezTo>
                    <a:pt x="11216" y="1034"/>
                    <a:pt x="14438" y="821"/>
                    <a:pt x="14438" y="517"/>
                  </a:cubicBezTo>
                  <a:cubicBezTo>
                    <a:pt x="14438" y="213"/>
                    <a:pt x="11186" y="1"/>
                    <a:pt x="7234" y="1"/>
                  </a:cubicBezTo>
                  <a:close/>
                </a:path>
              </a:pathLst>
            </a:custGeom>
            <a:solidFill>
              <a:srgbClr val="CFB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1"/>
            <p:cNvSpPr/>
            <p:nvPr/>
          </p:nvSpPr>
          <p:spPr>
            <a:xfrm>
              <a:off x="5765466" y="4564101"/>
              <a:ext cx="1683190" cy="120653"/>
            </a:xfrm>
            <a:custGeom>
              <a:avLst/>
              <a:gdLst/>
              <a:ahLst/>
              <a:cxnLst/>
              <a:rect l="l" t="t" r="r" b="b"/>
              <a:pathLst>
                <a:path w="14439" h="1035" extrusionOk="0">
                  <a:moveTo>
                    <a:pt x="7204" y="1"/>
                  </a:moveTo>
                  <a:cubicBezTo>
                    <a:pt x="3223" y="1"/>
                    <a:pt x="1" y="213"/>
                    <a:pt x="1" y="517"/>
                  </a:cubicBezTo>
                  <a:cubicBezTo>
                    <a:pt x="1" y="821"/>
                    <a:pt x="3223" y="1034"/>
                    <a:pt x="7204" y="1034"/>
                  </a:cubicBezTo>
                  <a:cubicBezTo>
                    <a:pt x="11217" y="1034"/>
                    <a:pt x="14439" y="821"/>
                    <a:pt x="14439" y="517"/>
                  </a:cubicBezTo>
                  <a:cubicBezTo>
                    <a:pt x="14439" y="213"/>
                    <a:pt x="11217" y="1"/>
                    <a:pt x="7204" y="1"/>
                  </a:cubicBezTo>
                  <a:close/>
                </a:path>
              </a:pathLst>
            </a:custGeom>
            <a:solidFill>
              <a:srgbClr val="CFB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1"/>
            <p:cNvSpPr/>
            <p:nvPr/>
          </p:nvSpPr>
          <p:spPr>
            <a:xfrm>
              <a:off x="2895451" y="3217689"/>
              <a:ext cx="1346529" cy="1343032"/>
            </a:xfrm>
            <a:custGeom>
              <a:avLst/>
              <a:gdLst/>
              <a:ahLst/>
              <a:cxnLst/>
              <a:rect l="l" t="t" r="r" b="b"/>
              <a:pathLst>
                <a:path w="11551" h="11521" fill="none" extrusionOk="0">
                  <a:moveTo>
                    <a:pt x="0" y="5745"/>
                  </a:moveTo>
                  <a:cubicBezTo>
                    <a:pt x="0" y="8937"/>
                    <a:pt x="2584" y="11520"/>
                    <a:pt x="5775" y="11520"/>
                  </a:cubicBezTo>
                  <a:cubicBezTo>
                    <a:pt x="8967" y="11520"/>
                    <a:pt x="11550" y="8937"/>
                    <a:pt x="11550" y="5745"/>
                  </a:cubicBezTo>
                  <a:cubicBezTo>
                    <a:pt x="11550" y="2584"/>
                    <a:pt x="8967" y="0"/>
                    <a:pt x="5775" y="0"/>
                  </a:cubicBezTo>
                  <a:cubicBezTo>
                    <a:pt x="2584" y="0"/>
                    <a:pt x="0" y="2584"/>
                    <a:pt x="0" y="5745"/>
                  </a:cubicBezTo>
                  <a:close/>
                </a:path>
              </a:pathLst>
            </a:custGeom>
            <a:noFill/>
            <a:ln w="20525" cap="flat" cmpd="sng">
              <a:solidFill>
                <a:srgbClr val="ED0F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1"/>
            <p:cNvSpPr/>
            <p:nvPr/>
          </p:nvSpPr>
          <p:spPr>
            <a:xfrm>
              <a:off x="3263937" y="3075936"/>
              <a:ext cx="1119795" cy="811578"/>
            </a:xfrm>
            <a:custGeom>
              <a:avLst/>
              <a:gdLst/>
              <a:ahLst/>
              <a:cxnLst/>
              <a:rect l="l" t="t" r="r" b="b"/>
              <a:pathLst>
                <a:path w="9606" h="6962" fill="none" extrusionOk="0">
                  <a:moveTo>
                    <a:pt x="9605" y="6961"/>
                  </a:moveTo>
                  <a:cubicBezTo>
                    <a:pt x="9605" y="3101"/>
                    <a:pt x="6474" y="0"/>
                    <a:pt x="2614" y="0"/>
                  </a:cubicBezTo>
                  <a:cubicBezTo>
                    <a:pt x="1702" y="0"/>
                    <a:pt x="790" y="183"/>
                    <a:pt x="0" y="487"/>
                  </a:cubicBezTo>
                </a:path>
              </a:pathLst>
            </a:custGeom>
            <a:noFill/>
            <a:ln w="19000" cap="flat" cmpd="sng">
              <a:solidFill>
                <a:srgbClr val="E0994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1"/>
            <p:cNvSpPr/>
            <p:nvPr/>
          </p:nvSpPr>
          <p:spPr>
            <a:xfrm>
              <a:off x="5790296" y="3075936"/>
              <a:ext cx="1630033" cy="811578"/>
            </a:xfrm>
            <a:custGeom>
              <a:avLst/>
              <a:gdLst/>
              <a:ahLst/>
              <a:cxnLst/>
              <a:rect l="l" t="t" r="r" b="b"/>
              <a:pathLst>
                <a:path w="13983" h="6962" fill="none" extrusionOk="0">
                  <a:moveTo>
                    <a:pt x="13982" y="6961"/>
                  </a:moveTo>
                  <a:cubicBezTo>
                    <a:pt x="13982" y="3101"/>
                    <a:pt x="10882" y="0"/>
                    <a:pt x="6991" y="0"/>
                  </a:cubicBezTo>
                  <a:cubicBezTo>
                    <a:pt x="3131" y="0"/>
                    <a:pt x="0" y="3101"/>
                    <a:pt x="0" y="6961"/>
                  </a:cubicBez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1"/>
            <p:cNvSpPr/>
            <p:nvPr/>
          </p:nvSpPr>
          <p:spPr>
            <a:xfrm>
              <a:off x="3448121" y="3773739"/>
              <a:ext cx="230464" cy="230697"/>
            </a:xfrm>
            <a:custGeom>
              <a:avLst/>
              <a:gdLst/>
              <a:ahLst/>
              <a:cxnLst/>
              <a:rect l="l" t="t" r="r" b="b"/>
              <a:pathLst>
                <a:path w="1977" h="1979" extrusionOk="0">
                  <a:moveTo>
                    <a:pt x="952" y="1"/>
                  </a:moveTo>
                  <a:cubicBezTo>
                    <a:pt x="428" y="1"/>
                    <a:pt x="1" y="445"/>
                    <a:pt x="1" y="975"/>
                  </a:cubicBezTo>
                  <a:cubicBezTo>
                    <a:pt x="1" y="1553"/>
                    <a:pt x="457" y="1978"/>
                    <a:pt x="1004" y="1978"/>
                  </a:cubicBezTo>
                  <a:cubicBezTo>
                    <a:pt x="1551" y="1978"/>
                    <a:pt x="1976" y="1522"/>
                    <a:pt x="1976" y="975"/>
                  </a:cubicBezTo>
                  <a:cubicBezTo>
                    <a:pt x="1976" y="428"/>
                    <a:pt x="1521" y="2"/>
                    <a:pt x="1004" y="2"/>
                  </a:cubicBezTo>
                  <a:cubicBezTo>
                    <a:pt x="987" y="1"/>
                    <a:pt x="969" y="1"/>
                    <a:pt x="952" y="1"/>
                  </a:cubicBezTo>
                  <a:close/>
                </a:path>
              </a:pathLst>
            </a:custGeom>
            <a:solidFill>
              <a:srgbClr val="006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1"/>
            <p:cNvSpPr/>
            <p:nvPr/>
          </p:nvSpPr>
          <p:spPr>
            <a:xfrm>
              <a:off x="2944994" y="3263735"/>
              <a:ext cx="1247326" cy="1250939"/>
            </a:xfrm>
            <a:custGeom>
              <a:avLst/>
              <a:gdLst/>
              <a:ahLst/>
              <a:cxnLst/>
              <a:rect l="l" t="t" r="r" b="b"/>
              <a:pathLst>
                <a:path w="10700" h="10731" fill="none" extrusionOk="0">
                  <a:moveTo>
                    <a:pt x="1" y="5350"/>
                  </a:moveTo>
                  <a:cubicBezTo>
                    <a:pt x="1" y="8329"/>
                    <a:pt x="2371" y="10730"/>
                    <a:pt x="5350" y="10730"/>
                  </a:cubicBezTo>
                  <a:cubicBezTo>
                    <a:pt x="8299" y="10730"/>
                    <a:pt x="10700" y="8329"/>
                    <a:pt x="10700" y="5350"/>
                  </a:cubicBezTo>
                  <a:cubicBezTo>
                    <a:pt x="10700" y="2402"/>
                    <a:pt x="8299" y="0"/>
                    <a:pt x="5350" y="0"/>
                  </a:cubicBezTo>
                  <a:cubicBezTo>
                    <a:pt x="2371" y="0"/>
                    <a:pt x="1" y="2402"/>
                    <a:pt x="1" y="5350"/>
                  </a:cubicBezTo>
                  <a:close/>
                </a:path>
              </a:pathLst>
            </a:custGeom>
            <a:noFill/>
            <a:ln w="7600" cap="flat" cmpd="sng">
              <a:solidFill>
                <a:srgbClr val="09224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1"/>
            <p:cNvSpPr/>
            <p:nvPr/>
          </p:nvSpPr>
          <p:spPr>
            <a:xfrm>
              <a:off x="5932048" y="3217689"/>
              <a:ext cx="1346529" cy="1343032"/>
            </a:xfrm>
            <a:custGeom>
              <a:avLst/>
              <a:gdLst/>
              <a:ahLst/>
              <a:cxnLst/>
              <a:rect l="l" t="t" r="r" b="b"/>
              <a:pathLst>
                <a:path w="11551" h="11521" fill="none" extrusionOk="0">
                  <a:moveTo>
                    <a:pt x="0" y="5745"/>
                  </a:moveTo>
                  <a:cubicBezTo>
                    <a:pt x="0" y="8937"/>
                    <a:pt x="2584" y="11520"/>
                    <a:pt x="5775" y="11520"/>
                  </a:cubicBezTo>
                  <a:cubicBezTo>
                    <a:pt x="8967" y="11520"/>
                    <a:pt x="11551" y="8937"/>
                    <a:pt x="11551" y="5745"/>
                  </a:cubicBezTo>
                  <a:cubicBezTo>
                    <a:pt x="11551" y="2584"/>
                    <a:pt x="8967" y="0"/>
                    <a:pt x="5775" y="0"/>
                  </a:cubicBezTo>
                  <a:cubicBezTo>
                    <a:pt x="2584" y="0"/>
                    <a:pt x="0" y="2584"/>
                    <a:pt x="0" y="5745"/>
                  </a:cubicBezTo>
                  <a:close/>
                </a:path>
              </a:pathLst>
            </a:custGeom>
            <a:noFill/>
            <a:ln w="20525" cap="flat" cmpd="sng">
              <a:solidFill>
                <a:srgbClr val="ED0F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1"/>
            <p:cNvSpPr/>
            <p:nvPr/>
          </p:nvSpPr>
          <p:spPr>
            <a:xfrm>
              <a:off x="5981592" y="3263735"/>
              <a:ext cx="1250939" cy="1250939"/>
            </a:xfrm>
            <a:custGeom>
              <a:avLst/>
              <a:gdLst/>
              <a:ahLst/>
              <a:cxnLst/>
              <a:rect l="l" t="t" r="r" b="b"/>
              <a:pathLst>
                <a:path w="10731" h="10731" fill="none" extrusionOk="0">
                  <a:moveTo>
                    <a:pt x="1" y="5350"/>
                  </a:moveTo>
                  <a:cubicBezTo>
                    <a:pt x="1" y="8329"/>
                    <a:pt x="2402" y="10730"/>
                    <a:pt x="5350" y="10730"/>
                  </a:cubicBezTo>
                  <a:cubicBezTo>
                    <a:pt x="8329" y="10730"/>
                    <a:pt x="10730" y="8329"/>
                    <a:pt x="10730" y="5350"/>
                  </a:cubicBezTo>
                  <a:cubicBezTo>
                    <a:pt x="10730" y="2402"/>
                    <a:pt x="8329" y="0"/>
                    <a:pt x="5350" y="0"/>
                  </a:cubicBezTo>
                  <a:cubicBezTo>
                    <a:pt x="2402" y="0"/>
                    <a:pt x="1" y="2402"/>
                    <a:pt x="1" y="5350"/>
                  </a:cubicBezTo>
                  <a:close/>
                </a:path>
              </a:pathLst>
            </a:custGeom>
            <a:noFill/>
            <a:ln w="7600" cap="flat" cmpd="sng">
              <a:solidFill>
                <a:srgbClr val="09224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1"/>
            <p:cNvSpPr/>
            <p:nvPr/>
          </p:nvSpPr>
          <p:spPr>
            <a:xfrm>
              <a:off x="3568657" y="1757851"/>
              <a:ext cx="907167" cy="2129663"/>
            </a:xfrm>
            <a:custGeom>
              <a:avLst/>
              <a:gdLst/>
              <a:ahLst/>
              <a:cxnLst/>
              <a:rect l="l" t="t" r="r" b="b"/>
              <a:pathLst>
                <a:path w="7782" h="18269" fill="none" extrusionOk="0">
                  <a:moveTo>
                    <a:pt x="0" y="18268"/>
                  </a:moveTo>
                  <a:lnTo>
                    <a:pt x="1581" y="14256"/>
                  </a:lnTo>
                  <a:lnTo>
                    <a:pt x="4164" y="0"/>
                  </a:lnTo>
                  <a:lnTo>
                    <a:pt x="7782" y="0"/>
                  </a:ln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1"/>
            <p:cNvSpPr/>
            <p:nvPr/>
          </p:nvSpPr>
          <p:spPr>
            <a:xfrm>
              <a:off x="5216300" y="2767724"/>
              <a:ext cx="269403" cy="1045276"/>
            </a:xfrm>
            <a:custGeom>
              <a:avLst/>
              <a:gdLst/>
              <a:ahLst/>
              <a:cxnLst/>
              <a:rect l="l" t="t" r="r" b="b"/>
              <a:pathLst>
                <a:path w="3223" h="14074" fill="none" extrusionOk="0">
                  <a:moveTo>
                    <a:pt x="3222" y="1"/>
                  </a:moveTo>
                  <a:lnTo>
                    <a:pt x="0" y="14074"/>
                  </a:ln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1"/>
            <p:cNvSpPr/>
            <p:nvPr/>
          </p:nvSpPr>
          <p:spPr>
            <a:xfrm>
              <a:off x="5159522" y="3667658"/>
              <a:ext cx="1445849" cy="442975"/>
            </a:xfrm>
            <a:custGeom>
              <a:avLst/>
              <a:gdLst/>
              <a:ahLst/>
              <a:cxnLst/>
              <a:rect l="l" t="t" r="r" b="b"/>
              <a:pathLst>
                <a:path w="12403" h="3800" fill="none" extrusionOk="0">
                  <a:moveTo>
                    <a:pt x="183" y="0"/>
                  </a:moveTo>
                  <a:lnTo>
                    <a:pt x="12402" y="1064"/>
                  </a:lnTo>
                  <a:lnTo>
                    <a:pt x="12402" y="2554"/>
                  </a:lnTo>
                  <a:lnTo>
                    <a:pt x="1" y="3800"/>
                  </a:lnTo>
                </a:path>
              </a:pathLst>
            </a:custGeom>
            <a:noFill/>
            <a:ln w="6075" cap="flat" cmpd="sng">
              <a:solidFill>
                <a:srgbClr val="787878"/>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1"/>
            <p:cNvSpPr/>
            <p:nvPr/>
          </p:nvSpPr>
          <p:spPr>
            <a:xfrm>
              <a:off x="4971724" y="3444422"/>
              <a:ext cx="187915" cy="443092"/>
            </a:xfrm>
            <a:custGeom>
              <a:avLst/>
              <a:gdLst/>
              <a:ahLst/>
              <a:cxnLst/>
              <a:rect l="l" t="t" r="r" b="b"/>
              <a:pathLst>
                <a:path w="1612" h="3801" fill="none" extrusionOk="0">
                  <a:moveTo>
                    <a:pt x="1" y="1"/>
                  </a:moveTo>
                  <a:lnTo>
                    <a:pt x="1612" y="3800"/>
                  </a:lnTo>
                </a:path>
              </a:pathLst>
            </a:custGeom>
            <a:noFill/>
            <a:ln w="7600" cap="flat" cmpd="sng">
              <a:solidFill>
                <a:srgbClr val="0B2B5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1"/>
            <p:cNvSpPr/>
            <p:nvPr/>
          </p:nvSpPr>
          <p:spPr>
            <a:xfrm>
              <a:off x="4844194" y="3419592"/>
              <a:ext cx="269399" cy="56887"/>
            </a:xfrm>
            <a:custGeom>
              <a:avLst/>
              <a:gdLst/>
              <a:ahLst/>
              <a:cxnLst/>
              <a:rect l="l" t="t" r="r" b="b"/>
              <a:pathLst>
                <a:path w="2311" h="488" extrusionOk="0">
                  <a:moveTo>
                    <a:pt x="1" y="1"/>
                  </a:moveTo>
                  <a:lnTo>
                    <a:pt x="1" y="487"/>
                  </a:lnTo>
                  <a:lnTo>
                    <a:pt x="2311" y="487"/>
                  </a:lnTo>
                  <a:lnTo>
                    <a:pt x="2311" y="1"/>
                  </a:lnTo>
                  <a:close/>
                </a:path>
              </a:pathLst>
            </a:custGeom>
            <a:solidFill>
              <a:srgbClr val="0B2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1"/>
            <p:cNvSpPr/>
            <p:nvPr/>
          </p:nvSpPr>
          <p:spPr>
            <a:xfrm>
              <a:off x="3954862" y="2307024"/>
              <a:ext cx="1371359" cy="1013481"/>
            </a:xfrm>
            <a:custGeom>
              <a:avLst/>
              <a:gdLst/>
              <a:ahLst/>
              <a:cxnLst/>
              <a:rect l="l" t="t" r="r" b="b"/>
              <a:pathLst>
                <a:path w="11764" h="8694" fill="none" extrusionOk="0">
                  <a:moveTo>
                    <a:pt x="0" y="1"/>
                  </a:moveTo>
                  <a:cubicBezTo>
                    <a:pt x="0" y="1"/>
                    <a:pt x="3709" y="8694"/>
                    <a:pt x="11763" y="8694"/>
                  </a:cubicBez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1"/>
            <p:cNvSpPr/>
            <p:nvPr/>
          </p:nvSpPr>
          <p:spPr>
            <a:xfrm>
              <a:off x="3876875" y="2728667"/>
              <a:ext cx="1304097" cy="1109187"/>
            </a:xfrm>
            <a:custGeom>
              <a:avLst/>
              <a:gdLst/>
              <a:ahLst/>
              <a:cxnLst/>
              <a:rect l="l" t="t" r="r" b="b"/>
              <a:pathLst>
                <a:path w="11187" h="9515" fill="none" extrusionOk="0">
                  <a:moveTo>
                    <a:pt x="1" y="1"/>
                  </a:moveTo>
                  <a:lnTo>
                    <a:pt x="11186" y="9514"/>
                  </a:ln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1"/>
            <p:cNvSpPr/>
            <p:nvPr/>
          </p:nvSpPr>
          <p:spPr>
            <a:xfrm>
              <a:off x="5258850" y="2778350"/>
              <a:ext cx="1346538" cy="1109181"/>
            </a:xfrm>
            <a:custGeom>
              <a:avLst/>
              <a:gdLst/>
              <a:ahLst/>
              <a:cxnLst/>
              <a:rect l="l" t="t" r="r" b="b"/>
              <a:pathLst>
                <a:path w="11916" h="9606" fill="none" extrusionOk="0">
                  <a:moveTo>
                    <a:pt x="2037" y="0"/>
                  </a:moveTo>
                  <a:lnTo>
                    <a:pt x="11915" y="9605"/>
                  </a:lnTo>
                  <a:lnTo>
                    <a:pt x="0" y="9605"/>
                  </a:ln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1"/>
            <p:cNvSpPr/>
            <p:nvPr/>
          </p:nvSpPr>
          <p:spPr>
            <a:xfrm>
              <a:off x="6488332" y="3773739"/>
              <a:ext cx="230347" cy="230697"/>
            </a:xfrm>
            <a:custGeom>
              <a:avLst/>
              <a:gdLst/>
              <a:ahLst/>
              <a:cxnLst/>
              <a:rect l="l" t="t" r="r" b="b"/>
              <a:pathLst>
                <a:path w="1976" h="1979" extrusionOk="0">
                  <a:moveTo>
                    <a:pt x="924" y="1"/>
                  </a:moveTo>
                  <a:cubicBezTo>
                    <a:pt x="428" y="1"/>
                    <a:pt x="0" y="445"/>
                    <a:pt x="0" y="975"/>
                  </a:cubicBezTo>
                  <a:cubicBezTo>
                    <a:pt x="0" y="1553"/>
                    <a:pt x="456" y="1978"/>
                    <a:pt x="973" y="1978"/>
                  </a:cubicBezTo>
                  <a:cubicBezTo>
                    <a:pt x="1550" y="1978"/>
                    <a:pt x="1976" y="1522"/>
                    <a:pt x="1976" y="975"/>
                  </a:cubicBezTo>
                  <a:cubicBezTo>
                    <a:pt x="1976" y="428"/>
                    <a:pt x="1520" y="2"/>
                    <a:pt x="973" y="2"/>
                  </a:cubicBezTo>
                  <a:cubicBezTo>
                    <a:pt x="957" y="1"/>
                    <a:pt x="940" y="1"/>
                    <a:pt x="924" y="1"/>
                  </a:cubicBezTo>
                  <a:close/>
                </a:path>
              </a:pathLst>
            </a:custGeom>
            <a:solidFill>
              <a:srgbClr val="006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1"/>
            <p:cNvSpPr/>
            <p:nvPr/>
          </p:nvSpPr>
          <p:spPr>
            <a:xfrm>
              <a:off x="5180855" y="4301929"/>
              <a:ext cx="269399" cy="56771"/>
            </a:xfrm>
            <a:custGeom>
              <a:avLst/>
              <a:gdLst/>
              <a:ahLst/>
              <a:cxnLst/>
              <a:rect l="l" t="t" r="r" b="b"/>
              <a:pathLst>
                <a:path w="2311" h="487" extrusionOk="0">
                  <a:moveTo>
                    <a:pt x="0" y="0"/>
                  </a:moveTo>
                  <a:lnTo>
                    <a:pt x="0" y="487"/>
                  </a:lnTo>
                  <a:lnTo>
                    <a:pt x="2310" y="487"/>
                  </a:lnTo>
                  <a:lnTo>
                    <a:pt x="2310" y="0"/>
                  </a:lnTo>
                  <a:close/>
                </a:path>
              </a:pathLst>
            </a:custGeom>
            <a:solidFill>
              <a:srgbClr val="0B2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1"/>
            <p:cNvSpPr/>
            <p:nvPr/>
          </p:nvSpPr>
          <p:spPr>
            <a:xfrm>
              <a:off x="4897351" y="3632220"/>
              <a:ext cx="513852" cy="513852"/>
            </a:xfrm>
            <a:custGeom>
              <a:avLst/>
              <a:gdLst/>
              <a:ahLst/>
              <a:cxnLst/>
              <a:rect l="l" t="t" r="r" b="b"/>
              <a:pathLst>
                <a:path w="4408" h="4408" extrusionOk="0">
                  <a:moveTo>
                    <a:pt x="2189" y="1"/>
                  </a:moveTo>
                  <a:cubicBezTo>
                    <a:pt x="973" y="1"/>
                    <a:pt x="1" y="1004"/>
                    <a:pt x="1" y="2189"/>
                  </a:cubicBezTo>
                  <a:cubicBezTo>
                    <a:pt x="1" y="3405"/>
                    <a:pt x="973" y="4408"/>
                    <a:pt x="2189" y="4408"/>
                  </a:cubicBezTo>
                  <a:cubicBezTo>
                    <a:pt x="3405" y="4408"/>
                    <a:pt x="4408" y="3405"/>
                    <a:pt x="4408" y="2189"/>
                  </a:cubicBezTo>
                  <a:cubicBezTo>
                    <a:pt x="4408" y="1004"/>
                    <a:pt x="3405" y="1"/>
                    <a:pt x="2189" y="1"/>
                  </a:cubicBezTo>
                  <a:close/>
                </a:path>
              </a:pathLst>
            </a:custGeom>
            <a:solidFill>
              <a:srgbClr val="006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1"/>
            <p:cNvSpPr/>
            <p:nvPr/>
          </p:nvSpPr>
          <p:spPr>
            <a:xfrm>
              <a:off x="5159522" y="3887398"/>
              <a:ext cx="180921" cy="442975"/>
            </a:xfrm>
            <a:custGeom>
              <a:avLst/>
              <a:gdLst/>
              <a:ahLst/>
              <a:cxnLst/>
              <a:rect l="l" t="t" r="r" b="b"/>
              <a:pathLst>
                <a:path w="1552" h="3800" fill="none" extrusionOk="0">
                  <a:moveTo>
                    <a:pt x="1" y="0"/>
                  </a:moveTo>
                  <a:lnTo>
                    <a:pt x="1551" y="3799"/>
                  </a:lnTo>
                </a:path>
              </a:pathLst>
            </a:custGeom>
            <a:noFill/>
            <a:ln w="7600" cap="flat" cmpd="sng">
              <a:solidFill>
                <a:srgbClr val="0B2B5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1"/>
            <p:cNvSpPr/>
            <p:nvPr/>
          </p:nvSpPr>
          <p:spPr>
            <a:xfrm>
              <a:off x="5481975" y="2767725"/>
              <a:ext cx="1172952" cy="811607"/>
            </a:xfrm>
            <a:custGeom>
              <a:avLst/>
              <a:gdLst/>
              <a:ahLst/>
              <a:cxnLst/>
              <a:rect l="l" t="t" r="r" b="b"/>
              <a:pathLst>
                <a:path w="10062" h="7296" fill="none" extrusionOk="0">
                  <a:moveTo>
                    <a:pt x="1" y="1"/>
                  </a:moveTo>
                  <a:lnTo>
                    <a:pt x="8876" y="1"/>
                  </a:lnTo>
                  <a:cubicBezTo>
                    <a:pt x="9606" y="1"/>
                    <a:pt x="10062" y="730"/>
                    <a:pt x="9758" y="1368"/>
                  </a:cubicBezTo>
                  <a:lnTo>
                    <a:pt x="7022" y="7296"/>
                  </a:lnTo>
                </a:path>
              </a:pathLst>
            </a:custGeom>
            <a:noFill/>
            <a:ln w="9875" cap="flat" cmpd="sng">
              <a:solidFill>
                <a:srgbClr val="E0994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1"/>
            <p:cNvSpPr/>
            <p:nvPr/>
          </p:nvSpPr>
          <p:spPr>
            <a:xfrm>
              <a:off x="3185950" y="2236148"/>
              <a:ext cx="691042" cy="613171"/>
            </a:xfrm>
            <a:custGeom>
              <a:avLst/>
              <a:gdLst/>
              <a:ahLst/>
              <a:cxnLst/>
              <a:rect l="l" t="t" r="r" b="b"/>
              <a:pathLst>
                <a:path w="5928" h="5260" extrusionOk="0">
                  <a:moveTo>
                    <a:pt x="0" y="1"/>
                  </a:moveTo>
                  <a:lnTo>
                    <a:pt x="1763" y="5259"/>
                  </a:lnTo>
                  <a:lnTo>
                    <a:pt x="4925" y="5259"/>
                  </a:lnTo>
                  <a:lnTo>
                    <a:pt x="5928" y="1"/>
                  </a:lnTo>
                  <a:close/>
                </a:path>
              </a:pathLst>
            </a:custGeom>
            <a:solidFill>
              <a:srgbClr val="006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1"/>
            <p:cNvSpPr/>
            <p:nvPr/>
          </p:nvSpPr>
          <p:spPr>
            <a:xfrm>
              <a:off x="5932048" y="2547979"/>
              <a:ext cx="963821" cy="219856"/>
            </a:xfrm>
            <a:custGeom>
              <a:avLst/>
              <a:gdLst/>
              <a:ahLst/>
              <a:cxnLst/>
              <a:rect l="l" t="t" r="r" b="b"/>
              <a:pathLst>
                <a:path w="8268" h="1886" extrusionOk="0">
                  <a:moveTo>
                    <a:pt x="973" y="0"/>
                  </a:moveTo>
                  <a:cubicBezTo>
                    <a:pt x="426" y="0"/>
                    <a:pt x="0" y="426"/>
                    <a:pt x="0" y="943"/>
                  </a:cubicBezTo>
                  <a:cubicBezTo>
                    <a:pt x="0" y="1490"/>
                    <a:pt x="426" y="1885"/>
                    <a:pt x="973" y="1885"/>
                  </a:cubicBezTo>
                  <a:lnTo>
                    <a:pt x="7265" y="1885"/>
                  </a:lnTo>
                  <a:cubicBezTo>
                    <a:pt x="7812" y="1885"/>
                    <a:pt x="8268" y="1429"/>
                    <a:pt x="8207" y="943"/>
                  </a:cubicBezTo>
                  <a:cubicBezTo>
                    <a:pt x="8207" y="426"/>
                    <a:pt x="7812" y="0"/>
                    <a:pt x="7265" y="0"/>
                  </a:cubicBezTo>
                  <a:close/>
                </a:path>
              </a:pathLst>
            </a:custGeom>
            <a:solidFill>
              <a:srgbClr val="995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14"/>
        <p:cNvGrpSpPr/>
        <p:nvPr/>
      </p:nvGrpSpPr>
      <p:grpSpPr>
        <a:xfrm>
          <a:off x="0" y="0"/>
          <a:ext cx="0" cy="0"/>
          <a:chOff x="0" y="0"/>
          <a:chExt cx="0" cy="0"/>
        </a:xfrm>
      </p:grpSpPr>
      <p:sp>
        <p:nvSpPr>
          <p:cNvPr id="1815" name="Google Shape;1815;p62"/>
          <p:cNvSpPr txBox="1">
            <a:spLocks noGrp="1"/>
          </p:cNvSpPr>
          <p:nvPr>
            <p:ph type="subTitle" idx="1"/>
          </p:nvPr>
        </p:nvSpPr>
        <p:spPr>
          <a:xfrm>
            <a:off x="871075" y="2355525"/>
            <a:ext cx="2351100" cy="792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Join our community</a:t>
            </a:r>
            <a:endParaRPr/>
          </a:p>
        </p:txBody>
      </p:sp>
      <p:sp>
        <p:nvSpPr>
          <p:cNvPr id="1816" name="Google Shape;1816;p62"/>
          <p:cNvSpPr txBox="1">
            <a:spLocks noGrp="1"/>
          </p:cNvSpPr>
          <p:nvPr>
            <p:ph type="subTitle" idx="2"/>
          </p:nvPr>
        </p:nvSpPr>
        <p:spPr>
          <a:xfrm>
            <a:off x="3390369" y="2355525"/>
            <a:ext cx="2351100" cy="792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Prepare your bicycle with time</a:t>
            </a:r>
            <a:endParaRPr/>
          </a:p>
        </p:txBody>
      </p:sp>
      <p:sp>
        <p:nvSpPr>
          <p:cNvPr id="1817" name="Google Shape;1817;p62"/>
          <p:cNvSpPr txBox="1">
            <a:spLocks noGrp="1"/>
          </p:cNvSpPr>
          <p:nvPr>
            <p:ph type="subTitle" idx="3"/>
          </p:nvPr>
        </p:nvSpPr>
        <p:spPr>
          <a:xfrm>
            <a:off x="5921873" y="2355525"/>
            <a:ext cx="2351100" cy="792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Choose your best route to ride</a:t>
            </a:r>
            <a:endParaRPr/>
          </a:p>
        </p:txBody>
      </p:sp>
      <p:sp>
        <p:nvSpPr>
          <p:cNvPr id="1818" name="Google Shape;1818;p62"/>
          <p:cNvSpPr txBox="1">
            <a:spLocks noGrp="1"/>
          </p:cNvSpPr>
          <p:nvPr>
            <p:ph type="subTitle" idx="4"/>
          </p:nvPr>
        </p:nvSpPr>
        <p:spPr>
          <a:xfrm>
            <a:off x="870963" y="3148578"/>
            <a:ext cx="2350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1819" name="Google Shape;1819;p62"/>
          <p:cNvSpPr txBox="1">
            <a:spLocks noGrp="1"/>
          </p:cNvSpPr>
          <p:nvPr>
            <p:ph type="subTitle" idx="5"/>
          </p:nvPr>
        </p:nvSpPr>
        <p:spPr>
          <a:xfrm>
            <a:off x="3387984" y="3148578"/>
            <a:ext cx="2350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but it’s very hot</a:t>
            </a:r>
            <a:endParaRPr/>
          </a:p>
        </p:txBody>
      </p:sp>
      <p:sp>
        <p:nvSpPr>
          <p:cNvPr id="1820" name="Google Shape;1820;p62"/>
          <p:cNvSpPr txBox="1">
            <a:spLocks noGrp="1"/>
          </p:cNvSpPr>
          <p:nvPr>
            <p:ph type="subTitle" idx="6"/>
          </p:nvPr>
        </p:nvSpPr>
        <p:spPr>
          <a:xfrm>
            <a:off x="5922173" y="3148578"/>
            <a:ext cx="2350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1821" name="Google Shape;1821;p62"/>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Recommendations</a:t>
            </a:r>
            <a:endParaRPr/>
          </a:p>
        </p:txBody>
      </p:sp>
      <p:grpSp>
        <p:nvGrpSpPr>
          <p:cNvPr id="1822" name="Google Shape;1822;p62"/>
          <p:cNvGrpSpPr/>
          <p:nvPr/>
        </p:nvGrpSpPr>
        <p:grpSpPr>
          <a:xfrm>
            <a:off x="1698330" y="1779060"/>
            <a:ext cx="695785" cy="441061"/>
            <a:chOff x="2142437" y="2685799"/>
            <a:chExt cx="524527" cy="332500"/>
          </a:xfrm>
        </p:grpSpPr>
        <p:sp>
          <p:nvSpPr>
            <p:cNvPr id="1823" name="Google Shape;1823;p62"/>
            <p:cNvSpPr/>
            <p:nvPr/>
          </p:nvSpPr>
          <p:spPr>
            <a:xfrm>
              <a:off x="2471473" y="2822828"/>
              <a:ext cx="195491" cy="195470"/>
            </a:xfrm>
            <a:custGeom>
              <a:avLst/>
              <a:gdLst/>
              <a:ahLst/>
              <a:cxnLst/>
              <a:rect l="l" t="t" r="r" b="b"/>
              <a:pathLst>
                <a:path w="9178" h="9177" extrusionOk="0">
                  <a:moveTo>
                    <a:pt x="4587" y="1443"/>
                  </a:moveTo>
                  <a:cubicBezTo>
                    <a:pt x="6326" y="1443"/>
                    <a:pt x="7734" y="2852"/>
                    <a:pt x="7734" y="4587"/>
                  </a:cubicBezTo>
                  <a:cubicBezTo>
                    <a:pt x="7734" y="6322"/>
                    <a:pt x="6322" y="7734"/>
                    <a:pt x="4587" y="7734"/>
                  </a:cubicBezTo>
                  <a:cubicBezTo>
                    <a:pt x="2852" y="7734"/>
                    <a:pt x="1444" y="6322"/>
                    <a:pt x="1444" y="4587"/>
                  </a:cubicBezTo>
                  <a:cubicBezTo>
                    <a:pt x="1444" y="2852"/>
                    <a:pt x="2852" y="1443"/>
                    <a:pt x="4587" y="1443"/>
                  </a:cubicBezTo>
                  <a:close/>
                  <a:moveTo>
                    <a:pt x="4587" y="1"/>
                  </a:moveTo>
                  <a:cubicBezTo>
                    <a:pt x="2059" y="1"/>
                    <a:pt x="1" y="2059"/>
                    <a:pt x="1" y="4587"/>
                  </a:cubicBezTo>
                  <a:cubicBezTo>
                    <a:pt x="1" y="7118"/>
                    <a:pt x="2059" y="9177"/>
                    <a:pt x="4587" y="9177"/>
                  </a:cubicBezTo>
                  <a:cubicBezTo>
                    <a:pt x="7119" y="9177"/>
                    <a:pt x="9177" y="7118"/>
                    <a:pt x="9177" y="4587"/>
                  </a:cubicBezTo>
                  <a:cubicBezTo>
                    <a:pt x="9177" y="2059"/>
                    <a:pt x="7119" y="1"/>
                    <a:pt x="4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2"/>
            <p:cNvSpPr/>
            <p:nvPr/>
          </p:nvSpPr>
          <p:spPr>
            <a:xfrm>
              <a:off x="2142437" y="2822828"/>
              <a:ext cx="195470" cy="195470"/>
            </a:xfrm>
            <a:custGeom>
              <a:avLst/>
              <a:gdLst/>
              <a:ahLst/>
              <a:cxnLst/>
              <a:rect l="l" t="t" r="r" b="b"/>
              <a:pathLst>
                <a:path w="9177" h="9177" extrusionOk="0">
                  <a:moveTo>
                    <a:pt x="4586" y="1443"/>
                  </a:moveTo>
                  <a:cubicBezTo>
                    <a:pt x="6325" y="1443"/>
                    <a:pt x="7734" y="2852"/>
                    <a:pt x="7734" y="4587"/>
                  </a:cubicBezTo>
                  <a:cubicBezTo>
                    <a:pt x="7734" y="6322"/>
                    <a:pt x="6325" y="7734"/>
                    <a:pt x="4586" y="7734"/>
                  </a:cubicBezTo>
                  <a:cubicBezTo>
                    <a:pt x="2851" y="7734"/>
                    <a:pt x="1443" y="6322"/>
                    <a:pt x="1443" y="4587"/>
                  </a:cubicBezTo>
                  <a:cubicBezTo>
                    <a:pt x="1443" y="2852"/>
                    <a:pt x="2851" y="1443"/>
                    <a:pt x="4586" y="1443"/>
                  </a:cubicBezTo>
                  <a:close/>
                  <a:moveTo>
                    <a:pt x="4586" y="1"/>
                  </a:moveTo>
                  <a:cubicBezTo>
                    <a:pt x="2059" y="1"/>
                    <a:pt x="0" y="2059"/>
                    <a:pt x="0" y="4587"/>
                  </a:cubicBezTo>
                  <a:cubicBezTo>
                    <a:pt x="0" y="7118"/>
                    <a:pt x="2059" y="9177"/>
                    <a:pt x="4586" y="9177"/>
                  </a:cubicBezTo>
                  <a:cubicBezTo>
                    <a:pt x="7118" y="9177"/>
                    <a:pt x="9176" y="7118"/>
                    <a:pt x="9176" y="4587"/>
                  </a:cubicBezTo>
                  <a:cubicBezTo>
                    <a:pt x="9176" y="2059"/>
                    <a:pt x="7118" y="1"/>
                    <a:pt x="4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2"/>
            <p:cNvSpPr/>
            <p:nvPr/>
          </p:nvSpPr>
          <p:spPr>
            <a:xfrm>
              <a:off x="2394448" y="2685799"/>
              <a:ext cx="189485" cy="238901"/>
            </a:xfrm>
            <a:custGeom>
              <a:avLst/>
              <a:gdLst/>
              <a:ahLst/>
              <a:cxnLst/>
              <a:rect l="l" t="t" r="r" b="b"/>
              <a:pathLst>
                <a:path w="8896" h="11216" extrusionOk="0">
                  <a:moveTo>
                    <a:pt x="2932" y="1"/>
                  </a:moveTo>
                  <a:lnTo>
                    <a:pt x="2932" y="1443"/>
                  </a:lnTo>
                  <a:lnTo>
                    <a:pt x="4729" y="1443"/>
                  </a:lnTo>
                  <a:lnTo>
                    <a:pt x="5141" y="2894"/>
                  </a:lnTo>
                  <a:lnTo>
                    <a:pt x="481" y="2894"/>
                  </a:lnTo>
                  <a:lnTo>
                    <a:pt x="0" y="3652"/>
                  </a:lnTo>
                  <a:lnTo>
                    <a:pt x="481" y="4337"/>
                  </a:lnTo>
                  <a:lnTo>
                    <a:pt x="4483" y="4337"/>
                  </a:lnTo>
                  <a:lnTo>
                    <a:pt x="481" y="8823"/>
                  </a:lnTo>
                  <a:lnTo>
                    <a:pt x="0" y="10262"/>
                  </a:lnTo>
                  <a:lnTo>
                    <a:pt x="481" y="10985"/>
                  </a:lnTo>
                  <a:lnTo>
                    <a:pt x="5760" y="5072"/>
                  </a:lnTo>
                  <a:lnTo>
                    <a:pt x="7511" y="11216"/>
                  </a:lnTo>
                  <a:lnTo>
                    <a:pt x="8896" y="10824"/>
                  </a:lnTo>
                  <a:lnTo>
                    <a:pt x="58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2"/>
            <p:cNvSpPr/>
            <p:nvPr/>
          </p:nvSpPr>
          <p:spPr>
            <a:xfrm>
              <a:off x="2211601" y="2697600"/>
              <a:ext cx="193191" cy="238347"/>
            </a:xfrm>
            <a:custGeom>
              <a:avLst/>
              <a:gdLst/>
              <a:ahLst/>
              <a:cxnLst/>
              <a:rect l="l" t="t" r="r" b="b"/>
              <a:pathLst>
                <a:path w="9070" h="11190" extrusionOk="0">
                  <a:moveTo>
                    <a:pt x="5937" y="4848"/>
                  </a:moveTo>
                  <a:lnTo>
                    <a:pt x="7149" y="9746"/>
                  </a:lnTo>
                  <a:lnTo>
                    <a:pt x="2686" y="9746"/>
                  </a:lnTo>
                  <a:lnTo>
                    <a:pt x="5937" y="4848"/>
                  </a:lnTo>
                  <a:close/>
                  <a:moveTo>
                    <a:pt x="6226" y="1"/>
                  </a:moveTo>
                  <a:lnTo>
                    <a:pt x="4829" y="347"/>
                  </a:lnTo>
                  <a:lnTo>
                    <a:pt x="5472" y="2955"/>
                  </a:lnTo>
                  <a:lnTo>
                    <a:pt x="0" y="11189"/>
                  </a:lnTo>
                  <a:lnTo>
                    <a:pt x="8396" y="11189"/>
                  </a:lnTo>
                  <a:lnTo>
                    <a:pt x="9069" y="10431"/>
                  </a:lnTo>
                  <a:lnTo>
                    <a:pt x="9069" y="8265"/>
                  </a:lnTo>
                  <a:lnTo>
                    <a:pt x="8446" y="8965"/>
                  </a:lnTo>
                  <a:lnTo>
                    <a:pt x="7161" y="3783"/>
                  </a:lnTo>
                  <a:lnTo>
                    <a:pt x="9065" y="3783"/>
                  </a:lnTo>
                  <a:lnTo>
                    <a:pt x="9065" y="2340"/>
                  </a:lnTo>
                  <a:lnTo>
                    <a:pt x="6803" y="2340"/>
                  </a:lnTo>
                  <a:lnTo>
                    <a:pt x="6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2"/>
            <p:cNvSpPr/>
            <p:nvPr/>
          </p:nvSpPr>
          <p:spPr>
            <a:xfrm>
              <a:off x="2275121" y="2685799"/>
              <a:ext cx="90738" cy="30757"/>
            </a:xfrm>
            <a:custGeom>
              <a:avLst/>
              <a:gdLst/>
              <a:ahLst/>
              <a:cxnLst/>
              <a:rect l="l" t="t" r="r" b="b"/>
              <a:pathLst>
                <a:path w="4260" h="1444" extrusionOk="0">
                  <a:moveTo>
                    <a:pt x="0" y="1"/>
                  </a:moveTo>
                  <a:lnTo>
                    <a:pt x="0" y="1443"/>
                  </a:lnTo>
                  <a:lnTo>
                    <a:pt x="4259" y="1443"/>
                  </a:lnTo>
                  <a:lnTo>
                    <a:pt x="42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62"/>
          <p:cNvGrpSpPr/>
          <p:nvPr/>
        </p:nvGrpSpPr>
        <p:grpSpPr>
          <a:xfrm>
            <a:off x="6822475" y="1779016"/>
            <a:ext cx="549896" cy="441069"/>
            <a:chOff x="6324687" y="2571306"/>
            <a:chExt cx="524459" cy="489695"/>
          </a:xfrm>
        </p:grpSpPr>
        <p:sp>
          <p:nvSpPr>
            <p:cNvPr id="1829" name="Google Shape;1829;p62"/>
            <p:cNvSpPr/>
            <p:nvPr/>
          </p:nvSpPr>
          <p:spPr>
            <a:xfrm>
              <a:off x="6545151" y="2747189"/>
              <a:ext cx="215556" cy="313813"/>
            </a:xfrm>
            <a:custGeom>
              <a:avLst/>
              <a:gdLst/>
              <a:ahLst/>
              <a:cxnLst/>
              <a:rect l="l" t="t" r="r" b="b"/>
              <a:pathLst>
                <a:path w="10120" h="14733" extrusionOk="0">
                  <a:moveTo>
                    <a:pt x="7092" y="0"/>
                  </a:moveTo>
                  <a:lnTo>
                    <a:pt x="7092" y="7380"/>
                  </a:lnTo>
                  <a:lnTo>
                    <a:pt x="766" y="3428"/>
                  </a:lnTo>
                  <a:lnTo>
                    <a:pt x="1" y="4656"/>
                  </a:lnTo>
                  <a:lnTo>
                    <a:pt x="7092" y="9080"/>
                  </a:lnTo>
                  <a:lnTo>
                    <a:pt x="7092" y="13290"/>
                  </a:lnTo>
                  <a:lnTo>
                    <a:pt x="5503" y="13290"/>
                  </a:lnTo>
                  <a:lnTo>
                    <a:pt x="5503" y="14732"/>
                  </a:lnTo>
                  <a:lnTo>
                    <a:pt x="10120" y="14732"/>
                  </a:lnTo>
                  <a:lnTo>
                    <a:pt x="10120" y="13290"/>
                  </a:lnTo>
                  <a:lnTo>
                    <a:pt x="8535" y="13290"/>
                  </a:lnTo>
                  <a:lnTo>
                    <a:pt x="8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2"/>
            <p:cNvSpPr/>
            <p:nvPr/>
          </p:nvSpPr>
          <p:spPr>
            <a:xfrm>
              <a:off x="6566388" y="2779396"/>
              <a:ext cx="67862" cy="87458"/>
            </a:xfrm>
            <a:custGeom>
              <a:avLst/>
              <a:gdLst/>
              <a:ahLst/>
              <a:cxnLst/>
              <a:rect l="l" t="t" r="r" b="b"/>
              <a:pathLst>
                <a:path w="3186" h="4106" extrusionOk="0">
                  <a:moveTo>
                    <a:pt x="0" y="0"/>
                  </a:moveTo>
                  <a:lnTo>
                    <a:pt x="962" y="4106"/>
                  </a:lnTo>
                  <a:lnTo>
                    <a:pt x="1616" y="4106"/>
                  </a:lnTo>
                  <a:lnTo>
                    <a:pt x="3186" y="96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2"/>
            <p:cNvSpPr/>
            <p:nvPr/>
          </p:nvSpPr>
          <p:spPr>
            <a:xfrm>
              <a:off x="6386076" y="2779396"/>
              <a:ext cx="200816" cy="87458"/>
            </a:xfrm>
            <a:custGeom>
              <a:avLst/>
              <a:gdLst/>
              <a:ahLst/>
              <a:cxnLst/>
              <a:rect l="l" t="t" r="r" b="b"/>
              <a:pathLst>
                <a:path w="9428" h="4106" extrusionOk="0">
                  <a:moveTo>
                    <a:pt x="9427" y="0"/>
                  </a:moveTo>
                  <a:lnTo>
                    <a:pt x="1" y="962"/>
                  </a:lnTo>
                  <a:lnTo>
                    <a:pt x="1471" y="4106"/>
                  </a:lnTo>
                  <a:lnTo>
                    <a:pt x="9427" y="4106"/>
                  </a:lnTo>
                  <a:lnTo>
                    <a:pt x="94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2"/>
            <p:cNvSpPr/>
            <p:nvPr/>
          </p:nvSpPr>
          <p:spPr>
            <a:xfrm>
              <a:off x="6566388" y="2712361"/>
              <a:ext cx="282757" cy="87543"/>
            </a:xfrm>
            <a:custGeom>
              <a:avLst/>
              <a:gdLst/>
              <a:ahLst/>
              <a:cxnLst/>
              <a:rect l="l" t="t" r="r" b="b"/>
              <a:pathLst>
                <a:path w="13275" h="4110" extrusionOk="0">
                  <a:moveTo>
                    <a:pt x="0" y="0"/>
                  </a:moveTo>
                  <a:lnTo>
                    <a:pt x="962" y="4109"/>
                  </a:lnTo>
                  <a:lnTo>
                    <a:pt x="13274" y="4109"/>
                  </a:lnTo>
                  <a:lnTo>
                    <a:pt x="13274" y="96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2"/>
            <p:cNvSpPr/>
            <p:nvPr/>
          </p:nvSpPr>
          <p:spPr>
            <a:xfrm>
              <a:off x="6354614" y="2712361"/>
              <a:ext cx="232277" cy="87543"/>
            </a:xfrm>
            <a:custGeom>
              <a:avLst/>
              <a:gdLst/>
              <a:ahLst/>
              <a:cxnLst/>
              <a:rect l="l" t="t" r="r" b="b"/>
              <a:pathLst>
                <a:path w="10905" h="4110" extrusionOk="0">
                  <a:moveTo>
                    <a:pt x="10904" y="0"/>
                  </a:moveTo>
                  <a:lnTo>
                    <a:pt x="0" y="962"/>
                  </a:lnTo>
                  <a:lnTo>
                    <a:pt x="1478" y="4109"/>
                  </a:lnTo>
                  <a:lnTo>
                    <a:pt x="10904" y="4109"/>
                  </a:lnTo>
                  <a:lnTo>
                    <a:pt x="109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2"/>
            <p:cNvSpPr/>
            <p:nvPr/>
          </p:nvSpPr>
          <p:spPr>
            <a:xfrm>
              <a:off x="6566388" y="2571306"/>
              <a:ext cx="282757" cy="161560"/>
            </a:xfrm>
            <a:custGeom>
              <a:avLst/>
              <a:gdLst/>
              <a:ahLst/>
              <a:cxnLst/>
              <a:rect l="l" t="t" r="r" b="b"/>
              <a:pathLst>
                <a:path w="13275" h="7585" extrusionOk="0">
                  <a:moveTo>
                    <a:pt x="962" y="1"/>
                  </a:moveTo>
                  <a:lnTo>
                    <a:pt x="0" y="3790"/>
                  </a:lnTo>
                  <a:lnTo>
                    <a:pt x="962" y="7580"/>
                  </a:lnTo>
                  <a:lnTo>
                    <a:pt x="13274" y="7580"/>
                  </a:lnTo>
                  <a:cubicBezTo>
                    <a:pt x="13272" y="3392"/>
                    <a:pt x="9876" y="1"/>
                    <a:pt x="5691" y="1"/>
                  </a:cubicBezTo>
                  <a:close/>
                  <a:moveTo>
                    <a:pt x="13274" y="7580"/>
                  </a:moveTo>
                  <a:cubicBezTo>
                    <a:pt x="13274" y="7581"/>
                    <a:pt x="13274" y="7583"/>
                    <a:pt x="13274" y="7584"/>
                  </a:cubicBezTo>
                  <a:lnTo>
                    <a:pt x="13274" y="758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2"/>
            <p:cNvSpPr/>
            <p:nvPr/>
          </p:nvSpPr>
          <p:spPr>
            <a:xfrm>
              <a:off x="6324687" y="2571306"/>
              <a:ext cx="262267" cy="161560"/>
            </a:xfrm>
            <a:custGeom>
              <a:avLst/>
              <a:gdLst/>
              <a:ahLst/>
              <a:cxnLst/>
              <a:rect l="l" t="t" r="r" b="b"/>
              <a:pathLst>
                <a:path w="12313" h="7585" extrusionOk="0">
                  <a:moveTo>
                    <a:pt x="6965" y="1"/>
                  </a:moveTo>
                  <a:cubicBezTo>
                    <a:pt x="3845" y="1"/>
                    <a:pt x="1163" y="1886"/>
                    <a:pt x="1" y="4583"/>
                  </a:cubicBezTo>
                  <a:lnTo>
                    <a:pt x="1409" y="7584"/>
                  </a:lnTo>
                  <a:lnTo>
                    <a:pt x="12313" y="7584"/>
                  </a:lnTo>
                  <a:lnTo>
                    <a:pt x="1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 name="Google Shape;1836;p62"/>
          <p:cNvGrpSpPr/>
          <p:nvPr/>
        </p:nvGrpSpPr>
        <p:grpSpPr>
          <a:xfrm>
            <a:off x="4214942" y="1779050"/>
            <a:ext cx="695766" cy="380503"/>
            <a:chOff x="6450197" y="3363263"/>
            <a:chExt cx="524513" cy="286847"/>
          </a:xfrm>
        </p:grpSpPr>
        <p:sp>
          <p:nvSpPr>
            <p:cNvPr id="1837" name="Google Shape;1837;p62"/>
            <p:cNvSpPr/>
            <p:nvPr/>
          </p:nvSpPr>
          <p:spPr>
            <a:xfrm>
              <a:off x="6578189" y="3378514"/>
              <a:ext cx="30757" cy="97298"/>
            </a:xfrm>
            <a:custGeom>
              <a:avLst/>
              <a:gdLst/>
              <a:ahLst/>
              <a:cxnLst/>
              <a:rect l="l" t="t" r="r" b="b"/>
              <a:pathLst>
                <a:path w="1444" h="4568" extrusionOk="0">
                  <a:moveTo>
                    <a:pt x="1" y="0"/>
                  </a:moveTo>
                  <a:lnTo>
                    <a:pt x="1" y="4567"/>
                  </a:lnTo>
                  <a:lnTo>
                    <a:pt x="1444" y="4567"/>
                  </a:lnTo>
                  <a:lnTo>
                    <a:pt x="14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2"/>
            <p:cNvSpPr/>
            <p:nvPr/>
          </p:nvSpPr>
          <p:spPr>
            <a:xfrm>
              <a:off x="6467152" y="3452276"/>
              <a:ext cx="102048" cy="59342"/>
            </a:xfrm>
            <a:custGeom>
              <a:avLst/>
              <a:gdLst/>
              <a:ahLst/>
              <a:cxnLst/>
              <a:rect l="l" t="t" r="r" b="b"/>
              <a:pathLst>
                <a:path w="4791" h="2786" extrusionOk="0">
                  <a:moveTo>
                    <a:pt x="447" y="0"/>
                  </a:moveTo>
                  <a:lnTo>
                    <a:pt x="0" y="1374"/>
                  </a:lnTo>
                  <a:lnTo>
                    <a:pt x="4348" y="2786"/>
                  </a:lnTo>
                  <a:lnTo>
                    <a:pt x="4791" y="1412"/>
                  </a:lnTo>
                  <a:lnTo>
                    <a:pt x="4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2"/>
            <p:cNvSpPr/>
            <p:nvPr/>
          </p:nvSpPr>
          <p:spPr>
            <a:xfrm>
              <a:off x="6505833" y="3522502"/>
              <a:ext cx="82133" cy="96808"/>
            </a:xfrm>
            <a:custGeom>
              <a:avLst/>
              <a:gdLst/>
              <a:ahLst/>
              <a:cxnLst/>
              <a:rect l="l" t="t" r="r" b="b"/>
              <a:pathLst>
                <a:path w="3856" h="4545" extrusionOk="0">
                  <a:moveTo>
                    <a:pt x="2686" y="0"/>
                  </a:moveTo>
                  <a:lnTo>
                    <a:pt x="1" y="3698"/>
                  </a:lnTo>
                  <a:lnTo>
                    <a:pt x="1170" y="4544"/>
                  </a:lnTo>
                  <a:lnTo>
                    <a:pt x="3856" y="847"/>
                  </a:lnTo>
                  <a:lnTo>
                    <a:pt x="2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2"/>
            <p:cNvSpPr/>
            <p:nvPr/>
          </p:nvSpPr>
          <p:spPr>
            <a:xfrm>
              <a:off x="6599169" y="3522416"/>
              <a:ext cx="82133" cy="96808"/>
            </a:xfrm>
            <a:custGeom>
              <a:avLst/>
              <a:gdLst/>
              <a:ahLst/>
              <a:cxnLst/>
              <a:rect l="l" t="t" r="r" b="b"/>
              <a:pathLst>
                <a:path w="3856" h="4545" extrusionOk="0">
                  <a:moveTo>
                    <a:pt x="1170" y="1"/>
                  </a:moveTo>
                  <a:lnTo>
                    <a:pt x="1" y="847"/>
                  </a:lnTo>
                  <a:lnTo>
                    <a:pt x="2686" y="4544"/>
                  </a:lnTo>
                  <a:lnTo>
                    <a:pt x="3856" y="3694"/>
                  </a:lnTo>
                  <a:lnTo>
                    <a:pt x="11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2"/>
            <p:cNvSpPr/>
            <p:nvPr/>
          </p:nvSpPr>
          <p:spPr>
            <a:xfrm>
              <a:off x="6618275" y="3452425"/>
              <a:ext cx="102048" cy="59363"/>
            </a:xfrm>
            <a:custGeom>
              <a:avLst/>
              <a:gdLst/>
              <a:ahLst/>
              <a:cxnLst/>
              <a:rect l="l" t="t" r="r" b="b"/>
              <a:pathLst>
                <a:path w="4791" h="2787" extrusionOk="0">
                  <a:moveTo>
                    <a:pt x="4344" y="1"/>
                  </a:moveTo>
                  <a:lnTo>
                    <a:pt x="0" y="1413"/>
                  </a:lnTo>
                  <a:lnTo>
                    <a:pt x="447" y="2786"/>
                  </a:lnTo>
                  <a:lnTo>
                    <a:pt x="4790" y="1374"/>
                  </a:lnTo>
                  <a:lnTo>
                    <a:pt x="43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2"/>
            <p:cNvSpPr/>
            <p:nvPr/>
          </p:nvSpPr>
          <p:spPr>
            <a:xfrm>
              <a:off x="6614015" y="3564953"/>
              <a:ext cx="275217" cy="82538"/>
            </a:xfrm>
            <a:custGeom>
              <a:avLst/>
              <a:gdLst/>
              <a:ahLst/>
              <a:cxnLst/>
              <a:rect l="l" t="t" r="r" b="b"/>
              <a:pathLst>
                <a:path w="12921" h="3875" extrusionOk="0">
                  <a:moveTo>
                    <a:pt x="12643" y="0"/>
                  </a:moveTo>
                  <a:lnTo>
                    <a:pt x="0" y="2459"/>
                  </a:lnTo>
                  <a:lnTo>
                    <a:pt x="277" y="3875"/>
                  </a:lnTo>
                  <a:lnTo>
                    <a:pt x="12920" y="1416"/>
                  </a:lnTo>
                  <a:lnTo>
                    <a:pt x="126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2"/>
            <p:cNvSpPr/>
            <p:nvPr/>
          </p:nvSpPr>
          <p:spPr>
            <a:xfrm>
              <a:off x="6614015" y="3365798"/>
              <a:ext cx="287018" cy="83794"/>
            </a:xfrm>
            <a:custGeom>
              <a:avLst/>
              <a:gdLst/>
              <a:ahLst/>
              <a:cxnLst/>
              <a:rect l="l" t="t" r="r" b="b"/>
              <a:pathLst>
                <a:path w="13475" h="3934" extrusionOk="0">
                  <a:moveTo>
                    <a:pt x="270" y="1"/>
                  </a:moveTo>
                  <a:lnTo>
                    <a:pt x="0" y="1417"/>
                  </a:lnTo>
                  <a:lnTo>
                    <a:pt x="13205" y="3933"/>
                  </a:lnTo>
                  <a:lnTo>
                    <a:pt x="13474" y="2517"/>
                  </a:lnTo>
                  <a:lnTo>
                    <a:pt x="2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2"/>
            <p:cNvSpPr/>
            <p:nvPr/>
          </p:nvSpPr>
          <p:spPr>
            <a:xfrm>
              <a:off x="6450197" y="3363263"/>
              <a:ext cx="286847" cy="286847"/>
            </a:xfrm>
            <a:custGeom>
              <a:avLst/>
              <a:gdLst/>
              <a:ahLst/>
              <a:cxnLst/>
              <a:rect l="l" t="t" r="r" b="b"/>
              <a:pathLst>
                <a:path w="13467" h="13467" extrusionOk="0">
                  <a:moveTo>
                    <a:pt x="6733" y="1436"/>
                  </a:moveTo>
                  <a:cubicBezTo>
                    <a:pt x="9653" y="1436"/>
                    <a:pt x="12023" y="3814"/>
                    <a:pt x="12023" y="6726"/>
                  </a:cubicBezTo>
                  <a:cubicBezTo>
                    <a:pt x="12023" y="9643"/>
                    <a:pt x="9650" y="12016"/>
                    <a:pt x="6733" y="12016"/>
                  </a:cubicBezTo>
                  <a:cubicBezTo>
                    <a:pt x="3817" y="12016"/>
                    <a:pt x="1443" y="9643"/>
                    <a:pt x="1443" y="6726"/>
                  </a:cubicBezTo>
                  <a:cubicBezTo>
                    <a:pt x="1443" y="3814"/>
                    <a:pt x="3813" y="1436"/>
                    <a:pt x="6733" y="1436"/>
                  </a:cubicBezTo>
                  <a:close/>
                  <a:moveTo>
                    <a:pt x="6733" y="1"/>
                  </a:moveTo>
                  <a:cubicBezTo>
                    <a:pt x="3020" y="1"/>
                    <a:pt x="0" y="3021"/>
                    <a:pt x="0" y="6734"/>
                  </a:cubicBezTo>
                  <a:cubicBezTo>
                    <a:pt x="0" y="10447"/>
                    <a:pt x="3020" y="13467"/>
                    <a:pt x="6733" y="13467"/>
                  </a:cubicBezTo>
                  <a:cubicBezTo>
                    <a:pt x="10446" y="13467"/>
                    <a:pt x="13466" y="10447"/>
                    <a:pt x="13466" y="6734"/>
                  </a:cubicBezTo>
                  <a:cubicBezTo>
                    <a:pt x="13466" y="3021"/>
                    <a:pt x="10446" y="1"/>
                    <a:pt x="67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2"/>
            <p:cNvSpPr/>
            <p:nvPr/>
          </p:nvSpPr>
          <p:spPr>
            <a:xfrm>
              <a:off x="6797259" y="3417855"/>
              <a:ext cx="177450" cy="177429"/>
            </a:xfrm>
            <a:custGeom>
              <a:avLst/>
              <a:gdLst/>
              <a:ahLst/>
              <a:cxnLst/>
              <a:rect l="l" t="t" r="r" b="b"/>
              <a:pathLst>
                <a:path w="8331" h="8330" extrusionOk="0">
                  <a:moveTo>
                    <a:pt x="4163" y="1447"/>
                  </a:moveTo>
                  <a:cubicBezTo>
                    <a:pt x="5664" y="1447"/>
                    <a:pt x="6887" y="2670"/>
                    <a:pt x="6887" y="4171"/>
                  </a:cubicBezTo>
                  <a:cubicBezTo>
                    <a:pt x="6887" y="5671"/>
                    <a:pt x="5664" y="6891"/>
                    <a:pt x="4163" y="6891"/>
                  </a:cubicBezTo>
                  <a:cubicBezTo>
                    <a:pt x="2663" y="6891"/>
                    <a:pt x="1443" y="5671"/>
                    <a:pt x="1443" y="4171"/>
                  </a:cubicBezTo>
                  <a:cubicBezTo>
                    <a:pt x="1443" y="2670"/>
                    <a:pt x="2663" y="1447"/>
                    <a:pt x="4163" y="1447"/>
                  </a:cubicBezTo>
                  <a:close/>
                  <a:moveTo>
                    <a:pt x="4163" y="0"/>
                  </a:moveTo>
                  <a:cubicBezTo>
                    <a:pt x="1866" y="0"/>
                    <a:pt x="0" y="1866"/>
                    <a:pt x="0" y="4167"/>
                  </a:cubicBezTo>
                  <a:cubicBezTo>
                    <a:pt x="0" y="6464"/>
                    <a:pt x="1870" y="8330"/>
                    <a:pt x="4163" y="8330"/>
                  </a:cubicBezTo>
                  <a:cubicBezTo>
                    <a:pt x="6460" y="8330"/>
                    <a:pt x="8330" y="6464"/>
                    <a:pt x="8330" y="4167"/>
                  </a:cubicBezTo>
                  <a:cubicBezTo>
                    <a:pt x="8330" y="1866"/>
                    <a:pt x="6460" y="0"/>
                    <a:pt x="4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2"/>
            <p:cNvSpPr/>
            <p:nvPr/>
          </p:nvSpPr>
          <p:spPr>
            <a:xfrm>
              <a:off x="6547474" y="3460455"/>
              <a:ext cx="92208" cy="92229"/>
            </a:xfrm>
            <a:custGeom>
              <a:avLst/>
              <a:gdLst/>
              <a:ahLst/>
              <a:cxnLst/>
              <a:rect l="l" t="t" r="r" b="b"/>
              <a:pathLst>
                <a:path w="4329" h="4330" extrusionOk="0">
                  <a:moveTo>
                    <a:pt x="2166" y="1444"/>
                  </a:moveTo>
                  <a:cubicBezTo>
                    <a:pt x="2566" y="1444"/>
                    <a:pt x="2886" y="1767"/>
                    <a:pt x="2886" y="2163"/>
                  </a:cubicBezTo>
                  <a:cubicBezTo>
                    <a:pt x="2886" y="2563"/>
                    <a:pt x="2566" y="2886"/>
                    <a:pt x="2166" y="2886"/>
                  </a:cubicBezTo>
                  <a:cubicBezTo>
                    <a:pt x="1766" y="2886"/>
                    <a:pt x="1443" y="2563"/>
                    <a:pt x="1443" y="2163"/>
                  </a:cubicBezTo>
                  <a:cubicBezTo>
                    <a:pt x="1443" y="1767"/>
                    <a:pt x="1766" y="1444"/>
                    <a:pt x="2166" y="1444"/>
                  </a:cubicBezTo>
                  <a:close/>
                  <a:moveTo>
                    <a:pt x="2166" y="1"/>
                  </a:moveTo>
                  <a:cubicBezTo>
                    <a:pt x="973" y="1"/>
                    <a:pt x="0" y="970"/>
                    <a:pt x="0" y="2163"/>
                  </a:cubicBezTo>
                  <a:cubicBezTo>
                    <a:pt x="0" y="3360"/>
                    <a:pt x="973" y="4329"/>
                    <a:pt x="2166" y="4329"/>
                  </a:cubicBezTo>
                  <a:cubicBezTo>
                    <a:pt x="3359" y="4329"/>
                    <a:pt x="4328" y="3360"/>
                    <a:pt x="4328" y="2163"/>
                  </a:cubicBezTo>
                  <a:cubicBezTo>
                    <a:pt x="4328" y="970"/>
                    <a:pt x="3359" y="1"/>
                    <a:pt x="2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50"/>
        <p:cNvGrpSpPr/>
        <p:nvPr/>
      </p:nvGrpSpPr>
      <p:grpSpPr>
        <a:xfrm>
          <a:off x="0" y="0"/>
          <a:ext cx="0" cy="0"/>
          <a:chOff x="0" y="0"/>
          <a:chExt cx="0" cy="0"/>
        </a:xfrm>
      </p:grpSpPr>
      <p:sp>
        <p:nvSpPr>
          <p:cNvPr id="1851" name="Google Shape;1851;p63"/>
          <p:cNvSpPr/>
          <p:nvPr/>
        </p:nvSpPr>
        <p:spPr>
          <a:xfrm>
            <a:off x="4984450" y="3023200"/>
            <a:ext cx="705000" cy="70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3"/>
          <p:cNvSpPr txBox="1">
            <a:spLocks noGrp="1"/>
          </p:cNvSpPr>
          <p:nvPr>
            <p:ph type="title" idx="4294967295"/>
          </p:nvPr>
        </p:nvSpPr>
        <p:spPr>
          <a:xfrm>
            <a:off x="4984298" y="2984800"/>
            <a:ext cx="705000" cy="78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rPr>
              <a:t>2 </a:t>
            </a:r>
            <a:endParaRPr sz="2400">
              <a:solidFill>
                <a:schemeClr val="lt1"/>
              </a:solidFill>
            </a:endParaRPr>
          </a:p>
        </p:txBody>
      </p:sp>
      <p:sp>
        <p:nvSpPr>
          <p:cNvPr id="1853" name="Google Shape;1853;p63"/>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to prepare your bike</a:t>
            </a:r>
            <a:endParaRPr/>
          </a:p>
        </p:txBody>
      </p:sp>
      <p:grpSp>
        <p:nvGrpSpPr>
          <p:cNvPr id="1854" name="Google Shape;1854;p63"/>
          <p:cNvGrpSpPr/>
          <p:nvPr/>
        </p:nvGrpSpPr>
        <p:grpSpPr>
          <a:xfrm>
            <a:off x="-1026850" y="3566336"/>
            <a:ext cx="2031212" cy="1033143"/>
            <a:chOff x="1189475" y="3564161"/>
            <a:chExt cx="2031212" cy="1033143"/>
          </a:xfrm>
        </p:grpSpPr>
        <p:sp>
          <p:nvSpPr>
            <p:cNvPr id="1855" name="Google Shape;1855;p63"/>
            <p:cNvSpPr/>
            <p:nvPr/>
          </p:nvSpPr>
          <p:spPr>
            <a:xfrm>
              <a:off x="1354391" y="3564161"/>
              <a:ext cx="1708613" cy="1031717"/>
            </a:xfrm>
            <a:custGeom>
              <a:avLst/>
              <a:gdLst/>
              <a:ahLst/>
              <a:cxnLst/>
              <a:rect l="l" t="t" r="r" b="b"/>
              <a:pathLst>
                <a:path w="35899" h="21677" extrusionOk="0">
                  <a:moveTo>
                    <a:pt x="18072" y="0"/>
                  </a:moveTo>
                  <a:cubicBezTo>
                    <a:pt x="14901" y="0"/>
                    <a:pt x="14003" y="3983"/>
                    <a:pt x="10457" y="5354"/>
                  </a:cubicBezTo>
                  <a:cubicBezTo>
                    <a:pt x="5897" y="7087"/>
                    <a:pt x="7600" y="13105"/>
                    <a:pt x="3800" y="15597"/>
                  </a:cubicBezTo>
                  <a:cubicBezTo>
                    <a:pt x="1" y="18120"/>
                    <a:pt x="365" y="21646"/>
                    <a:pt x="365" y="21646"/>
                  </a:cubicBezTo>
                  <a:lnTo>
                    <a:pt x="365" y="21676"/>
                  </a:lnTo>
                  <a:lnTo>
                    <a:pt x="35898" y="21676"/>
                  </a:lnTo>
                  <a:cubicBezTo>
                    <a:pt x="35898" y="21676"/>
                    <a:pt x="35321" y="14989"/>
                    <a:pt x="30761" y="11798"/>
                  </a:cubicBezTo>
                  <a:cubicBezTo>
                    <a:pt x="26202" y="8606"/>
                    <a:pt x="27722" y="4746"/>
                    <a:pt x="21460" y="1129"/>
                  </a:cubicBezTo>
                  <a:cubicBezTo>
                    <a:pt x="20069" y="325"/>
                    <a:pt x="18978" y="0"/>
                    <a:pt x="18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3"/>
            <p:cNvSpPr/>
            <p:nvPr/>
          </p:nvSpPr>
          <p:spPr>
            <a:xfrm>
              <a:off x="2216617" y="3633791"/>
              <a:ext cx="33317" cy="963513"/>
            </a:xfrm>
            <a:custGeom>
              <a:avLst/>
              <a:gdLst/>
              <a:ahLst/>
              <a:cxnLst/>
              <a:rect l="l" t="t" r="r" b="b"/>
              <a:pathLst>
                <a:path w="700" h="20244" fill="none" extrusionOk="0">
                  <a:moveTo>
                    <a:pt x="700" y="0"/>
                  </a:moveTo>
                  <a:lnTo>
                    <a:pt x="1" y="20244"/>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3"/>
            <p:cNvSpPr/>
            <p:nvPr/>
          </p:nvSpPr>
          <p:spPr>
            <a:xfrm>
              <a:off x="2232513" y="3791471"/>
              <a:ext cx="215605" cy="358819"/>
            </a:xfrm>
            <a:custGeom>
              <a:avLst/>
              <a:gdLst/>
              <a:ahLst/>
              <a:cxnLst/>
              <a:rect l="l" t="t" r="r" b="b"/>
              <a:pathLst>
                <a:path w="4530" h="7539" fill="none" extrusionOk="0">
                  <a:moveTo>
                    <a:pt x="4530" y="0"/>
                  </a:moveTo>
                  <a:lnTo>
                    <a:pt x="1" y="7539"/>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3"/>
            <p:cNvSpPr/>
            <p:nvPr/>
          </p:nvSpPr>
          <p:spPr>
            <a:xfrm>
              <a:off x="1849185" y="3849345"/>
              <a:ext cx="376143" cy="502032"/>
            </a:xfrm>
            <a:custGeom>
              <a:avLst/>
              <a:gdLst/>
              <a:ahLst/>
              <a:cxnLst/>
              <a:rect l="l" t="t" r="r" b="b"/>
              <a:pathLst>
                <a:path w="7903" h="10548" fill="none" extrusionOk="0">
                  <a:moveTo>
                    <a:pt x="0" y="0"/>
                  </a:moveTo>
                  <a:lnTo>
                    <a:pt x="7903" y="1054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3"/>
            <p:cNvSpPr/>
            <p:nvPr/>
          </p:nvSpPr>
          <p:spPr>
            <a:xfrm>
              <a:off x="2607227" y="4150235"/>
              <a:ext cx="111420" cy="444204"/>
            </a:xfrm>
            <a:custGeom>
              <a:avLst/>
              <a:gdLst/>
              <a:ahLst/>
              <a:cxnLst/>
              <a:rect l="l" t="t" r="r" b="b"/>
              <a:pathLst>
                <a:path w="2341" h="9333" fill="none" extrusionOk="0">
                  <a:moveTo>
                    <a:pt x="2341" y="1"/>
                  </a:moveTo>
                  <a:lnTo>
                    <a:pt x="0" y="9332"/>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3"/>
            <p:cNvSpPr/>
            <p:nvPr/>
          </p:nvSpPr>
          <p:spPr>
            <a:xfrm>
              <a:off x="2672336" y="4238474"/>
              <a:ext cx="114323" cy="96999"/>
            </a:xfrm>
            <a:custGeom>
              <a:avLst/>
              <a:gdLst/>
              <a:ahLst/>
              <a:cxnLst/>
              <a:rect l="l" t="t" r="r" b="b"/>
              <a:pathLst>
                <a:path w="2402" h="2038" fill="none" extrusionOk="0">
                  <a:moveTo>
                    <a:pt x="2401" y="1"/>
                  </a:moveTo>
                  <a:lnTo>
                    <a:pt x="0" y="203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3"/>
            <p:cNvSpPr/>
            <p:nvPr/>
          </p:nvSpPr>
          <p:spPr>
            <a:xfrm>
              <a:off x="2505945" y="4106829"/>
              <a:ext cx="136027" cy="355963"/>
            </a:xfrm>
            <a:custGeom>
              <a:avLst/>
              <a:gdLst/>
              <a:ahLst/>
              <a:cxnLst/>
              <a:rect l="l" t="t" r="r" b="b"/>
              <a:pathLst>
                <a:path w="2858" h="7479" fill="none" extrusionOk="0">
                  <a:moveTo>
                    <a:pt x="1" y="1"/>
                  </a:moveTo>
                  <a:lnTo>
                    <a:pt x="2858" y="747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3"/>
            <p:cNvSpPr/>
            <p:nvPr/>
          </p:nvSpPr>
          <p:spPr>
            <a:xfrm>
              <a:off x="1656760" y="4312245"/>
              <a:ext cx="76723" cy="279287"/>
            </a:xfrm>
            <a:custGeom>
              <a:avLst/>
              <a:gdLst/>
              <a:ahLst/>
              <a:cxnLst/>
              <a:rect l="l" t="t" r="r" b="b"/>
              <a:pathLst>
                <a:path w="1612" h="5868" fill="none" extrusionOk="0">
                  <a:moveTo>
                    <a:pt x="0" y="1"/>
                  </a:moveTo>
                  <a:lnTo>
                    <a:pt x="1611" y="5867"/>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3"/>
            <p:cNvSpPr/>
            <p:nvPr/>
          </p:nvSpPr>
          <p:spPr>
            <a:xfrm>
              <a:off x="1695835" y="4180600"/>
              <a:ext cx="89717" cy="282191"/>
            </a:xfrm>
            <a:custGeom>
              <a:avLst/>
              <a:gdLst/>
              <a:ahLst/>
              <a:cxnLst/>
              <a:rect l="l" t="t" r="r" b="b"/>
              <a:pathLst>
                <a:path w="1885" h="5929" fill="none" extrusionOk="0">
                  <a:moveTo>
                    <a:pt x="1885" y="1"/>
                  </a:moveTo>
                  <a:lnTo>
                    <a:pt x="0" y="5928"/>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3"/>
            <p:cNvSpPr/>
            <p:nvPr/>
          </p:nvSpPr>
          <p:spPr>
            <a:xfrm>
              <a:off x="1189475" y="4594383"/>
              <a:ext cx="2031212" cy="48"/>
            </a:xfrm>
            <a:custGeom>
              <a:avLst/>
              <a:gdLst/>
              <a:ahLst/>
              <a:cxnLst/>
              <a:rect l="l" t="t" r="r" b="b"/>
              <a:pathLst>
                <a:path w="42677" h="1" fill="none" extrusionOk="0">
                  <a:moveTo>
                    <a:pt x="1" y="0"/>
                  </a:moveTo>
                  <a:lnTo>
                    <a:pt x="42676" y="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5" name="Google Shape;1865;p63"/>
          <p:cNvSpPr/>
          <p:nvPr/>
        </p:nvSpPr>
        <p:spPr>
          <a:xfrm>
            <a:off x="3318409" y="4551539"/>
            <a:ext cx="1424311" cy="109424"/>
          </a:xfrm>
          <a:custGeom>
            <a:avLst/>
            <a:gdLst/>
            <a:ahLst/>
            <a:cxnLst/>
            <a:rect l="l" t="t" r="r" b="b"/>
            <a:pathLst>
              <a:path w="15047" h="1156" extrusionOk="0">
                <a:moveTo>
                  <a:pt x="7508" y="1"/>
                </a:moveTo>
                <a:cubicBezTo>
                  <a:pt x="3375" y="1"/>
                  <a:pt x="1" y="274"/>
                  <a:pt x="1" y="578"/>
                </a:cubicBezTo>
                <a:cubicBezTo>
                  <a:pt x="1" y="882"/>
                  <a:pt x="3375" y="1156"/>
                  <a:pt x="7508" y="1156"/>
                </a:cubicBezTo>
                <a:cubicBezTo>
                  <a:pt x="11673" y="1156"/>
                  <a:pt x="15047" y="882"/>
                  <a:pt x="15047" y="578"/>
                </a:cubicBezTo>
                <a:cubicBezTo>
                  <a:pt x="15047" y="274"/>
                  <a:pt x="11703" y="1"/>
                  <a:pt x="75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3"/>
          <p:cNvSpPr/>
          <p:nvPr/>
        </p:nvSpPr>
        <p:spPr>
          <a:xfrm>
            <a:off x="1534572" y="4551539"/>
            <a:ext cx="1424311" cy="109424"/>
          </a:xfrm>
          <a:custGeom>
            <a:avLst/>
            <a:gdLst/>
            <a:ahLst/>
            <a:cxnLst/>
            <a:rect l="l" t="t" r="r" b="b"/>
            <a:pathLst>
              <a:path w="15047" h="1156" extrusionOk="0">
                <a:moveTo>
                  <a:pt x="7508" y="1"/>
                </a:moveTo>
                <a:cubicBezTo>
                  <a:pt x="3374" y="1"/>
                  <a:pt x="0" y="274"/>
                  <a:pt x="0" y="578"/>
                </a:cubicBezTo>
                <a:cubicBezTo>
                  <a:pt x="0" y="882"/>
                  <a:pt x="3374" y="1156"/>
                  <a:pt x="7508" y="1156"/>
                </a:cubicBezTo>
                <a:cubicBezTo>
                  <a:pt x="11672" y="1156"/>
                  <a:pt x="15046" y="882"/>
                  <a:pt x="15046" y="578"/>
                </a:cubicBezTo>
                <a:cubicBezTo>
                  <a:pt x="15046" y="274"/>
                  <a:pt x="11703" y="1"/>
                  <a:pt x="75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 name="Google Shape;1867;p63"/>
          <p:cNvGrpSpPr/>
          <p:nvPr/>
        </p:nvGrpSpPr>
        <p:grpSpPr>
          <a:xfrm>
            <a:off x="1287135" y="2373543"/>
            <a:ext cx="3150601" cy="2183855"/>
            <a:chOff x="1287135" y="2373543"/>
            <a:chExt cx="3150601" cy="2183855"/>
          </a:xfrm>
        </p:grpSpPr>
        <p:sp>
          <p:nvSpPr>
            <p:cNvPr id="1868" name="Google Shape;1868;p63"/>
            <p:cNvSpPr/>
            <p:nvPr/>
          </p:nvSpPr>
          <p:spPr>
            <a:xfrm>
              <a:off x="1712908" y="3564725"/>
              <a:ext cx="992768" cy="992673"/>
            </a:xfrm>
            <a:custGeom>
              <a:avLst/>
              <a:gdLst/>
              <a:ahLst/>
              <a:cxnLst/>
              <a:rect l="l" t="t" r="r" b="b"/>
              <a:pathLst>
                <a:path w="10488" h="10487" fill="none" extrusionOk="0">
                  <a:moveTo>
                    <a:pt x="1" y="5228"/>
                  </a:moveTo>
                  <a:cubicBezTo>
                    <a:pt x="1" y="8116"/>
                    <a:pt x="2372" y="10487"/>
                    <a:pt x="5259" y="10487"/>
                  </a:cubicBezTo>
                  <a:cubicBezTo>
                    <a:pt x="8147" y="10487"/>
                    <a:pt x="10487" y="8116"/>
                    <a:pt x="10487" y="5228"/>
                  </a:cubicBezTo>
                  <a:cubicBezTo>
                    <a:pt x="10487" y="2341"/>
                    <a:pt x="8147" y="0"/>
                    <a:pt x="5259" y="0"/>
                  </a:cubicBezTo>
                  <a:cubicBezTo>
                    <a:pt x="2372" y="0"/>
                    <a:pt x="1" y="2341"/>
                    <a:pt x="1" y="5228"/>
                  </a:cubicBezTo>
                  <a:close/>
                </a:path>
              </a:pathLst>
            </a:custGeom>
            <a:noFill/>
            <a:ln w="182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3"/>
            <p:cNvSpPr/>
            <p:nvPr/>
          </p:nvSpPr>
          <p:spPr>
            <a:xfrm>
              <a:off x="1761846" y="3610729"/>
              <a:ext cx="897826" cy="897732"/>
            </a:xfrm>
            <a:custGeom>
              <a:avLst/>
              <a:gdLst/>
              <a:ahLst/>
              <a:cxnLst/>
              <a:rect l="l" t="t" r="r" b="b"/>
              <a:pathLst>
                <a:path w="9485" h="9484" fill="none" extrusionOk="0">
                  <a:moveTo>
                    <a:pt x="1" y="4742"/>
                  </a:moveTo>
                  <a:cubicBezTo>
                    <a:pt x="1" y="7356"/>
                    <a:pt x="2128" y="9484"/>
                    <a:pt x="4742" y="9484"/>
                  </a:cubicBezTo>
                  <a:cubicBezTo>
                    <a:pt x="7356" y="9484"/>
                    <a:pt x="9484" y="7356"/>
                    <a:pt x="9484" y="4742"/>
                  </a:cubicBezTo>
                  <a:cubicBezTo>
                    <a:pt x="9484" y="2128"/>
                    <a:pt x="7356" y="1"/>
                    <a:pt x="4742" y="1"/>
                  </a:cubicBezTo>
                  <a:cubicBezTo>
                    <a:pt x="2128" y="1"/>
                    <a:pt x="1" y="2128"/>
                    <a:pt x="1" y="4742"/>
                  </a:cubicBezTo>
                  <a:close/>
                </a:path>
              </a:pathLst>
            </a:custGeom>
            <a:noFill/>
            <a:ln w="98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3"/>
            <p:cNvSpPr/>
            <p:nvPr/>
          </p:nvSpPr>
          <p:spPr>
            <a:xfrm>
              <a:off x="1287135" y="2401656"/>
              <a:ext cx="891958" cy="423971"/>
            </a:xfrm>
            <a:custGeom>
              <a:avLst/>
              <a:gdLst/>
              <a:ahLst/>
              <a:cxnLst/>
              <a:rect l="l" t="t" r="r" b="b"/>
              <a:pathLst>
                <a:path w="9423" h="4479" extrusionOk="0">
                  <a:moveTo>
                    <a:pt x="7001" y="1"/>
                  </a:moveTo>
                  <a:cubicBezTo>
                    <a:pt x="6745" y="1"/>
                    <a:pt x="6404" y="48"/>
                    <a:pt x="5958" y="190"/>
                  </a:cubicBezTo>
                  <a:cubicBezTo>
                    <a:pt x="4655" y="604"/>
                    <a:pt x="4564" y="2260"/>
                    <a:pt x="3322" y="2260"/>
                  </a:cubicBezTo>
                  <a:cubicBezTo>
                    <a:pt x="3290" y="2260"/>
                    <a:pt x="3256" y="2259"/>
                    <a:pt x="3222" y="2257"/>
                  </a:cubicBezTo>
                  <a:cubicBezTo>
                    <a:pt x="2336" y="2178"/>
                    <a:pt x="1692" y="1729"/>
                    <a:pt x="1059" y="1729"/>
                  </a:cubicBezTo>
                  <a:cubicBezTo>
                    <a:pt x="715" y="1729"/>
                    <a:pt x="375" y="1861"/>
                    <a:pt x="0" y="2257"/>
                  </a:cubicBezTo>
                  <a:cubicBezTo>
                    <a:pt x="0" y="2257"/>
                    <a:pt x="185" y="2161"/>
                    <a:pt x="448" y="2161"/>
                  </a:cubicBezTo>
                  <a:cubicBezTo>
                    <a:pt x="738" y="2161"/>
                    <a:pt x="1124" y="2278"/>
                    <a:pt x="1459" y="2773"/>
                  </a:cubicBezTo>
                  <a:cubicBezTo>
                    <a:pt x="2066" y="3592"/>
                    <a:pt x="2605" y="4479"/>
                    <a:pt x="3871" y="4479"/>
                  </a:cubicBezTo>
                  <a:cubicBezTo>
                    <a:pt x="4063" y="4479"/>
                    <a:pt x="4271" y="4459"/>
                    <a:pt x="4499" y="4415"/>
                  </a:cubicBezTo>
                  <a:cubicBezTo>
                    <a:pt x="5753" y="4138"/>
                    <a:pt x="6472" y="3268"/>
                    <a:pt x="7622" y="3268"/>
                  </a:cubicBezTo>
                  <a:cubicBezTo>
                    <a:pt x="8117" y="3268"/>
                    <a:pt x="8692" y="3429"/>
                    <a:pt x="9423" y="3868"/>
                  </a:cubicBezTo>
                  <a:lnTo>
                    <a:pt x="7690" y="190"/>
                  </a:lnTo>
                  <a:cubicBezTo>
                    <a:pt x="7690" y="190"/>
                    <a:pt x="7515" y="1"/>
                    <a:pt x="70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3"/>
            <p:cNvSpPr/>
            <p:nvPr/>
          </p:nvSpPr>
          <p:spPr>
            <a:xfrm>
              <a:off x="1997830" y="2373543"/>
              <a:ext cx="586971" cy="1280432"/>
            </a:xfrm>
            <a:custGeom>
              <a:avLst/>
              <a:gdLst/>
              <a:ahLst/>
              <a:cxnLst/>
              <a:rect l="l" t="t" r="r" b="b"/>
              <a:pathLst>
                <a:path w="6201" h="13527" fill="none" extrusionOk="0">
                  <a:moveTo>
                    <a:pt x="6201" y="13526"/>
                  </a:moveTo>
                  <a:lnTo>
                    <a:pt x="0" y="0"/>
                  </a:lnTo>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3"/>
            <p:cNvSpPr/>
            <p:nvPr/>
          </p:nvSpPr>
          <p:spPr>
            <a:xfrm>
              <a:off x="2210717" y="3886942"/>
              <a:ext cx="748173" cy="345311"/>
            </a:xfrm>
            <a:custGeom>
              <a:avLst/>
              <a:gdLst/>
              <a:ahLst/>
              <a:cxnLst/>
              <a:rect l="l" t="t" r="r" b="b"/>
              <a:pathLst>
                <a:path w="7904" h="3648" fill="none" extrusionOk="0">
                  <a:moveTo>
                    <a:pt x="7721" y="0"/>
                  </a:moveTo>
                  <a:lnTo>
                    <a:pt x="0" y="1064"/>
                  </a:lnTo>
                  <a:lnTo>
                    <a:pt x="0" y="2554"/>
                  </a:lnTo>
                  <a:lnTo>
                    <a:pt x="7903" y="3648"/>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3"/>
            <p:cNvSpPr/>
            <p:nvPr/>
          </p:nvSpPr>
          <p:spPr>
            <a:xfrm>
              <a:off x="2976030" y="3717219"/>
              <a:ext cx="143974" cy="342471"/>
            </a:xfrm>
            <a:custGeom>
              <a:avLst/>
              <a:gdLst/>
              <a:ahLst/>
              <a:cxnLst/>
              <a:rect l="l" t="t" r="r" b="b"/>
              <a:pathLst>
                <a:path w="1521" h="3618" fill="none" extrusionOk="0">
                  <a:moveTo>
                    <a:pt x="1520" y="0"/>
                  </a:moveTo>
                  <a:lnTo>
                    <a:pt x="1" y="3617"/>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3"/>
            <p:cNvSpPr/>
            <p:nvPr/>
          </p:nvSpPr>
          <p:spPr>
            <a:xfrm>
              <a:off x="3010580" y="3697057"/>
              <a:ext cx="210140" cy="43258"/>
            </a:xfrm>
            <a:custGeom>
              <a:avLst/>
              <a:gdLst/>
              <a:ahLst/>
              <a:cxnLst/>
              <a:rect l="l" t="t" r="r" b="b"/>
              <a:pathLst>
                <a:path w="2220" h="457" extrusionOk="0">
                  <a:moveTo>
                    <a:pt x="0" y="0"/>
                  </a:moveTo>
                  <a:lnTo>
                    <a:pt x="0" y="456"/>
                  </a:lnTo>
                  <a:lnTo>
                    <a:pt x="2219" y="456"/>
                  </a:lnTo>
                  <a:lnTo>
                    <a:pt x="22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3"/>
            <p:cNvSpPr/>
            <p:nvPr/>
          </p:nvSpPr>
          <p:spPr>
            <a:xfrm>
              <a:off x="3445062" y="3564725"/>
              <a:ext cx="992673" cy="992673"/>
            </a:xfrm>
            <a:custGeom>
              <a:avLst/>
              <a:gdLst/>
              <a:ahLst/>
              <a:cxnLst/>
              <a:rect l="l" t="t" r="r" b="b"/>
              <a:pathLst>
                <a:path w="10487" h="10487" fill="none" extrusionOk="0">
                  <a:moveTo>
                    <a:pt x="0" y="5228"/>
                  </a:moveTo>
                  <a:cubicBezTo>
                    <a:pt x="0" y="8116"/>
                    <a:pt x="2341" y="10487"/>
                    <a:pt x="5228" y="10487"/>
                  </a:cubicBezTo>
                  <a:cubicBezTo>
                    <a:pt x="8116" y="10487"/>
                    <a:pt x="10487" y="8116"/>
                    <a:pt x="10487" y="5228"/>
                  </a:cubicBezTo>
                  <a:cubicBezTo>
                    <a:pt x="10487" y="2341"/>
                    <a:pt x="8116" y="0"/>
                    <a:pt x="5228" y="0"/>
                  </a:cubicBezTo>
                  <a:cubicBezTo>
                    <a:pt x="2341" y="0"/>
                    <a:pt x="0" y="2341"/>
                    <a:pt x="0" y="5228"/>
                  </a:cubicBezTo>
                  <a:close/>
                </a:path>
              </a:pathLst>
            </a:custGeom>
            <a:noFill/>
            <a:ln w="182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3"/>
            <p:cNvSpPr/>
            <p:nvPr/>
          </p:nvSpPr>
          <p:spPr>
            <a:xfrm>
              <a:off x="3491066" y="3610729"/>
              <a:ext cx="897732" cy="897732"/>
            </a:xfrm>
            <a:custGeom>
              <a:avLst/>
              <a:gdLst/>
              <a:ahLst/>
              <a:cxnLst/>
              <a:rect l="l" t="t" r="r" b="b"/>
              <a:pathLst>
                <a:path w="9484" h="9484" fill="none" extrusionOk="0">
                  <a:moveTo>
                    <a:pt x="0" y="4742"/>
                  </a:moveTo>
                  <a:cubicBezTo>
                    <a:pt x="0" y="7356"/>
                    <a:pt x="2128" y="9484"/>
                    <a:pt x="4742" y="9484"/>
                  </a:cubicBezTo>
                  <a:cubicBezTo>
                    <a:pt x="7356" y="9484"/>
                    <a:pt x="9484" y="7356"/>
                    <a:pt x="9484" y="4742"/>
                  </a:cubicBezTo>
                  <a:cubicBezTo>
                    <a:pt x="9484" y="2128"/>
                    <a:pt x="7356" y="1"/>
                    <a:pt x="4742" y="1"/>
                  </a:cubicBezTo>
                  <a:cubicBezTo>
                    <a:pt x="2128" y="1"/>
                    <a:pt x="0" y="2128"/>
                    <a:pt x="0" y="4742"/>
                  </a:cubicBezTo>
                  <a:close/>
                </a:path>
              </a:pathLst>
            </a:custGeom>
            <a:noFill/>
            <a:ln w="98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3"/>
            <p:cNvSpPr/>
            <p:nvPr/>
          </p:nvSpPr>
          <p:spPr>
            <a:xfrm>
              <a:off x="3850674" y="3970336"/>
              <a:ext cx="178524" cy="178524"/>
            </a:xfrm>
            <a:custGeom>
              <a:avLst/>
              <a:gdLst/>
              <a:ahLst/>
              <a:cxnLst/>
              <a:rect l="l" t="t" r="r" b="b"/>
              <a:pathLst>
                <a:path w="1886" h="1886" extrusionOk="0">
                  <a:moveTo>
                    <a:pt x="943" y="1"/>
                  </a:moveTo>
                  <a:cubicBezTo>
                    <a:pt x="426" y="1"/>
                    <a:pt x="1" y="426"/>
                    <a:pt x="1" y="943"/>
                  </a:cubicBezTo>
                  <a:cubicBezTo>
                    <a:pt x="1" y="1490"/>
                    <a:pt x="426" y="1885"/>
                    <a:pt x="943" y="1885"/>
                  </a:cubicBezTo>
                  <a:cubicBezTo>
                    <a:pt x="1490" y="1885"/>
                    <a:pt x="1885" y="1490"/>
                    <a:pt x="1885" y="943"/>
                  </a:cubicBezTo>
                  <a:cubicBezTo>
                    <a:pt x="1885" y="426"/>
                    <a:pt x="1490" y="1"/>
                    <a:pt x="9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3"/>
            <p:cNvSpPr/>
            <p:nvPr/>
          </p:nvSpPr>
          <p:spPr>
            <a:xfrm>
              <a:off x="2731433" y="3173407"/>
              <a:ext cx="227462" cy="860342"/>
            </a:xfrm>
            <a:custGeom>
              <a:avLst/>
              <a:gdLst/>
              <a:ahLst/>
              <a:cxnLst/>
              <a:rect l="l" t="t" r="r" b="b"/>
              <a:pathLst>
                <a:path w="2403" h="9089" fill="none" extrusionOk="0">
                  <a:moveTo>
                    <a:pt x="2402" y="9089"/>
                  </a:moveTo>
                  <a:lnTo>
                    <a:pt x="1" y="0"/>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3"/>
            <p:cNvSpPr/>
            <p:nvPr/>
          </p:nvSpPr>
          <p:spPr>
            <a:xfrm>
              <a:off x="3712567" y="3020912"/>
              <a:ext cx="227462" cy="1012835"/>
            </a:xfrm>
            <a:custGeom>
              <a:avLst/>
              <a:gdLst/>
              <a:ahLst/>
              <a:cxnLst/>
              <a:rect l="l" t="t" r="r" b="b"/>
              <a:pathLst>
                <a:path w="2403" h="10700" fill="none" extrusionOk="0">
                  <a:moveTo>
                    <a:pt x="2402" y="10700"/>
                  </a:moveTo>
                  <a:lnTo>
                    <a:pt x="1" y="1642"/>
                  </a:lnTo>
                  <a:lnTo>
                    <a:pt x="1" y="0"/>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3"/>
            <p:cNvSpPr/>
            <p:nvPr/>
          </p:nvSpPr>
          <p:spPr>
            <a:xfrm>
              <a:off x="2121548" y="3970336"/>
              <a:ext cx="178429" cy="178524"/>
            </a:xfrm>
            <a:custGeom>
              <a:avLst/>
              <a:gdLst/>
              <a:ahLst/>
              <a:cxnLst/>
              <a:rect l="l" t="t" r="r" b="b"/>
              <a:pathLst>
                <a:path w="1885" h="1886" extrusionOk="0">
                  <a:moveTo>
                    <a:pt x="942" y="1"/>
                  </a:moveTo>
                  <a:cubicBezTo>
                    <a:pt x="395" y="1"/>
                    <a:pt x="0" y="426"/>
                    <a:pt x="0" y="943"/>
                  </a:cubicBezTo>
                  <a:cubicBezTo>
                    <a:pt x="0" y="1490"/>
                    <a:pt x="395" y="1885"/>
                    <a:pt x="942" y="1885"/>
                  </a:cubicBezTo>
                  <a:cubicBezTo>
                    <a:pt x="1459" y="1885"/>
                    <a:pt x="1885" y="1490"/>
                    <a:pt x="1885" y="943"/>
                  </a:cubicBezTo>
                  <a:cubicBezTo>
                    <a:pt x="1885" y="426"/>
                    <a:pt x="1459" y="1"/>
                    <a:pt x="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3"/>
            <p:cNvSpPr/>
            <p:nvPr/>
          </p:nvSpPr>
          <p:spPr>
            <a:xfrm>
              <a:off x="3350025" y="3020912"/>
              <a:ext cx="448961" cy="95"/>
            </a:xfrm>
            <a:custGeom>
              <a:avLst/>
              <a:gdLst/>
              <a:ahLst/>
              <a:cxnLst/>
              <a:rect l="l" t="t" r="r" b="b"/>
              <a:pathLst>
                <a:path w="4743" h="1" fill="none" extrusionOk="0">
                  <a:moveTo>
                    <a:pt x="1" y="0"/>
                  </a:moveTo>
                  <a:lnTo>
                    <a:pt x="4743" y="0"/>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3"/>
            <p:cNvSpPr/>
            <p:nvPr/>
          </p:nvSpPr>
          <p:spPr>
            <a:xfrm>
              <a:off x="2210717" y="3239573"/>
              <a:ext cx="1553708" cy="834501"/>
            </a:xfrm>
            <a:custGeom>
              <a:avLst/>
              <a:gdLst/>
              <a:ahLst/>
              <a:cxnLst/>
              <a:rect l="l" t="t" r="r" b="b"/>
              <a:pathLst>
                <a:path w="16414" h="8816" fill="none" extrusionOk="0">
                  <a:moveTo>
                    <a:pt x="16414" y="1459"/>
                  </a:moveTo>
                  <a:lnTo>
                    <a:pt x="8055" y="8815"/>
                  </a:lnTo>
                  <a:lnTo>
                    <a:pt x="0" y="8663"/>
                  </a:lnTo>
                  <a:lnTo>
                    <a:pt x="6201" y="1946"/>
                  </a:lnTo>
                  <a:lnTo>
                    <a:pt x="16019" y="0"/>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3"/>
            <p:cNvSpPr/>
            <p:nvPr/>
          </p:nvSpPr>
          <p:spPr>
            <a:xfrm>
              <a:off x="2751595" y="4381816"/>
              <a:ext cx="207300" cy="43258"/>
            </a:xfrm>
            <a:custGeom>
              <a:avLst/>
              <a:gdLst/>
              <a:ahLst/>
              <a:cxnLst/>
              <a:rect l="l" t="t" r="r" b="b"/>
              <a:pathLst>
                <a:path w="2190" h="457" extrusionOk="0">
                  <a:moveTo>
                    <a:pt x="1" y="1"/>
                  </a:moveTo>
                  <a:lnTo>
                    <a:pt x="1" y="456"/>
                  </a:lnTo>
                  <a:lnTo>
                    <a:pt x="2189" y="456"/>
                  </a:lnTo>
                  <a:lnTo>
                    <a:pt x="2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3"/>
            <p:cNvSpPr/>
            <p:nvPr/>
          </p:nvSpPr>
          <p:spPr>
            <a:xfrm>
              <a:off x="2777531" y="3861005"/>
              <a:ext cx="397088" cy="397183"/>
            </a:xfrm>
            <a:custGeom>
              <a:avLst/>
              <a:gdLst/>
              <a:ahLst/>
              <a:cxnLst/>
              <a:rect l="l" t="t" r="r" b="b"/>
              <a:pathLst>
                <a:path w="4195" h="4196" extrusionOk="0">
                  <a:moveTo>
                    <a:pt x="2098" y="1"/>
                  </a:moveTo>
                  <a:cubicBezTo>
                    <a:pt x="973" y="1"/>
                    <a:pt x="0" y="913"/>
                    <a:pt x="0" y="2098"/>
                  </a:cubicBezTo>
                  <a:cubicBezTo>
                    <a:pt x="0" y="3284"/>
                    <a:pt x="973" y="4196"/>
                    <a:pt x="2098" y="4196"/>
                  </a:cubicBezTo>
                  <a:cubicBezTo>
                    <a:pt x="3253" y="4196"/>
                    <a:pt x="4195" y="3253"/>
                    <a:pt x="4195" y="2098"/>
                  </a:cubicBezTo>
                  <a:cubicBezTo>
                    <a:pt x="4195" y="913"/>
                    <a:pt x="3253" y="1"/>
                    <a:pt x="2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3"/>
            <p:cNvSpPr/>
            <p:nvPr/>
          </p:nvSpPr>
          <p:spPr>
            <a:xfrm>
              <a:off x="2835084" y="4062439"/>
              <a:ext cx="141040" cy="342471"/>
            </a:xfrm>
            <a:custGeom>
              <a:avLst/>
              <a:gdLst/>
              <a:ahLst/>
              <a:cxnLst/>
              <a:rect l="l" t="t" r="r" b="b"/>
              <a:pathLst>
                <a:path w="1490" h="3618" fill="none" extrusionOk="0">
                  <a:moveTo>
                    <a:pt x="1490" y="1"/>
                  </a:moveTo>
                  <a:lnTo>
                    <a:pt x="0" y="361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3"/>
            <p:cNvSpPr/>
            <p:nvPr/>
          </p:nvSpPr>
          <p:spPr>
            <a:xfrm>
              <a:off x="2509944" y="3066019"/>
              <a:ext cx="448947" cy="126443"/>
            </a:xfrm>
            <a:custGeom>
              <a:avLst/>
              <a:gdLst/>
              <a:ahLst/>
              <a:cxnLst/>
              <a:rect l="l" t="t" r="r" b="b"/>
              <a:pathLst>
                <a:path w="8274" h="2330" extrusionOk="0">
                  <a:moveTo>
                    <a:pt x="4196" y="1"/>
                  </a:moveTo>
                  <a:cubicBezTo>
                    <a:pt x="2113" y="1"/>
                    <a:pt x="1" y="299"/>
                    <a:pt x="195" y="1011"/>
                  </a:cubicBezTo>
                  <a:cubicBezTo>
                    <a:pt x="484" y="1986"/>
                    <a:pt x="1588" y="2330"/>
                    <a:pt x="2882" y="2330"/>
                  </a:cubicBezTo>
                  <a:cubicBezTo>
                    <a:pt x="5259" y="2330"/>
                    <a:pt x="8273" y="1167"/>
                    <a:pt x="8037" y="616"/>
                  </a:cubicBezTo>
                  <a:cubicBezTo>
                    <a:pt x="7838" y="232"/>
                    <a:pt x="6028" y="1"/>
                    <a:pt x="4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7" name="Google Shape;1887;p63"/>
          <p:cNvSpPr txBox="1"/>
          <p:nvPr/>
        </p:nvSpPr>
        <p:spPr>
          <a:xfrm>
            <a:off x="5822575" y="1620175"/>
            <a:ext cx="1770000" cy="69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Kanit Light"/>
                <a:ea typeface="Kanit Light"/>
                <a:cs typeface="Kanit Light"/>
                <a:sym typeface="Kanit Light"/>
              </a:rPr>
              <a:t>Mercury is the closest planet to the Sun</a:t>
            </a:r>
            <a:endParaRPr sz="1600">
              <a:solidFill>
                <a:schemeClr val="dk1"/>
              </a:solidFill>
              <a:latin typeface="Kanit Light"/>
              <a:ea typeface="Kanit Light"/>
              <a:cs typeface="Kanit Light"/>
              <a:sym typeface="Kanit Light"/>
            </a:endParaRPr>
          </a:p>
        </p:txBody>
      </p:sp>
      <p:sp>
        <p:nvSpPr>
          <p:cNvPr id="1888" name="Google Shape;1888;p63"/>
          <p:cNvSpPr txBox="1">
            <a:spLocks noGrp="1"/>
          </p:cNvSpPr>
          <p:nvPr>
            <p:ph type="subTitle" idx="4294967295"/>
          </p:nvPr>
        </p:nvSpPr>
        <p:spPr>
          <a:xfrm>
            <a:off x="5822575" y="1181350"/>
            <a:ext cx="1770000" cy="342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200">
                <a:solidFill>
                  <a:schemeClr val="accent2"/>
                </a:solidFill>
                <a:latin typeface="Bree Serif"/>
                <a:ea typeface="Bree Serif"/>
                <a:cs typeface="Bree Serif"/>
                <a:sym typeface="Bree Serif"/>
              </a:rPr>
              <a:t>Saddle area</a:t>
            </a:r>
            <a:endParaRPr sz="2200">
              <a:solidFill>
                <a:schemeClr val="accent2"/>
              </a:solidFill>
              <a:latin typeface="Bree Serif"/>
              <a:ea typeface="Bree Serif"/>
              <a:cs typeface="Bree Serif"/>
              <a:sym typeface="Bree Serif"/>
            </a:endParaRPr>
          </a:p>
        </p:txBody>
      </p:sp>
      <p:cxnSp>
        <p:nvCxnSpPr>
          <p:cNvPr id="1889" name="Google Shape;1889;p63"/>
          <p:cNvCxnSpPr>
            <a:endCxn id="1890" idx="1"/>
          </p:cNvCxnSpPr>
          <p:nvPr/>
        </p:nvCxnSpPr>
        <p:spPr>
          <a:xfrm rot="10800000" flipH="1">
            <a:off x="2781398" y="1707775"/>
            <a:ext cx="2202900" cy="1397400"/>
          </a:xfrm>
          <a:prstGeom prst="straightConnector1">
            <a:avLst/>
          </a:prstGeom>
          <a:noFill/>
          <a:ln w="9525" cap="flat" cmpd="sng">
            <a:solidFill>
              <a:schemeClr val="dk1"/>
            </a:solidFill>
            <a:prstDash val="solid"/>
            <a:round/>
            <a:headEnd type="none" w="med" len="med"/>
            <a:tailEnd type="triangle" w="med" len="med"/>
          </a:ln>
        </p:spPr>
      </p:cxnSp>
      <p:sp>
        <p:nvSpPr>
          <p:cNvPr id="1891" name="Google Shape;1891;p63"/>
          <p:cNvSpPr/>
          <p:nvPr/>
        </p:nvSpPr>
        <p:spPr>
          <a:xfrm>
            <a:off x="4984450" y="1355275"/>
            <a:ext cx="705000" cy="70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3"/>
          <p:cNvSpPr txBox="1">
            <a:spLocks noGrp="1"/>
          </p:cNvSpPr>
          <p:nvPr>
            <p:ph type="title" idx="4294967295"/>
          </p:nvPr>
        </p:nvSpPr>
        <p:spPr>
          <a:xfrm>
            <a:off x="4984298" y="1316875"/>
            <a:ext cx="705000" cy="78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lt1"/>
                </a:solidFill>
              </a:rPr>
              <a:t>1 </a:t>
            </a:r>
            <a:endParaRPr sz="2400">
              <a:solidFill>
                <a:schemeClr val="lt1"/>
              </a:solidFill>
            </a:endParaRPr>
          </a:p>
        </p:txBody>
      </p:sp>
      <p:sp>
        <p:nvSpPr>
          <p:cNvPr id="1892" name="Google Shape;1892;p63"/>
          <p:cNvSpPr txBox="1"/>
          <p:nvPr/>
        </p:nvSpPr>
        <p:spPr>
          <a:xfrm>
            <a:off x="5822575" y="3288100"/>
            <a:ext cx="1770000" cy="69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chemeClr val="dk1"/>
                </a:solidFill>
                <a:latin typeface="Kanit Light"/>
                <a:ea typeface="Kanit Light"/>
                <a:cs typeface="Kanit Light"/>
                <a:sym typeface="Kanit Light"/>
              </a:rPr>
              <a:t>Venus has a beautiful name, but it’s very hot</a:t>
            </a:r>
            <a:endParaRPr sz="1600">
              <a:solidFill>
                <a:schemeClr val="dk1"/>
              </a:solidFill>
              <a:latin typeface="Kanit Light"/>
              <a:ea typeface="Kanit Light"/>
              <a:cs typeface="Kanit Light"/>
              <a:sym typeface="Kanit Light"/>
            </a:endParaRPr>
          </a:p>
        </p:txBody>
      </p:sp>
      <p:sp>
        <p:nvSpPr>
          <p:cNvPr id="1893" name="Google Shape;1893;p63"/>
          <p:cNvSpPr txBox="1">
            <a:spLocks noGrp="1"/>
          </p:cNvSpPr>
          <p:nvPr>
            <p:ph type="subTitle" idx="4294967295"/>
          </p:nvPr>
        </p:nvSpPr>
        <p:spPr>
          <a:xfrm>
            <a:off x="5822575" y="2849275"/>
            <a:ext cx="1770000" cy="342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200">
                <a:solidFill>
                  <a:schemeClr val="accent2"/>
                </a:solidFill>
                <a:latin typeface="Bree Serif"/>
                <a:ea typeface="Bree Serif"/>
                <a:cs typeface="Bree Serif"/>
                <a:sym typeface="Bree Serif"/>
              </a:rPr>
              <a:t>Wheels</a:t>
            </a:r>
            <a:endParaRPr sz="2200">
              <a:solidFill>
                <a:schemeClr val="accent2"/>
              </a:solidFill>
              <a:latin typeface="Bree Serif"/>
              <a:ea typeface="Bree Serif"/>
              <a:cs typeface="Bree Serif"/>
              <a:sym typeface="Bree Serif"/>
            </a:endParaRPr>
          </a:p>
        </p:txBody>
      </p:sp>
      <p:cxnSp>
        <p:nvCxnSpPr>
          <p:cNvPr id="1894" name="Google Shape;1894;p63"/>
          <p:cNvCxnSpPr>
            <a:endCxn id="1852" idx="1"/>
          </p:cNvCxnSpPr>
          <p:nvPr/>
        </p:nvCxnSpPr>
        <p:spPr>
          <a:xfrm rot="10800000" flipH="1">
            <a:off x="4133498" y="3375700"/>
            <a:ext cx="850800" cy="207300"/>
          </a:xfrm>
          <a:prstGeom prst="straightConnector1">
            <a:avLst/>
          </a:prstGeom>
          <a:noFill/>
          <a:ln w="9525" cap="flat" cmpd="sng">
            <a:solidFill>
              <a:schemeClr val="dk1"/>
            </a:solidFill>
            <a:prstDash val="solid"/>
            <a:round/>
            <a:headEnd type="none" w="med" len="med"/>
            <a:tailEnd type="triangl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98"/>
        <p:cNvGrpSpPr/>
        <p:nvPr/>
      </p:nvGrpSpPr>
      <p:grpSpPr>
        <a:xfrm>
          <a:off x="0" y="0"/>
          <a:ext cx="0" cy="0"/>
          <a:chOff x="0" y="0"/>
          <a:chExt cx="0" cy="0"/>
        </a:xfrm>
      </p:grpSpPr>
      <p:pic>
        <p:nvPicPr>
          <p:cNvPr id="1899" name="Google Shape;1899;p64"/>
          <p:cNvPicPr preferRelativeResize="0"/>
          <p:nvPr/>
        </p:nvPicPr>
        <p:blipFill>
          <a:blip r:embed="rId3">
            <a:alphaModFix/>
          </a:blip>
          <a:stretch>
            <a:fillRect/>
          </a:stretch>
        </p:blipFill>
        <p:spPr>
          <a:xfrm>
            <a:off x="2070476" y="1208025"/>
            <a:ext cx="5003070" cy="2812849"/>
          </a:xfrm>
          <a:prstGeom prst="rect">
            <a:avLst/>
          </a:prstGeom>
          <a:noFill/>
          <a:ln>
            <a:noFill/>
          </a:ln>
        </p:spPr>
      </p:pic>
      <p:sp>
        <p:nvSpPr>
          <p:cNvPr id="1900" name="Google Shape;1900;p64"/>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Multimedia</a:t>
            </a:r>
            <a:endParaRPr/>
          </a:p>
        </p:txBody>
      </p:sp>
      <p:sp>
        <p:nvSpPr>
          <p:cNvPr id="1901" name="Google Shape;1901;p64"/>
          <p:cNvSpPr txBox="1"/>
          <p:nvPr/>
        </p:nvSpPr>
        <p:spPr>
          <a:xfrm>
            <a:off x="2642550" y="4210050"/>
            <a:ext cx="3858900" cy="389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600">
                <a:solidFill>
                  <a:srgbClr val="000000"/>
                </a:solidFill>
                <a:latin typeface="Kanit Light"/>
                <a:ea typeface="Kanit Light"/>
                <a:cs typeface="Kanit Light"/>
                <a:sym typeface="Kanit Light"/>
              </a:rPr>
              <a:t>Insert your multimedia content here</a:t>
            </a:r>
            <a:endParaRPr sz="1600">
              <a:solidFill>
                <a:srgbClr val="000000"/>
              </a:solidFill>
              <a:latin typeface="Kanit Light"/>
              <a:ea typeface="Kanit Light"/>
              <a:cs typeface="Kanit Light"/>
              <a:sym typeface="Kanit Light"/>
            </a:endParaRPr>
          </a:p>
        </p:txBody>
      </p:sp>
      <p:sp>
        <p:nvSpPr>
          <p:cNvPr id="1902" name="Google Shape;1902;p64"/>
          <p:cNvSpPr/>
          <p:nvPr/>
        </p:nvSpPr>
        <p:spPr>
          <a:xfrm>
            <a:off x="2230571" y="3819764"/>
            <a:ext cx="4683000" cy="48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4"/>
          <p:cNvSpPr/>
          <p:nvPr/>
        </p:nvSpPr>
        <p:spPr>
          <a:xfrm>
            <a:off x="2230573" y="3819774"/>
            <a:ext cx="797400" cy="48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4"/>
          <p:cNvSpPr/>
          <p:nvPr/>
        </p:nvSpPr>
        <p:spPr>
          <a:xfrm rot="5400000">
            <a:off x="4419461" y="2139019"/>
            <a:ext cx="476439" cy="412046"/>
          </a:xfrm>
          <a:prstGeom prst="flowChartExtra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08"/>
        <p:cNvGrpSpPr/>
        <p:nvPr/>
      </p:nvGrpSpPr>
      <p:grpSpPr>
        <a:xfrm>
          <a:off x="0" y="0"/>
          <a:ext cx="0" cy="0"/>
          <a:chOff x="0" y="0"/>
          <a:chExt cx="0" cy="0"/>
        </a:xfrm>
      </p:grpSpPr>
      <p:sp>
        <p:nvSpPr>
          <p:cNvPr id="1909" name="Google Shape;1909;p65"/>
          <p:cNvSpPr txBox="1">
            <a:spLocks noGrp="1"/>
          </p:cNvSpPr>
          <p:nvPr>
            <p:ph type="subTitle" idx="1"/>
          </p:nvPr>
        </p:nvSpPr>
        <p:spPr>
          <a:xfrm>
            <a:off x="3420601" y="1406950"/>
            <a:ext cx="2302800" cy="3423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66 Route</a:t>
            </a:r>
            <a:endParaRPr/>
          </a:p>
        </p:txBody>
      </p:sp>
      <p:sp>
        <p:nvSpPr>
          <p:cNvPr id="1910" name="Google Shape;1910;p65"/>
          <p:cNvSpPr txBox="1">
            <a:spLocks noGrp="1"/>
          </p:cNvSpPr>
          <p:nvPr>
            <p:ph type="subTitle" idx="3"/>
          </p:nvPr>
        </p:nvSpPr>
        <p:spPr>
          <a:xfrm>
            <a:off x="3420601" y="1749260"/>
            <a:ext cx="2302800" cy="8412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Mercury is the closest planet to the Sun</a:t>
            </a:r>
            <a:endParaRPr/>
          </a:p>
        </p:txBody>
      </p:sp>
      <p:sp>
        <p:nvSpPr>
          <p:cNvPr id="1911" name="Google Shape;1911;p65"/>
          <p:cNvSpPr txBox="1">
            <a:spLocks noGrp="1"/>
          </p:cNvSpPr>
          <p:nvPr>
            <p:ph type="subTitle" idx="2"/>
          </p:nvPr>
        </p:nvSpPr>
        <p:spPr>
          <a:xfrm>
            <a:off x="3420601" y="2674100"/>
            <a:ext cx="2302800" cy="3423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East Coast</a:t>
            </a:r>
            <a:endParaRPr/>
          </a:p>
        </p:txBody>
      </p:sp>
      <p:sp>
        <p:nvSpPr>
          <p:cNvPr id="1912" name="Google Shape;1912;p65"/>
          <p:cNvSpPr txBox="1">
            <a:spLocks noGrp="1"/>
          </p:cNvSpPr>
          <p:nvPr>
            <p:ph type="subTitle" idx="4"/>
          </p:nvPr>
        </p:nvSpPr>
        <p:spPr>
          <a:xfrm>
            <a:off x="3420601" y="3016397"/>
            <a:ext cx="2302800" cy="8412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a:t>Venus has a beautiful name, but it’s very hot</a:t>
            </a:r>
            <a:endParaRPr/>
          </a:p>
        </p:txBody>
      </p:sp>
      <p:sp>
        <p:nvSpPr>
          <p:cNvPr id="1913" name="Google Shape;1913;p65"/>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best experiences</a:t>
            </a:r>
            <a:endParaRPr/>
          </a:p>
        </p:txBody>
      </p:sp>
      <p:grpSp>
        <p:nvGrpSpPr>
          <p:cNvPr id="1914" name="Google Shape;1914;p65"/>
          <p:cNvGrpSpPr/>
          <p:nvPr/>
        </p:nvGrpSpPr>
        <p:grpSpPr>
          <a:xfrm>
            <a:off x="6038933" y="1946670"/>
            <a:ext cx="2514494" cy="2694876"/>
            <a:chOff x="3946950" y="3122513"/>
            <a:chExt cx="1231750" cy="1320112"/>
          </a:xfrm>
        </p:grpSpPr>
        <p:sp>
          <p:nvSpPr>
            <p:cNvPr id="1915" name="Google Shape;1915;p65"/>
            <p:cNvSpPr/>
            <p:nvPr/>
          </p:nvSpPr>
          <p:spPr>
            <a:xfrm>
              <a:off x="3946951" y="4398150"/>
              <a:ext cx="471217" cy="44474"/>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5"/>
            <p:cNvSpPr/>
            <p:nvPr/>
          </p:nvSpPr>
          <p:spPr>
            <a:xfrm>
              <a:off x="4707476" y="4398150"/>
              <a:ext cx="471217" cy="44474"/>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7" name="Google Shape;1917;p65"/>
            <p:cNvGrpSpPr/>
            <p:nvPr/>
          </p:nvGrpSpPr>
          <p:grpSpPr>
            <a:xfrm>
              <a:off x="3946950" y="3122513"/>
              <a:ext cx="1231750" cy="1285500"/>
              <a:chOff x="3946950" y="3122513"/>
              <a:chExt cx="1231750" cy="1285500"/>
            </a:xfrm>
          </p:grpSpPr>
          <p:sp>
            <p:nvSpPr>
              <p:cNvPr id="1918" name="Google Shape;1918;p65"/>
              <p:cNvSpPr/>
              <p:nvPr/>
            </p:nvSpPr>
            <p:spPr>
              <a:xfrm>
                <a:off x="4364750" y="3398088"/>
                <a:ext cx="222700" cy="211025"/>
              </a:xfrm>
              <a:custGeom>
                <a:avLst/>
                <a:gdLst/>
                <a:ahLst/>
                <a:cxnLst/>
                <a:rect l="l" t="t" r="r" b="b"/>
                <a:pathLst>
                  <a:path w="8908" h="8441" extrusionOk="0">
                    <a:moveTo>
                      <a:pt x="1" y="1"/>
                    </a:moveTo>
                    <a:cubicBezTo>
                      <a:pt x="1" y="1"/>
                      <a:pt x="5538" y="8207"/>
                      <a:pt x="8907" y="8440"/>
                    </a:cubicBezTo>
                    <a:lnTo>
                      <a:pt x="8207" y="203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5"/>
              <p:cNvSpPr/>
              <p:nvPr/>
            </p:nvSpPr>
            <p:spPr>
              <a:xfrm>
                <a:off x="4550725" y="3634938"/>
                <a:ext cx="174325" cy="603775"/>
              </a:xfrm>
              <a:custGeom>
                <a:avLst/>
                <a:gdLst/>
                <a:ahLst/>
                <a:cxnLst/>
                <a:rect l="l" t="t" r="r" b="b"/>
                <a:pathLst>
                  <a:path w="6973" h="24151" extrusionOk="0">
                    <a:moveTo>
                      <a:pt x="1401" y="0"/>
                    </a:moveTo>
                    <a:cubicBezTo>
                      <a:pt x="1401" y="0"/>
                      <a:pt x="0" y="8907"/>
                      <a:pt x="234" y="12042"/>
                    </a:cubicBezTo>
                    <a:cubicBezTo>
                      <a:pt x="434" y="15178"/>
                      <a:pt x="3736" y="24151"/>
                      <a:pt x="3736" y="24151"/>
                    </a:cubicBezTo>
                    <a:lnTo>
                      <a:pt x="5738" y="24084"/>
                    </a:lnTo>
                    <a:cubicBezTo>
                      <a:pt x="5738" y="24084"/>
                      <a:pt x="3670" y="13744"/>
                      <a:pt x="3503" y="12242"/>
                    </a:cubicBezTo>
                    <a:cubicBezTo>
                      <a:pt x="3336" y="10741"/>
                      <a:pt x="6972" y="1201"/>
                      <a:pt x="6972" y="1201"/>
                    </a:cubicBezTo>
                    <a:lnTo>
                      <a:pt x="1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5"/>
              <p:cNvSpPr/>
              <p:nvPr/>
            </p:nvSpPr>
            <p:spPr>
              <a:xfrm>
                <a:off x="4562400" y="3623238"/>
                <a:ext cx="223525" cy="221025"/>
              </a:xfrm>
              <a:custGeom>
                <a:avLst/>
                <a:gdLst/>
                <a:ahLst/>
                <a:cxnLst/>
                <a:rect l="l" t="t" r="r" b="b"/>
                <a:pathLst>
                  <a:path w="8941" h="8841" extrusionOk="0">
                    <a:moveTo>
                      <a:pt x="7433" y="0"/>
                    </a:moveTo>
                    <a:cubicBezTo>
                      <a:pt x="5873" y="0"/>
                      <a:pt x="167" y="3804"/>
                      <a:pt x="167" y="3804"/>
                    </a:cubicBezTo>
                    <a:lnTo>
                      <a:pt x="0" y="8040"/>
                    </a:lnTo>
                    <a:lnTo>
                      <a:pt x="4971" y="8841"/>
                    </a:lnTo>
                    <a:cubicBezTo>
                      <a:pt x="4971" y="8841"/>
                      <a:pt x="8940" y="68"/>
                      <a:pt x="7472" y="1"/>
                    </a:cubicBezTo>
                    <a:cubicBezTo>
                      <a:pt x="7460" y="1"/>
                      <a:pt x="7446" y="0"/>
                      <a:pt x="7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5"/>
              <p:cNvSpPr/>
              <p:nvPr/>
            </p:nvSpPr>
            <p:spPr>
              <a:xfrm>
                <a:off x="4524050" y="4216188"/>
                <a:ext cx="212675" cy="145125"/>
              </a:xfrm>
              <a:custGeom>
                <a:avLst/>
                <a:gdLst/>
                <a:ahLst/>
                <a:cxnLst/>
                <a:rect l="l" t="t" r="r" b="b"/>
                <a:pathLst>
                  <a:path w="8507" h="5805" extrusionOk="0">
                    <a:moveTo>
                      <a:pt x="6805" y="0"/>
                    </a:moveTo>
                    <a:lnTo>
                      <a:pt x="4036" y="1235"/>
                    </a:lnTo>
                    <a:cubicBezTo>
                      <a:pt x="4036" y="1235"/>
                      <a:pt x="1201" y="3169"/>
                      <a:pt x="634" y="4070"/>
                    </a:cubicBezTo>
                    <a:cubicBezTo>
                      <a:pt x="0" y="4937"/>
                      <a:pt x="534" y="5804"/>
                      <a:pt x="534" y="5804"/>
                    </a:cubicBezTo>
                    <a:cubicBezTo>
                      <a:pt x="534" y="5804"/>
                      <a:pt x="3569" y="4837"/>
                      <a:pt x="5737" y="3770"/>
                    </a:cubicBezTo>
                    <a:cubicBezTo>
                      <a:pt x="6171" y="3570"/>
                      <a:pt x="8072" y="3002"/>
                      <a:pt x="8206" y="2602"/>
                    </a:cubicBezTo>
                    <a:cubicBezTo>
                      <a:pt x="8506" y="1802"/>
                      <a:pt x="6805" y="0"/>
                      <a:pt x="68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5"/>
              <p:cNvSpPr/>
              <p:nvPr/>
            </p:nvSpPr>
            <p:spPr>
              <a:xfrm>
                <a:off x="4566575" y="4176138"/>
                <a:ext cx="80075" cy="168500"/>
              </a:xfrm>
              <a:custGeom>
                <a:avLst/>
                <a:gdLst/>
                <a:ahLst/>
                <a:cxnLst/>
                <a:rect l="l" t="t" r="r" b="b"/>
                <a:pathLst>
                  <a:path w="3203" h="6740" extrusionOk="0">
                    <a:moveTo>
                      <a:pt x="482" y="0"/>
                    </a:moveTo>
                    <a:cubicBezTo>
                      <a:pt x="431" y="0"/>
                      <a:pt x="381" y="11"/>
                      <a:pt x="334" y="35"/>
                    </a:cubicBezTo>
                    <a:cubicBezTo>
                      <a:pt x="134" y="101"/>
                      <a:pt x="0" y="368"/>
                      <a:pt x="67" y="568"/>
                    </a:cubicBezTo>
                    <a:lnTo>
                      <a:pt x="2335" y="6506"/>
                    </a:lnTo>
                    <a:cubicBezTo>
                      <a:pt x="2369" y="6673"/>
                      <a:pt x="2535" y="6739"/>
                      <a:pt x="2702" y="6739"/>
                    </a:cubicBezTo>
                    <a:lnTo>
                      <a:pt x="2869" y="6739"/>
                    </a:lnTo>
                    <a:cubicBezTo>
                      <a:pt x="3102" y="6639"/>
                      <a:pt x="3203" y="6406"/>
                      <a:pt x="3136" y="6206"/>
                    </a:cubicBezTo>
                    <a:lnTo>
                      <a:pt x="868" y="268"/>
                    </a:lnTo>
                    <a:cubicBezTo>
                      <a:pt x="816" y="115"/>
                      <a:pt x="64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5"/>
              <p:cNvSpPr/>
              <p:nvPr/>
            </p:nvSpPr>
            <p:spPr>
              <a:xfrm>
                <a:off x="4579900" y="4305413"/>
                <a:ext cx="110125" cy="56400"/>
              </a:xfrm>
              <a:custGeom>
                <a:avLst/>
                <a:gdLst/>
                <a:ahLst/>
                <a:cxnLst/>
                <a:rect l="l" t="t" r="r" b="b"/>
                <a:pathLst>
                  <a:path w="4405" h="2256" extrusionOk="0">
                    <a:moveTo>
                      <a:pt x="3853" y="1"/>
                    </a:moveTo>
                    <a:cubicBezTo>
                      <a:pt x="3792" y="1"/>
                      <a:pt x="3730" y="11"/>
                      <a:pt x="3670" y="34"/>
                    </a:cubicBezTo>
                    <a:lnTo>
                      <a:pt x="368" y="1335"/>
                    </a:lnTo>
                    <a:cubicBezTo>
                      <a:pt x="134" y="1402"/>
                      <a:pt x="1" y="1702"/>
                      <a:pt x="101" y="1935"/>
                    </a:cubicBezTo>
                    <a:cubicBezTo>
                      <a:pt x="154" y="2149"/>
                      <a:pt x="357" y="2255"/>
                      <a:pt x="573" y="2255"/>
                    </a:cubicBezTo>
                    <a:cubicBezTo>
                      <a:pt x="627" y="2255"/>
                      <a:pt x="681" y="2249"/>
                      <a:pt x="735" y="2235"/>
                    </a:cubicBezTo>
                    <a:lnTo>
                      <a:pt x="4004" y="935"/>
                    </a:lnTo>
                    <a:cubicBezTo>
                      <a:pt x="4271" y="868"/>
                      <a:pt x="4404" y="568"/>
                      <a:pt x="4304" y="334"/>
                    </a:cubicBezTo>
                    <a:cubicBezTo>
                      <a:pt x="4252" y="127"/>
                      <a:pt x="4060" y="1"/>
                      <a:pt x="3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5"/>
              <p:cNvSpPr/>
              <p:nvPr/>
            </p:nvSpPr>
            <p:spPr>
              <a:xfrm>
                <a:off x="4483175" y="4086088"/>
                <a:ext cx="165150" cy="165150"/>
              </a:xfrm>
              <a:custGeom>
                <a:avLst/>
                <a:gdLst/>
                <a:ahLst/>
                <a:cxnLst/>
                <a:rect l="l" t="t" r="r" b="b"/>
                <a:pathLst>
                  <a:path w="6606" h="6606" extrusionOk="0">
                    <a:moveTo>
                      <a:pt x="3303" y="1"/>
                    </a:moveTo>
                    <a:cubicBezTo>
                      <a:pt x="1468" y="1"/>
                      <a:pt x="1" y="1468"/>
                      <a:pt x="1" y="3303"/>
                    </a:cubicBezTo>
                    <a:cubicBezTo>
                      <a:pt x="1" y="5104"/>
                      <a:pt x="1468" y="6605"/>
                      <a:pt x="3303" y="6605"/>
                    </a:cubicBezTo>
                    <a:cubicBezTo>
                      <a:pt x="5104" y="6605"/>
                      <a:pt x="6605" y="5104"/>
                      <a:pt x="6605" y="3303"/>
                    </a:cubicBezTo>
                    <a:cubicBezTo>
                      <a:pt x="6605" y="1468"/>
                      <a:pt x="5104" y="1"/>
                      <a:pt x="3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5"/>
              <p:cNvSpPr/>
              <p:nvPr/>
            </p:nvSpPr>
            <p:spPr>
              <a:xfrm>
                <a:off x="4621600" y="4087138"/>
                <a:ext cx="87600" cy="85500"/>
              </a:xfrm>
              <a:custGeom>
                <a:avLst/>
                <a:gdLst/>
                <a:ahLst/>
                <a:cxnLst/>
                <a:rect l="l" t="t" r="r" b="b"/>
                <a:pathLst>
                  <a:path w="3504" h="3420" extrusionOk="0">
                    <a:moveTo>
                      <a:pt x="3003" y="0"/>
                    </a:moveTo>
                    <a:cubicBezTo>
                      <a:pt x="2878" y="0"/>
                      <a:pt x="2753" y="42"/>
                      <a:pt x="2669" y="125"/>
                    </a:cubicBezTo>
                    <a:lnTo>
                      <a:pt x="168" y="2627"/>
                    </a:lnTo>
                    <a:cubicBezTo>
                      <a:pt x="1" y="2794"/>
                      <a:pt x="1" y="3128"/>
                      <a:pt x="168" y="3294"/>
                    </a:cubicBezTo>
                    <a:cubicBezTo>
                      <a:pt x="251" y="3378"/>
                      <a:pt x="376" y="3419"/>
                      <a:pt x="501" y="3419"/>
                    </a:cubicBezTo>
                    <a:cubicBezTo>
                      <a:pt x="626" y="3419"/>
                      <a:pt x="751" y="3378"/>
                      <a:pt x="835" y="3294"/>
                    </a:cubicBezTo>
                    <a:lnTo>
                      <a:pt x="3337" y="793"/>
                    </a:lnTo>
                    <a:cubicBezTo>
                      <a:pt x="3503" y="592"/>
                      <a:pt x="3503" y="292"/>
                      <a:pt x="3337" y="125"/>
                    </a:cubicBezTo>
                    <a:cubicBezTo>
                      <a:pt x="3253" y="42"/>
                      <a:pt x="3128" y="0"/>
                      <a:pt x="3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5"/>
              <p:cNvSpPr/>
              <p:nvPr/>
            </p:nvSpPr>
            <p:spPr>
              <a:xfrm>
                <a:off x="3957800" y="3936813"/>
                <a:ext cx="471200" cy="471200"/>
              </a:xfrm>
              <a:custGeom>
                <a:avLst/>
                <a:gdLst/>
                <a:ahLst/>
                <a:cxnLst/>
                <a:rect l="l" t="t" r="r" b="b"/>
                <a:pathLst>
                  <a:path w="18848" h="18848" fill="none" extrusionOk="0">
                    <a:moveTo>
                      <a:pt x="18847" y="9441"/>
                    </a:moveTo>
                    <a:cubicBezTo>
                      <a:pt x="18847" y="14644"/>
                      <a:pt x="14644" y="18847"/>
                      <a:pt x="9407" y="18847"/>
                    </a:cubicBezTo>
                    <a:cubicBezTo>
                      <a:pt x="4204" y="18847"/>
                      <a:pt x="1" y="14644"/>
                      <a:pt x="1" y="9441"/>
                    </a:cubicBezTo>
                    <a:cubicBezTo>
                      <a:pt x="1" y="4237"/>
                      <a:pt x="4204" y="1"/>
                      <a:pt x="9407" y="1"/>
                    </a:cubicBezTo>
                    <a:cubicBezTo>
                      <a:pt x="14644" y="1"/>
                      <a:pt x="18847" y="4237"/>
                      <a:pt x="18847" y="9441"/>
                    </a:cubicBezTo>
                    <a:close/>
                  </a:path>
                </a:pathLst>
              </a:custGeom>
              <a:noFill/>
              <a:ln w="233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5"/>
              <p:cNvSpPr/>
              <p:nvPr/>
            </p:nvSpPr>
            <p:spPr>
              <a:xfrm>
                <a:off x="4167950" y="4147813"/>
                <a:ext cx="50050" cy="50050"/>
              </a:xfrm>
              <a:custGeom>
                <a:avLst/>
                <a:gdLst/>
                <a:ahLst/>
                <a:cxnLst/>
                <a:rect l="l" t="t" r="r" b="b"/>
                <a:pathLst>
                  <a:path w="2002" h="2002" extrusionOk="0">
                    <a:moveTo>
                      <a:pt x="1001" y="0"/>
                    </a:moveTo>
                    <a:cubicBezTo>
                      <a:pt x="468" y="0"/>
                      <a:pt x="1" y="434"/>
                      <a:pt x="1" y="1001"/>
                    </a:cubicBezTo>
                    <a:cubicBezTo>
                      <a:pt x="1" y="1534"/>
                      <a:pt x="468" y="2001"/>
                      <a:pt x="1001" y="2001"/>
                    </a:cubicBezTo>
                    <a:cubicBezTo>
                      <a:pt x="1568" y="2001"/>
                      <a:pt x="2002" y="1534"/>
                      <a:pt x="2002" y="1001"/>
                    </a:cubicBezTo>
                    <a:cubicBezTo>
                      <a:pt x="2002" y="434"/>
                      <a:pt x="1568" y="0"/>
                      <a:pt x="10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5"/>
              <p:cNvSpPr/>
              <p:nvPr/>
            </p:nvSpPr>
            <p:spPr>
              <a:xfrm>
                <a:off x="3969475" y="3948488"/>
                <a:ext cx="447850" cy="448675"/>
              </a:xfrm>
              <a:custGeom>
                <a:avLst/>
                <a:gdLst/>
                <a:ahLst/>
                <a:cxnLst/>
                <a:rect l="l" t="t" r="r" b="b"/>
                <a:pathLst>
                  <a:path w="17914" h="17947" extrusionOk="0">
                    <a:moveTo>
                      <a:pt x="8974" y="868"/>
                    </a:moveTo>
                    <a:cubicBezTo>
                      <a:pt x="13410" y="868"/>
                      <a:pt x="17046" y="4504"/>
                      <a:pt x="17046" y="8974"/>
                    </a:cubicBezTo>
                    <a:cubicBezTo>
                      <a:pt x="17046" y="13444"/>
                      <a:pt x="13410" y="17046"/>
                      <a:pt x="8974" y="17046"/>
                    </a:cubicBezTo>
                    <a:cubicBezTo>
                      <a:pt x="4504" y="17046"/>
                      <a:pt x="868" y="13444"/>
                      <a:pt x="868" y="8974"/>
                    </a:cubicBezTo>
                    <a:cubicBezTo>
                      <a:pt x="868" y="4504"/>
                      <a:pt x="4504" y="868"/>
                      <a:pt x="8974" y="868"/>
                    </a:cubicBezTo>
                    <a:close/>
                    <a:moveTo>
                      <a:pt x="8974" y="1"/>
                    </a:moveTo>
                    <a:cubicBezTo>
                      <a:pt x="4003" y="1"/>
                      <a:pt x="1" y="4004"/>
                      <a:pt x="1" y="8974"/>
                    </a:cubicBezTo>
                    <a:cubicBezTo>
                      <a:pt x="1" y="13944"/>
                      <a:pt x="4037" y="17947"/>
                      <a:pt x="8974" y="17947"/>
                    </a:cubicBezTo>
                    <a:cubicBezTo>
                      <a:pt x="13877" y="17947"/>
                      <a:pt x="17913" y="13944"/>
                      <a:pt x="17913" y="8974"/>
                    </a:cubicBezTo>
                    <a:cubicBezTo>
                      <a:pt x="17913" y="4004"/>
                      <a:pt x="13910" y="1"/>
                      <a:pt x="89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5"/>
              <p:cNvSpPr/>
              <p:nvPr/>
            </p:nvSpPr>
            <p:spPr>
              <a:xfrm>
                <a:off x="3946950" y="3899288"/>
                <a:ext cx="490375" cy="154300"/>
              </a:xfrm>
              <a:custGeom>
                <a:avLst/>
                <a:gdLst/>
                <a:ahLst/>
                <a:cxnLst/>
                <a:rect l="l" t="t" r="r" b="b"/>
                <a:pathLst>
                  <a:path w="19615" h="6172" extrusionOk="0">
                    <a:moveTo>
                      <a:pt x="9808" y="1"/>
                    </a:moveTo>
                    <a:cubicBezTo>
                      <a:pt x="5505" y="1"/>
                      <a:pt x="1769" y="2502"/>
                      <a:pt x="1" y="6172"/>
                    </a:cubicBezTo>
                    <a:lnTo>
                      <a:pt x="1202" y="6172"/>
                    </a:lnTo>
                    <a:cubicBezTo>
                      <a:pt x="2870" y="3136"/>
                      <a:pt x="6105" y="1068"/>
                      <a:pt x="9808" y="1068"/>
                    </a:cubicBezTo>
                    <a:cubicBezTo>
                      <a:pt x="13511" y="1068"/>
                      <a:pt x="16780" y="3136"/>
                      <a:pt x="18447" y="6172"/>
                    </a:cubicBezTo>
                    <a:lnTo>
                      <a:pt x="19615" y="6172"/>
                    </a:lnTo>
                    <a:cubicBezTo>
                      <a:pt x="17880" y="2569"/>
                      <a:pt x="14111" y="1"/>
                      <a:pt x="9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5"/>
              <p:cNvSpPr/>
              <p:nvPr/>
            </p:nvSpPr>
            <p:spPr>
              <a:xfrm>
                <a:off x="4688325" y="3899288"/>
                <a:ext cx="490375" cy="154300"/>
              </a:xfrm>
              <a:custGeom>
                <a:avLst/>
                <a:gdLst/>
                <a:ahLst/>
                <a:cxnLst/>
                <a:rect l="l" t="t" r="r" b="b"/>
                <a:pathLst>
                  <a:path w="19615" h="6172" extrusionOk="0">
                    <a:moveTo>
                      <a:pt x="9807" y="1"/>
                    </a:moveTo>
                    <a:cubicBezTo>
                      <a:pt x="5504" y="1"/>
                      <a:pt x="1768" y="2502"/>
                      <a:pt x="0" y="6172"/>
                    </a:cubicBezTo>
                    <a:lnTo>
                      <a:pt x="1168" y="6172"/>
                    </a:lnTo>
                    <a:cubicBezTo>
                      <a:pt x="2836" y="3136"/>
                      <a:pt x="6105" y="1068"/>
                      <a:pt x="9807" y="1068"/>
                    </a:cubicBezTo>
                    <a:cubicBezTo>
                      <a:pt x="13510" y="1068"/>
                      <a:pt x="16779" y="3136"/>
                      <a:pt x="18447" y="6172"/>
                    </a:cubicBezTo>
                    <a:lnTo>
                      <a:pt x="19614" y="6172"/>
                    </a:lnTo>
                    <a:cubicBezTo>
                      <a:pt x="17846" y="2569"/>
                      <a:pt x="14110" y="1"/>
                      <a:pt x="9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5"/>
              <p:cNvSpPr/>
              <p:nvPr/>
            </p:nvSpPr>
            <p:spPr>
              <a:xfrm>
                <a:off x="4696650" y="3936813"/>
                <a:ext cx="471200" cy="471200"/>
              </a:xfrm>
              <a:custGeom>
                <a:avLst/>
                <a:gdLst/>
                <a:ahLst/>
                <a:cxnLst/>
                <a:rect l="l" t="t" r="r" b="b"/>
                <a:pathLst>
                  <a:path w="18848" h="18848" fill="none" extrusionOk="0">
                    <a:moveTo>
                      <a:pt x="18848" y="9441"/>
                    </a:moveTo>
                    <a:cubicBezTo>
                      <a:pt x="18848" y="14644"/>
                      <a:pt x="14645" y="18847"/>
                      <a:pt x="9441" y="18847"/>
                    </a:cubicBezTo>
                    <a:cubicBezTo>
                      <a:pt x="4237" y="18847"/>
                      <a:pt x="1" y="14644"/>
                      <a:pt x="1" y="9441"/>
                    </a:cubicBezTo>
                    <a:cubicBezTo>
                      <a:pt x="1" y="4237"/>
                      <a:pt x="4237" y="1"/>
                      <a:pt x="9441" y="1"/>
                    </a:cubicBezTo>
                    <a:cubicBezTo>
                      <a:pt x="14645" y="1"/>
                      <a:pt x="18848" y="4237"/>
                      <a:pt x="18848" y="9441"/>
                    </a:cubicBezTo>
                    <a:close/>
                  </a:path>
                </a:pathLst>
              </a:custGeom>
              <a:noFill/>
              <a:ln w="233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5"/>
              <p:cNvSpPr/>
              <p:nvPr/>
            </p:nvSpPr>
            <p:spPr>
              <a:xfrm>
                <a:off x="4907650" y="4147813"/>
                <a:ext cx="50050" cy="50050"/>
              </a:xfrm>
              <a:custGeom>
                <a:avLst/>
                <a:gdLst/>
                <a:ahLst/>
                <a:cxnLst/>
                <a:rect l="l" t="t" r="r" b="b"/>
                <a:pathLst>
                  <a:path w="2002" h="2002" extrusionOk="0">
                    <a:moveTo>
                      <a:pt x="1001" y="0"/>
                    </a:moveTo>
                    <a:cubicBezTo>
                      <a:pt x="434" y="0"/>
                      <a:pt x="0" y="434"/>
                      <a:pt x="0" y="1001"/>
                    </a:cubicBezTo>
                    <a:cubicBezTo>
                      <a:pt x="0" y="1534"/>
                      <a:pt x="434" y="2001"/>
                      <a:pt x="1001" y="2001"/>
                    </a:cubicBezTo>
                    <a:cubicBezTo>
                      <a:pt x="1535" y="2001"/>
                      <a:pt x="2002" y="1534"/>
                      <a:pt x="2002" y="1001"/>
                    </a:cubicBezTo>
                    <a:cubicBezTo>
                      <a:pt x="2002" y="434"/>
                      <a:pt x="1535" y="0"/>
                      <a:pt x="10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5"/>
              <p:cNvSpPr/>
              <p:nvPr/>
            </p:nvSpPr>
            <p:spPr>
              <a:xfrm>
                <a:off x="4707500" y="3948488"/>
                <a:ext cx="447850" cy="448675"/>
              </a:xfrm>
              <a:custGeom>
                <a:avLst/>
                <a:gdLst/>
                <a:ahLst/>
                <a:cxnLst/>
                <a:rect l="l" t="t" r="r" b="b"/>
                <a:pathLst>
                  <a:path w="17914" h="17947" extrusionOk="0">
                    <a:moveTo>
                      <a:pt x="8974" y="868"/>
                    </a:moveTo>
                    <a:cubicBezTo>
                      <a:pt x="13410" y="868"/>
                      <a:pt x="17046" y="4504"/>
                      <a:pt x="17046" y="8974"/>
                    </a:cubicBezTo>
                    <a:cubicBezTo>
                      <a:pt x="17046" y="13444"/>
                      <a:pt x="13410" y="17046"/>
                      <a:pt x="8974" y="17046"/>
                    </a:cubicBezTo>
                    <a:cubicBezTo>
                      <a:pt x="4504" y="17046"/>
                      <a:pt x="868" y="13444"/>
                      <a:pt x="868" y="8974"/>
                    </a:cubicBezTo>
                    <a:cubicBezTo>
                      <a:pt x="868" y="4504"/>
                      <a:pt x="4504" y="868"/>
                      <a:pt x="8974" y="868"/>
                    </a:cubicBezTo>
                    <a:close/>
                    <a:moveTo>
                      <a:pt x="8974" y="1"/>
                    </a:moveTo>
                    <a:cubicBezTo>
                      <a:pt x="4003" y="1"/>
                      <a:pt x="1" y="4004"/>
                      <a:pt x="1" y="8974"/>
                    </a:cubicBezTo>
                    <a:cubicBezTo>
                      <a:pt x="1" y="13944"/>
                      <a:pt x="4037" y="17947"/>
                      <a:pt x="8974" y="17947"/>
                    </a:cubicBezTo>
                    <a:cubicBezTo>
                      <a:pt x="13911" y="17947"/>
                      <a:pt x="17913" y="13944"/>
                      <a:pt x="17913" y="8974"/>
                    </a:cubicBezTo>
                    <a:cubicBezTo>
                      <a:pt x="17913" y="4004"/>
                      <a:pt x="13911" y="1"/>
                      <a:pt x="89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5"/>
              <p:cNvSpPr/>
              <p:nvPr/>
            </p:nvSpPr>
            <p:spPr>
              <a:xfrm>
                <a:off x="4091225" y="3731888"/>
                <a:ext cx="711375" cy="108225"/>
              </a:xfrm>
              <a:custGeom>
                <a:avLst/>
                <a:gdLst/>
                <a:ahLst/>
                <a:cxnLst/>
                <a:rect l="l" t="t" r="r" b="b"/>
                <a:pathLst>
                  <a:path w="28455" h="4329" extrusionOk="0">
                    <a:moveTo>
                      <a:pt x="455" y="1"/>
                    </a:moveTo>
                    <a:cubicBezTo>
                      <a:pt x="402" y="1"/>
                      <a:pt x="349" y="9"/>
                      <a:pt x="301" y="25"/>
                    </a:cubicBezTo>
                    <a:cubicBezTo>
                      <a:pt x="101" y="125"/>
                      <a:pt x="1" y="359"/>
                      <a:pt x="101" y="592"/>
                    </a:cubicBezTo>
                    <a:cubicBezTo>
                      <a:pt x="201" y="826"/>
                      <a:pt x="1302" y="3194"/>
                      <a:pt x="2869" y="3494"/>
                    </a:cubicBezTo>
                    <a:cubicBezTo>
                      <a:pt x="3150" y="3548"/>
                      <a:pt x="3846" y="3564"/>
                      <a:pt x="4611" y="3564"/>
                    </a:cubicBezTo>
                    <a:cubicBezTo>
                      <a:pt x="5758" y="3564"/>
                      <a:pt x="7059" y="3528"/>
                      <a:pt x="7339" y="3528"/>
                    </a:cubicBezTo>
                    <a:lnTo>
                      <a:pt x="27954" y="4328"/>
                    </a:lnTo>
                    <a:cubicBezTo>
                      <a:pt x="28154" y="4328"/>
                      <a:pt x="28321" y="4128"/>
                      <a:pt x="28388" y="3928"/>
                    </a:cubicBezTo>
                    <a:cubicBezTo>
                      <a:pt x="28454" y="3694"/>
                      <a:pt x="28221" y="3494"/>
                      <a:pt x="28021" y="3494"/>
                    </a:cubicBezTo>
                    <a:lnTo>
                      <a:pt x="7439" y="2694"/>
                    </a:lnTo>
                    <a:lnTo>
                      <a:pt x="7373" y="2694"/>
                    </a:lnTo>
                    <a:cubicBezTo>
                      <a:pt x="6824" y="2730"/>
                      <a:pt x="5753" y="2757"/>
                      <a:pt x="4798" y="2757"/>
                    </a:cubicBezTo>
                    <a:cubicBezTo>
                      <a:pt x="4013" y="2757"/>
                      <a:pt x="3307" y="2739"/>
                      <a:pt x="3036" y="2694"/>
                    </a:cubicBezTo>
                    <a:cubicBezTo>
                      <a:pt x="2035" y="2527"/>
                      <a:pt x="1135" y="859"/>
                      <a:pt x="835" y="259"/>
                    </a:cubicBezTo>
                    <a:cubicBezTo>
                      <a:pt x="784" y="82"/>
                      <a:pt x="619" y="1"/>
                      <a:pt x="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5"/>
              <p:cNvSpPr/>
              <p:nvPr/>
            </p:nvSpPr>
            <p:spPr>
              <a:xfrm>
                <a:off x="4398125" y="3568213"/>
                <a:ext cx="369450" cy="487875"/>
              </a:xfrm>
              <a:custGeom>
                <a:avLst/>
                <a:gdLst/>
                <a:ahLst/>
                <a:cxnLst/>
                <a:rect l="l" t="t" r="r" b="b"/>
                <a:pathLst>
                  <a:path w="14778" h="19515" extrusionOk="0">
                    <a:moveTo>
                      <a:pt x="13877" y="1"/>
                    </a:moveTo>
                    <a:lnTo>
                      <a:pt x="7606" y="1635"/>
                    </a:lnTo>
                    <a:cubicBezTo>
                      <a:pt x="7606" y="1635"/>
                      <a:pt x="0" y="9474"/>
                      <a:pt x="234" y="10675"/>
                    </a:cubicBezTo>
                    <a:cubicBezTo>
                      <a:pt x="500" y="11876"/>
                      <a:pt x="8439" y="19515"/>
                      <a:pt x="8439" y="19515"/>
                    </a:cubicBezTo>
                    <a:lnTo>
                      <a:pt x="9907" y="17980"/>
                    </a:lnTo>
                    <a:cubicBezTo>
                      <a:pt x="9907" y="17980"/>
                      <a:pt x="5104" y="12009"/>
                      <a:pt x="4770" y="10842"/>
                    </a:cubicBezTo>
                    <a:cubicBezTo>
                      <a:pt x="4236" y="8907"/>
                      <a:pt x="13009" y="5838"/>
                      <a:pt x="13877" y="3203"/>
                    </a:cubicBezTo>
                    <a:cubicBezTo>
                      <a:pt x="14777" y="601"/>
                      <a:pt x="13877" y="1"/>
                      <a:pt x="13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5"/>
              <p:cNvSpPr/>
              <p:nvPr/>
            </p:nvSpPr>
            <p:spPr>
              <a:xfrm>
                <a:off x="4179625" y="3801563"/>
                <a:ext cx="105925" cy="379625"/>
              </a:xfrm>
              <a:custGeom>
                <a:avLst/>
                <a:gdLst/>
                <a:ahLst/>
                <a:cxnLst/>
                <a:rect l="l" t="t" r="r" b="b"/>
                <a:pathLst>
                  <a:path w="4237" h="15185" extrusionOk="0">
                    <a:moveTo>
                      <a:pt x="3807" y="1"/>
                    </a:moveTo>
                    <a:cubicBezTo>
                      <a:pt x="3589" y="1"/>
                      <a:pt x="3432" y="103"/>
                      <a:pt x="3403" y="307"/>
                    </a:cubicBezTo>
                    <a:lnTo>
                      <a:pt x="67" y="14684"/>
                    </a:lnTo>
                    <a:cubicBezTo>
                      <a:pt x="1" y="14917"/>
                      <a:pt x="134" y="15151"/>
                      <a:pt x="334" y="15184"/>
                    </a:cubicBezTo>
                    <a:lnTo>
                      <a:pt x="434" y="15184"/>
                    </a:lnTo>
                    <a:cubicBezTo>
                      <a:pt x="634" y="15184"/>
                      <a:pt x="801" y="15051"/>
                      <a:pt x="834" y="14884"/>
                    </a:cubicBezTo>
                    <a:lnTo>
                      <a:pt x="4170" y="507"/>
                    </a:lnTo>
                    <a:cubicBezTo>
                      <a:pt x="4237" y="240"/>
                      <a:pt x="4103" y="40"/>
                      <a:pt x="3903" y="7"/>
                    </a:cubicBezTo>
                    <a:cubicBezTo>
                      <a:pt x="3870" y="3"/>
                      <a:pt x="3838" y="1"/>
                      <a:pt x="38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5"/>
              <p:cNvSpPr/>
              <p:nvPr/>
            </p:nvSpPr>
            <p:spPr>
              <a:xfrm>
                <a:off x="4581575" y="3778713"/>
                <a:ext cx="244375" cy="405800"/>
              </a:xfrm>
              <a:custGeom>
                <a:avLst/>
                <a:gdLst/>
                <a:ahLst/>
                <a:cxnLst/>
                <a:rect l="l" t="t" r="r" b="b"/>
                <a:pathLst>
                  <a:path w="9775" h="16232" extrusionOk="0">
                    <a:moveTo>
                      <a:pt x="9343" y="0"/>
                    </a:moveTo>
                    <a:cubicBezTo>
                      <a:pt x="9210" y="0"/>
                      <a:pt x="9073" y="67"/>
                      <a:pt x="9007" y="220"/>
                    </a:cubicBezTo>
                    <a:lnTo>
                      <a:pt x="67" y="15631"/>
                    </a:lnTo>
                    <a:cubicBezTo>
                      <a:pt x="1" y="15798"/>
                      <a:pt x="34" y="16065"/>
                      <a:pt x="234" y="16165"/>
                    </a:cubicBezTo>
                    <a:cubicBezTo>
                      <a:pt x="301" y="16232"/>
                      <a:pt x="368" y="16232"/>
                      <a:pt x="434" y="16232"/>
                    </a:cubicBezTo>
                    <a:cubicBezTo>
                      <a:pt x="568" y="16232"/>
                      <a:pt x="735" y="16132"/>
                      <a:pt x="768" y="15998"/>
                    </a:cubicBezTo>
                    <a:lnTo>
                      <a:pt x="9708" y="587"/>
                    </a:lnTo>
                    <a:cubicBezTo>
                      <a:pt x="9774" y="420"/>
                      <a:pt x="9741" y="154"/>
                      <a:pt x="9541" y="53"/>
                    </a:cubicBezTo>
                    <a:cubicBezTo>
                      <a:pt x="9483" y="19"/>
                      <a:pt x="9414" y="0"/>
                      <a:pt x="9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5"/>
              <p:cNvSpPr/>
              <p:nvPr/>
            </p:nvSpPr>
            <p:spPr>
              <a:xfrm>
                <a:off x="4718100" y="3722113"/>
                <a:ext cx="256275" cy="83925"/>
              </a:xfrm>
              <a:custGeom>
                <a:avLst/>
                <a:gdLst/>
                <a:ahLst/>
                <a:cxnLst/>
                <a:rect l="l" t="t" r="r" b="b"/>
                <a:pathLst>
                  <a:path w="10251" h="3357" extrusionOk="0">
                    <a:moveTo>
                      <a:pt x="7408" y="1"/>
                    </a:moveTo>
                    <a:cubicBezTo>
                      <a:pt x="6171" y="1"/>
                      <a:pt x="6041" y="799"/>
                      <a:pt x="4216" y="799"/>
                    </a:cubicBezTo>
                    <a:cubicBezTo>
                      <a:pt x="4070" y="799"/>
                      <a:pt x="3914" y="794"/>
                      <a:pt x="3746" y="783"/>
                    </a:cubicBezTo>
                    <a:cubicBezTo>
                      <a:pt x="2867" y="738"/>
                      <a:pt x="2185" y="693"/>
                      <a:pt x="1662" y="693"/>
                    </a:cubicBezTo>
                    <a:cubicBezTo>
                      <a:pt x="638" y="693"/>
                      <a:pt x="221" y="866"/>
                      <a:pt x="110" y="1550"/>
                    </a:cubicBezTo>
                    <a:cubicBezTo>
                      <a:pt x="1" y="2454"/>
                      <a:pt x="4294" y="3357"/>
                      <a:pt x="6576" y="3357"/>
                    </a:cubicBezTo>
                    <a:cubicBezTo>
                      <a:pt x="7074" y="3357"/>
                      <a:pt x="7476" y="3314"/>
                      <a:pt x="7716" y="3218"/>
                    </a:cubicBezTo>
                    <a:cubicBezTo>
                      <a:pt x="10251" y="2184"/>
                      <a:pt x="9951" y="349"/>
                      <a:pt x="7983" y="49"/>
                    </a:cubicBezTo>
                    <a:cubicBezTo>
                      <a:pt x="7766" y="16"/>
                      <a:pt x="7577" y="1"/>
                      <a:pt x="7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5"/>
              <p:cNvSpPr/>
              <p:nvPr/>
            </p:nvSpPr>
            <p:spPr>
              <a:xfrm>
                <a:off x="4257175" y="3818613"/>
                <a:ext cx="688025" cy="365900"/>
              </a:xfrm>
              <a:custGeom>
                <a:avLst/>
                <a:gdLst/>
                <a:ahLst/>
                <a:cxnLst/>
                <a:rect l="l" t="t" r="r" b="b"/>
                <a:pathLst>
                  <a:path w="27521" h="14636" extrusionOk="0">
                    <a:moveTo>
                      <a:pt x="21256" y="0"/>
                    </a:moveTo>
                    <a:cubicBezTo>
                      <a:pt x="21199" y="0"/>
                      <a:pt x="21141" y="9"/>
                      <a:pt x="21082" y="25"/>
                    </a:cubicBezTo>
                    <a:cubicBezTo>
                      <a:pt x="20882" y="125"/>
                      <a:pt x="20816" y="359"/>
                      <a:pt x="20882" y="559"/>
                    </a:cubicBezTo>
                    <a:lnTo>
                      <a:pt x="26486" y="13802"/>
                    </a:lnTo>
                    <a:lnTo>
                      <a:pt x="26486" y="13802"/>
                    </a:lnTo>
                    <a:lnTo>
                      <a:pt x="12476" y="13602"/>
                    </a:lnTo>
                    <a:lnTo>
                      <a:pt x="735" y="1026"/>
                    </a:lnTo>
                    <a:cubicBezTo>
                      <a:pt x="647" y="956"/>
                      <a:pt x="540" y="913"/>
                      <a:pt x="435" y="913"/>
                    </a:cubicBezTo>
                    <a:cubicBezTo>
                      <a:pt x="340" y="913"/>
                      <a:pt x="246" y="947"/>
                      <a:pt x="168" y="1026"/>
                    </a:cubicBezTo>
                    <a:cubicBezTo>
                      <a:pt x="34" y="1193"/>
                      <a:pt x="1" y="1426"/>
                      <a:pt x="168" y="1626"/>
                    </a:cubicBezTo>
                    <a:lnTo>
                      <a:pt x="11976" y="14336"/>
                    </a:lnTo>
                    <a:cubicBezTo>
                      <a:pt x="12043" y="14402"/>
                      <a:pt x="12143" y="14469"/>
                      <a:pt x="12243" y="14469"/>
                    </a:cubicBezTo>
                    <a:lnTo>
                      <a:pt x="27087" y="14636"/>
                    </a:lnTo>
                    <a:cubicBezTo>
                      <a:pt x="27254" y="14636"/>
                      <a:pt x="27387" y="14569"/>
                      <a:pt x="27420" y="14402"/>
                    </a:cubicBezTo>
                    <a:cubicBezTo>
                      <a:pt x="27520" y="14269"/>
                      <a:pt x="27520" y="14169"/>
                      <a:pt x="27487" y="14035"/>
                    </a:cubicBezTo>
                    <a:lnTo>
                      <a:pt x="21650" y="225"/>
                    </a:lnTo>
                    <a:cubicBezTo>
                      <a:pt x="21574" y="75"/>
                      <a:pt x="21424" y="0"/>
                      <a:pt x="2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5"/>
              <p:cNvSpPr/>
              <p:nvPr/>
            </p:nvSpPr>
            <p:spPr>
              <a:xfrm>
                <a:off x="4544875" y="4016038"/>
                <a:ext cx="164325" cy="195175"/>
              </a:xfrm>
              <a:custGeom>
                <a:avLst/>
                <a:gdLst/>
                <a:ahLst/>
                <a:cxnLst/>
                <a:rect l="l" t="t" r="r" b="b"/>
                <a:pathLst>
                  <a:path w="6573" h="7807" extrusionOk="0">
                    <a:moveTo>
                      <a:pt x="4304" y="1"/>
                    </a:moveTo>
                    <a:lnTo>
                      <a:pt x="2236" y="2236"/>
                    </a:lnTo>
                    <a:cubicBezTo>
                      <a:pt x="2236" y="2236"/>
                      <a:pt x="401" y="5138"/>
                      <a:pt x="201" y="6138"/>
                    </a:cubicBezTo>
                    <a:cubicBezTo>
                      <a:pt x="1" y="7172"/>
                      <a:pt x="802" y="7806"/>
                      <a:pt x="802" y="7806"/>
                    </a:cubicBezTo>
                    <a:cubicBezTo>
                      <a:pt x="802" y="7806"/>
                      <a:pt x="3203" y="5771"/>
                      <a:pt x="4738" y="3903"/>
                    </a:cubicBezTo>
                    <a:cubicBezTo>
                      <a:pt x="5038" y="3503"/>
                      <a:pt x="6572" y="2269"/>
                      <a:pt x="6572" y="1835"/>
                    </a:cubicBezTo>
                    <a:cubicBezTo>
                      <a:pt x="6539" y="968"/>
                      <a:pt x="4304" y="1"/>
                      <a:pt x="43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5"/>
              <p:cNvSpPr/>
              <p:nvPr/>
            </p:nvSpPr>
            <p:spPr>
              <a:xfrm>
                <a:off x="4216325" y="3130413"/>
                <a:ext cx="177650" cy="185075"/>
              </a:xfrm>
              <a:custGeom>
                <a:avLst/>
                <a:gdLst/>
                <a:ahLst/>
                <a:cxnLst/>
                <a:rect l="l" t="t" r="r" b="b"/>
                <a:pathLst>
                  <a:path w="7106" h="7403" extrusionOk="0">
                    <a:moveTo>
                      <a:pt x="3269" y="0"/>
                    </a:moveTo>
                    <a:cubicBezTo>
                      <a:pt x="1635" y="0"/>
                      <a:pt x="834" y="1568"/>
                      <a:pt x="767" y="3569"/>
                    </a:cubicBezTo>
                    <a:lnTo>
                      <a:pt x="0" y="5304"/>
                    </a:lnTo>
                    <a:lnTo>
                      <a:pt x="801" y="5471"/>
                    </a:lnTo>
                    <a:cubicBezTo>
                      <a:pt x="1068" y="6905"/>
                      <a:pt x="1034" y="7239"/>
                      <a:pt x="1635" y="7372"/>
                    </a:cubicBezTo>
                    <a:cubicBezTo>
                      <a:pt x="1736" y="7392"/>
                      <a:pt x="1846" y="7402"/>
                      <a:pt x="1962" y="7402"/>
                    </a:cubicBezTo>
                    <a:cubicBezTo>
                      <a:pt x="3752" y="7402"/>
                      <a:pt x="7105" y="5072"/>
                      <a:pt x="7105" y="3036"/>
                    </a:cubicBezTo>
                    <a:cubicBezTo>
                      <a:pt x="7105" y="868"/>
                      <a:pt x="4970" y="0"/>
                      <a:pt x="3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5"/>
              <p:cNvSpPr/>
              <p:nvPr/>
            </p:nvSpPr>
            <p:spPr>
              <a:xfrm>
                <a:off x="4348925" y="3248813"/>
                <a:ext cx="397800" cy="360300"/>
              </a:xfrm>
              <a:custGeom>
                <a:avLst/>
                <a:gdLst/>
                <a:ahLst/>
                <a:cxnLst/>
                <a:rect l="l" t="t" r="r" b="b"/>
                <a:pathLst>
                  <a:path w="15912" h="14412" extrusionOk="0">
                    <a:moveTo>
                      <a:pt x="2001" y="1"/>
                    </a:moveTo>
                    <a:cubicBezTo>
                      <a:pt x="2001" y="1"/>
                      <a:pt x="0" y="2069"/>
                      <a:pt x="167" y="3137"/>
                    </a:cubicBezTo>
                    <a:cubicBezTo>
                      <a:pt x="267" y="4204"/>
                      <a:pt x="2068" y="8007"/>
                      <a:pt x="5004" y="9174"/>
                    </a:cubicBezTo>
                    <a:cubicBezTo>
                      <a:pt x="7872" y="10308"/>
                      <a:pt x="9574" y="14411"/>
                      <a:pt x="9574" y="14411"/>
                    </a:cubicBezTo>
                    <a:lnTo>
                      <a:pt x="15911" y="12777"/>
                    </a:lnTo>
                    <a:cubicBezTo>
                      <a:pt x="15911" y="12777"/>
                      <a:pt x="15244" y="10342"/>
                      <a:pt x="11041" y="5672"/>
                    </a:cubicBezTo>
                    <a:cubicBezTo>
                      <a:pt x="6838" y="1002"/>
                      <a:pt x="2001" y="1"/>
                      <a:pt x="2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5"/>
              <p:cNvSpPr/>
              <p:nvPr/>
            </p:nvSpPr>
            <p:spPr>
              <a:xfrm>
                <a:off x="4125425" y="3323413"/>
                <a:ext cx="326075" cy="503200"/>
              </a:xfrm>
              <a:custGeom>
                <a:avLst/>
                <a:gdLst/>
                <a:ahLst/>
                <a:cxnLst/>
                <a:rect l="l" t="t" r="r" b="b"/>
                <a:pathLst>
                  <a:path w="13043" h="20128" extrusionOk="0">
                    <a:moveTo>
                      <a:pt x="10957" y="0"/>
                    </a:moveTo>
                    <a:cubicBezTo>
                      <a:pt x="9527" y="0"/>
                      <a:pt x="7933" y="4904"/>
                      <a:pt x="6805" y="8158"/>
                    </a:cubicBezTo>
                    <a:cubicBezTo>
                      <a:pt x="5905" y="10827"/>
                      <a:pt x="3036" y="16931"/>
                      <a:pt x="3036" y="16931"/>
                    </a:cubicBezTo>
                    <a:cubicBezTo>
                      <a:pt x="3036" y="16931"/>
                      <a:pt x="0" y="18666"/>
                      <a:pt x="134" y="19666"/>
                    </a:cubicBezTo>
                    <a:cubicBezTo>
                      <a:pt x="173" y="20016"/>
                      <a:pt x="900" y="20128"/>
                      <a:pt x="1665" y="20128"/>
                    </a:cubicBezTo>
                    <a:cubicBezTo>
                      <a:pt x="2216" y="20128"/>
                      <a:pt x="2787" y="20070"/>
                      <a:pt x="3136" y="20000"/>
                    </a:cubicBezTo>
                    <a:cubicBezTo>
                      <a:pt x="3770" y="19867"/>
                      <a:pt x="3870" y="19500"/>
                      <a:pt x="4103" y="19199"/>
                    </a:cubicBezTo>
                    <a:cubicBezTo>
                      <a:pt x="4537" y="18499"/>
                      <a:pt x="4470" y="17698"/>
                      <a:pt x="4470" y="17698"/>
                    </a:cubicBezTo>
                    <a:lnTo>
                      <a:pt x="4418" y="17670"/>
                    </a:lnTo>
                    <a:lnTo>
                      <a:pt x="4418" y="17670"/>
                    </a:lnTo>
                    <a:cubicBezTo>
                      <a:pt x="5099" y="16674"/>
                      <a:pt x="7559" y="12982"/>
                      <a:pt x="9240" y="9192"/>
                    </a:cubicBezTo>
                    <a:cubicBezTo>
                      <a:pt x="11175" y="4789"/>
                      <a:pt x="13043" y="486"/>
                      <a:pt x="11108" y="19"/>
                    </a:cubicBezTo>
                    <a:cubicBezTo>
                      <a:pt x="11058" y="7"/>
                      <a:pt x="11008" y="0"/>
                      <a:pt x="109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5"/>
              <p:cNvSpPr/>
              <p:nvPr/>
            </p:nvSpPr>
            <p:spPr>
              <a:xfrm>
                <a:off x="4304725" y="3232138"/>
                <a:ext cx="95925" cy="94225"/>
              </a:xfrm>
              <a:custGeom>
                <a:avLst/>
                <a:gdLst/>
                <a:ahLst/>
                <a:cxnLst/>
                <a:rect l="l" t="t" r="r" b="b"/>
                <a:pathLst>
                  <a:path w="3837" h="3769" extrusionOk="0">
                    <a:moveTo>
                      <a:pt x="2502" y="1"/>
                    </a:moveTo>
                    <a:lnTo>
                      <a:pt x="0" y="2669"/>
                    </a:lnTo>
                    <a:cubicBezTo>
                      <a:pt x="0" y="2669"/>
                      <a:pt x="1635" y="2970"/>
                      <a:pt x="1901" y="3670"/>
                    </a:cubicBezTo>
                    <a:cubicBezTo>
                      <a:pt x="1923" y="3738"/>
                      <a:pt x="1957" y="3769"/>
                      <a:pt x="2001" y="3769"/>
                    </a:cubicBezTo>
                    <a:cubicBezTo>
                      <a:pt x="2435" y="3769"/>
                      <a:pt x="3836" y="801"/>
                      <a:pt x="3836" y="801"/>
                    </a:cubicBezTo>
                    <a:lnTo>
                      <a:pt x="2502" y="1"/>
                    </a:lnTo>
                    <a:close/>
                  </a:path>
                </a:pathLst>
              </a:custGeom>
              <a:solidFill>
                <a:srgbClr val="F2B3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5"/>
              <p:cNvSpPr/>
              <p:nvPr/>
            </p:nvSpPr>
            <p:spPr>
              <a:xfrm>
                <a:off x="4299700" y="3206738"/>
                <a:ext cx="40900" cy="58800"/>
              </a:xfrm>
              <a:custGeom>
                <a:avLst/>
                <a:gdLst/>
                <a:ahLst/>
                <a:cxnLst/>
                <a:rect l="l" t="t" r="r" b="b"/>
                <a:pathLst>
                  <a:path w="1636" h="2352" extrusionOk="0">
                    <a:moveTo>
                      <a:pt x="913" y="0"/>
                    </a:moveTo>
                    <a:cubicBezTo>
                      <a:pt x="800" y="0"/>
                      <a:pt x="674" y="26"/>
                      <a:pt x="535" y="83"/>
                    </a:cubicBezTo>
                    <a:cubicBezTo>
                      <a:pt x="201" y="250"/>
                      <a:pt x="301" y="350"/>
                      <a:pt x="301" y="983"/>
                    </a:cubicBezTo>
                    <a:cubicBezTo>
                      <a:pt x="301" y="1617"/>
                      <a:pt x="1" y="2351"/>
                      <a:pt x="368" y="2351"/>
                    </a:cubicBezTo>
                    <a:cubicBezTo>
                      <a:pt x="768" y="2351"/>
                      <a:pt x="1635" y="1617"/>
                      <a:pt x="1635" y="983"/>
                    </a:cubicBezTo>
                    <a:cubicBezTo>
                      <a:pt x="1635" y="470"/>
                      <a:pt x="1395" y="0"/>
                      <a:pt x="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5"/>
              <p:cNvSpPr/>
              <p:nvPr/>
            </p:nvSpPr>
            <p:spPr>
              <a:xfrm>
                <a:off x="4308050" y="3252163"/>
                <a:ext cx="15025" cy="14200"/>
              </a:xfrm>
              <a:custGeom>
                <a:avLst/>
                <a:gdLst/>
                <a:ahLst/>
                <a:cxnLst/>
                <a:rect l="l" t="t" r="r" b="b"/>
                <a:pathLst>
                  <a:path w="601" h="568" extrusionOk="0">
                    <a:moveTo>
                      <a:pt x="301" y="0"/>
                    </a:moveTo>
                    <a:cubicBezTo>
                      <a:pt x="134" y="0"/>
                      <a:pt x="1" y="134"/>
                      <a:pt x="1" y="301"/>
                    </a:cubicBezTo>
                    <a:cubicBezTo>
                      <a:pt x="1" y="467"/>
                      <a:pt x="134" y="567"/>
                      <a:pt x="301" y="567"/>
                    </a:cubicBezTo>
                    <a:cubicBezTo>
                      <a:pt x="468" y="567"/>
                      <a:pt x="601" y="467"/>
                      <a:pt x="601" y="301"/>
                    </a:cubicBezTo>
                    <a:cubicBezTo>
                      <a:pt x="601" y="134"/>
                      <a:pt x="468" y="0"/>
                      <a:pt x="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5"/>
              <p:cNvSpPr/>
              <p:nvPr/>
            </p:nvSpPr>
            <p:spPr>
              <a:xfrm>
                <a:off x="4383950" y="3311363"/>
                <a:ext cx="155950" cy="129300"/>
              </a:xfrm>
              <a:custGeom>
                <a:avLst/>
                <a:gdLst/>
                <a:ahLst/>
                <a:cxnLst/>
                <a:rect l="l" t="t" r="r" b="b"/>
                <a:pathLst>
                  <a:path w="6238" h="5172" fill="none" extrusionOk="0">
                    <a:moveTo>
                      <a:pt x="6238" y="5171"/>
                    </a:moveTo>
                    <a:cubicBezTo>
                      <a:pt x="6238" y="5171"/>
                      <a:pt x="4336" y="3003"/>
                      <a:pt x="3069" y="1569"/>
                    </a:cubicBezTo>
                    <a:cubicBezTo>
                      <a:pt x="1735" y="101"/>
                      <a:pt x="0" y="1"/>
                      <a:pt x="0" y="1"/>
                    </a:cubicBezTo>
                  </a:path>
                </a:pathLst>
              </a:custGeom>
              <a:solidFill>
                <a:schemeClr val="dk2"/>
              </a:solidFill>
              <a:ln w="20850" cap="flat" cmpd="sng">
                <a:solidFill>
                  <a:schemeClr val="dk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5"/>
              <p:cNvSpPr/>
              <p:nvPr/>
            </p:nvSpPr>
            <p:spPr>
              <a:xfrm>
                <a:off x="4423125" y="3393088"/>
                <a:ext cx="339450" cy="225350"/>
              </a:xfrm>
              <a:custGeom>
                <a:avLst/>
                <a:gdLst/>
                <a:ahLst/>
                <a:cxnLst/>
                <a:rect l="l" t="t" r="r" b="b"/>
                <a:pathLst>
                  <a:path w="13578" h="9014" extrusionOk="0">
                    <a:moveTo>
                      <a:pt x="8540" y="1"/>
                    </a:moveTo>
                    <a:cubicBezTo>
                      <a:pt x="6672" y="1468"/>
                      <a:pt x="1" y="3170"/>
                      <a:pt x="1" y="3170"/>
                    </a:cubicBezTo>
                    <a:cubicBezTo>
                      <a:pt x="1" y="3170"/>
                      <a:pt x="3503" y="8840"/>
                      <a:pt x="5571" y="9007"/>
                    </a:cubicBezTo>
                    <a:cubicBezTo>
                      <a:pt x="5640" y="9011"/>
                      <a:pt x="5713" y="9014"/>
                      <a:pt x="5789" y="9014"/>
                    </a:cubicBezTo>
                    <a:cubicBezTo>
                      <a:pt x="8079" y="9014"/>
                      <a:pt x="13577" y="7139"/>
                      <a:pt x="13577" y="7139"/>
                    </a:cubicBezTo>
                    <a:cubicBezTo>
                      <a:pt x="13577" y="5505"/>
                      <a:pt x="8540" y="1"/>
                      <a:pt x="8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5"/>
              <p:cNvSpPr/>
              <p:nvPr/>
            </p:nvSpPr>
            <p:spPr>
              <a:xfrm>
                <a:off x="4481500" y="3549888"/>
                <a:ext cx="352775" cy="248525"/>
              </a:xfrm>
              <a:custGeom>
                <a:avLst/>
                <a:gdLst/>
                <a:ahLst/>
                <a:cxnLst/>
                <a:rect l="l" t="t" r="r" b="b"/>
                <a:pathLst>
                  <a:path w="14111" h="9941" extrusionOk="0">
                    <a:moveTo>
                      <a:pt x="10201" y="1"/>
                    </a:moveTo>
                    <a:cubicBezTo>
                      <a:pt x="7954" y="1"/>
                      <a:pt x="2703" y="2101"/>
                      <a:pt x="2703" y="2101"/>
                    </a:cubicBezTo>
                    <a:lnTo>
                      <a:pt x="1" y="6605"/>
                    </a:lnTo>
                    <a:lnTo>
                      <a:pt x="5838" y="9940"/>
                    </a:lnTo>
                    <a:cubicBezTo>
                      <a:pt x="5838" y="9940"/>
                      <a:pt x="14111" y="2735"/>
                      <a:pt x="11042" y="200"/>
                    </a:cubicBezTo>
                    <a:cubicBezTo>
                      <a:pt x="10874" y="60"/>
                      <a:pt x="10580" y="1"/>
                      <a:pt x="10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5"/>
              <p:cNvSpPr/>
              <p:nvPr/>
            </p:nvSpPr>
            <p:spPr>
              <a:xfrm>
                <a:off x="4244675" y="3122513"/>
                <a:ext cx="187650" cy="352275"/>
              </a:xfrm>
              <a:custGeom>
                <a:avLst/>
                <a:gdLst/>
                <a:ahLst/>
                <a:cxnLst/>
                <a:rect l="l" t="t" r="r" b="b"/>
                <a:pathLst>
                  <a:path w="7506" h="14091" extrusionOk="0">
                    <a:moveTo>
                      <a:pt x="2933" y="1"/>
                    </a:moveTo>
                    <a:cubicBezTo>
                      <a:pt x="2083" y="1"/>
                      <a:pt x="1107" y="293"/>
                      <a:pt x="0" y="1017"/>
                    </a:cubicBezTo>
                    <a:cubicBezTo>
                      <a:pt x="0" y="1017"/>
                      <a:pt x="1301" y="3785"/>
                      <a:pt x="2702" y="4886"/>
                    </a:cubicBezTo>
                    <a:cubicBezTo>
                      <a:pt x="4137" y="6020"/>
                      <a:pt x="2636" y="5520"/>
                      <a:pt x="2402" y="7054"/>
                    </a:cubicBezTo>
                    <a:cubicBezTo>
                      <a:pt x="2235" y="8622"/>
                      <a:pt x="3069" y="8856"/>
                      <a:pt x="3069" y="8856"/>
                    </a:cubicBezTo>
                    <a:cubicBezTo>
                      <a:pt x="3069" y="8856"/>
                      <a:pt x="1735" y="9389"/>
                      <a:pt x="1835" y="10657"/>
                    </a:cubicBezTo>
                    <a:cubicBezTo>
                      <a:pt x="1888" y="11629"/>
                      <a:pt x="2291" y="11732"/>
                      <a:pt x="2461" y="11732"/>
                    </a:cubicBezTo>
                    <a:cubicBezTo>
                      <a:pt x="2507" y="11732"/>
                      <a:pt x="2536" y="11724"/>
                      <a:pt x="2536" y="11724"/>
                    </a:cubicBezTo>
                    <a:lnTo>
                      <a:pt x="2536" y="11724"/>
                    </a:lnTo>
                    <a:cubicBezTo>
                      <a:pt x="2535" y="11724"/>
                      <a:pt x="1702" y="13726"/>
                      <a:pt x="2302" y="14059"/>
                    </a:cubicBezTo>
                    <a:cubicBezTo>
                      <a:pt x="2338" y="14081"/>
                      <a:pt x="2380" y="14091"/>
                      <a:pt x="2427" y="14091"/>
                    </a:cubicBezTo>
                    <a:cubicBezTo>
                      <a:pt x="3109" y="14091"/>
                      <a:pt x="4804" y="11929"/>
                      <a:pt x="4804" y="11024"/>
                    </a:cubicBezTo>
                    <a:lnTo>
                      <a:pt x="4804" y="10090"/>
                    </a:lnTo>
                    <a:cubicBezTo>
                      <a:pt x="4804" y="10090"/>
                      <a:pt x="6705" y="9189"/>
                      <a:pt x="6338" y="8055"/>
                    </a:cubicBezTo>
                    <a:lnTo>
                      <a:pt x="5971" y="6921"/>
                    </a:lnTo>
                    <a:cubicBezTo>
                      <a:pt x="5971" y="6921"/>
                      <a:pt x="7506" y="6087"/>
                      <a:pt x="7506" y="4920"/>
                    </a:cubicBezTo>
                    <a:cubicBezTo>
                      <a:pt x="7506" y="4000"/>
                      <a:pt x="6079" y="1"/>
                      <a:pt x="2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66"/>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Why being part of our community</a:t>
            </a:r>
            <a:endParaRPr/>
          </a:p>
        </p:txBody>
      </p:sp>
      <p:sp>
        <p:nvSpPr>
          <p:cNvPr id="1956" name="Google Shape;1956;p66"/>
          <p:cNvSpPr txBox="1">
            <a:spLocks noGrp="1"/>
          </p:cNvSpPr>
          <p:nvPr>
            <p:ph type="subTitle" idx="1"/>
          </p:nvPr>
        </p:nvSpPr>
        <p:spPr>
          <a:xfrm>
            <a:off x="3892439" y="1552650"/>
            <a:ext cx="3009900" cy="1962000"/>
          </a:xfrm>
          <a:prstGeom prst="rect">
            <a:avLst/>
          </a:prstGeom>
        </p:spPr>
        <p:txBody>
          <a:bodyPr spcFirstLastPara="1" wrap="square" lIns="91425" tIns="91425" rIns="91425" bIns="91425" anchor="ctr" anchorCtr="0">
            <a:noAutofit/>
          </a:bodyPr>
          <a:lstStyle/>
          <a:p>
            <a:pPr marL="457200" lvl="0" indent="-330200" algn="l" rtl="0">
              <a:spcBef>
                <a:spcPts val="0"/>
              </a:spcBef>
              <a:spcAft>
                <a:spcPts val="0"/>
              </a:spcAft>
              <a:buSzPts val="1600"/>
              <a:buChar char="●"/>
            </a:pPr>
            <a:r>
              <a:rPr lang="en"/>
              <a:t>Exclusive chat</a:t>
            </a:r>
            <a:endParaRPr/>
          </a:p>
          <a:p>
            <a:pPr marL="457200" lvl="0" indent="-330200" algn="l" rtl="0">
              <a:spcBef>
                <a:spcPts val="0"/>
              </a:spcBef>
              <a:spcAft>
                <a:spcPts val="0"/>
              </a:spcAft>
              <a:buSzPts val="1600"/>
              <a:buChar char="●"/>
            </a:pPr>
            <a:r>
              <a:rPr lang="en"/>
              <a:t>Dedicated groups</a:t>
            </a:r>
            <a:endParaRPr/>
          </a:p>
          <a:p>
            <a:pPr marL="457200" lvl="0" indent="-330200" algn="l" rtl="0">
              <a:spcBef>
                <a:spcPts val="0"/>
              </a:spcBef>
              <a:spcAft>
                <a:spcPts val="0"/>
              </a:spcAft>
              <a:buSzPts val="1600"/>
              <a:buChar char="●"/>
            </a:pPr>
            <a:r>
              <a:rPr lang="en"/>
              <a:t>Customized routes</a:t>
            </a:r>
            <a:endParaRPr/>
          </a:p>
          <a:p>
            <a:pPr marL="457200" lvl="0" indent="-330200" algn="l" rtl="0">
              <a:spcBef>
                <a:spcPts val="0"/>
              </a:spcBef>
              <a:spcAft>
                <a:spcPts val="0"/>
              </a:spcAft>
              <a:buSzPts val="1600"/>
              <a:buChar char="●"/>
            </a:pPr>
            <a:r>
              <a:rPr lang="en"/>
              <a:t>Monthly bicycle checking</a:t>
            </a:r>
            <a:endParaRPr/>
          </a:p>
          <a:p>
            <a:pPr marL="457200" lvl="0" indent="-330200" algn="l" rtl="0">
              <a:spcBef>
                <a:spcPts val="0"/>
              </a:spcBef>
              <a:spcAft>
                <a:spcPts val="0"/>
              </a:spcAft>
              <a:buSzPts val="1600"/>
              <a:buChar char="●"/>
            </a:pPr>
            <a:r>
              <a:rPr lang="en"/>
              <a:t>National community</a:t>
            </a:r>
            <a:endParaRPr/>
          </a:p>
          <a:p>
            <a:pPr marL="457200" lvl="0" indent="-330200" algn="l" rtl="0">
              <a:spcBef>
                <a:spcPts val="0"/>
              </a:spcBef>
              <a:spcAft>
                <a:spcPts val="0"/>
              </a:spcAft>
              <a:buSzPts val="1600"/>
              <a:buChar char="●"/>
            </a:pPr>
            <a:r>
              <a:rPr lang="en"/>
              <a:t>Bike accessories</a:t>
            </a:r>
            <a:endParaRPr/>
          </a:p>
          <a:p>
            <a:pPr marL="457200" lvl="0" indent="-330200" algn="l" rtl="0">
              <a:spcBef>
                <a:spcPts val="0"/>
              </a:spcBef>
              <a:spcAft>
                <a:spcPts val="0"/>
              </a:spcAft>
              <a:buSzPts val="1600"/>
              <a:buChar char="●"/>
            </a:pPr>
            <a:r>
              <a:rPr lang="en"/>
              <a:t>Special discounts</a:t>
            </a:r>
            <a:endParaRPr/>
          </a:p>
        </p:txBody>
      </p:sp>
      <p:sp>
        <p:nvSpPr>
          <p:cNvPr id="1957" name="Google Shape;1957;p66"/>
          <p:cNvSpPr/>
          <p:nvPr/>
        </p:nvSpPr>
        <p:spPr>
          <a:xfrm>
            <a:off x="2241659" y="2925618"/>
            <a:ext cx="85129" cy="14724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8" name="Google Shape;1958;p66"/>
          <p:cNvGrpSpPr/>
          <p:nvPr/>
        </p:nvGrpSpPr>
        <p:grpSpPr>
          <a:xfrm>
            <a:off x="2241661" y="1993553"/>
            <a:ext cx="1079219" cy="1080197"/>
            <a:chOff x="2241659" y="1993553"/>
            <a:chExt cx="1079219" cy="1080197"/>
          </a:xfrm>
        </p:grpSpPr>
        <p:sp>
          <p:nvSpPr>
            <p:cNvPr id="1959" name="Google Shape;1959;p66"/>
            <p:cNvSpPr/>
            <p:nvPr/>
          </p:nvSpPr>
          <p:spPr>
            <a:xfrm>
              <a:off x="2554628" y="2062509"/>
              <a:ext cx="521349" cy="477007"/>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6"/>
            <p:cNvSpPr/>
            <p:nvPr/>
          </p:nvSpPr>
          <p:spPr>
            <a:xfrm>
              <a:off x="2554628" y="2062509"/>
              <a:ext cx="486515" cy="347892"/>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6"/>
            <p:cNvSpPr/>
            <p:nvPr/>
          </p:nvSpPr>
          <p:spPr>
            <a:xfrm>
              <a:off x="2245035" y="2481756"/>
              <a:ext cx="381925" cy="382725"/>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6"/>
            <p:cNvSpPr/>
            <p:nvPr/>
          </p:nvSpPr>
          <p:spPr>
            <a:xfrm>
              <a:off x="2347937" y="2482556"/>
              <a:ext cx="278224" cy="38192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6"/>
            <p:cNvSpPr/>
            <p:nvPr/>
          </p:nvSpPr>
          <p:spPr>
            <a:xfrm>
              <a:off x="2241659" y="2770911"/>
              <a:ext cx="382725" cy="301950"/>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6"/>
            <p:cNvSpPr/>
            <p:nvPr/>
          </p:nvSpPr>
          <p:spPr>
            <a:xfrm>
              <a:off x="2242459" y="2882254"/>
              <a:ext cx="382814" cy="190607"/>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6"/>
            <p:cNvSpPr/>
            <p:nvPr/>
          </p:nvSpPr>
          <p:spPr>
            <a:xfrm>
              <a:off x="2305461" y="2604651"/>
              <a:ext cx="255209" cy="208824"/>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6"/>
            <p:cNvSpPr/>
            <p:nvPr/>
          </p:nvSpPr>
          <p:spPr>
            <a:xfrm>
              <a:off x="2539255" y="2925618"/>
              <a:ext cx="85129" cy="14724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6"/>
            <p:cNvSpPr/>
            <p:nvPr/>
          </p:nvSpPr>
          <p:spPr>
            <a:xfrm>
              <a:off x="2965344" y="2520855"/>
              <a:ext cx="104679" cy="229706"/>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6"/>
            <p:cNvSpPr/>
            <p:nvPr/>
          </p:nvSpPr>
          <p:spPr>
            <a:xfrm>
              <a:off x="3007020" y="2499617"/>
              <a:ext cx="250144" cy="250055"/>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6"/>
            <p:cNvSpPr/>
            <p:nvPr/>
          </p:nvSpPr>
          <p:spPr>
            <a:xfrm>
              <a:off x="3048696" y="2812586"/>
              <a:ext cx="125117" cy="91882"/>
            </a:xfrm>
            <a:custGeom>
              <a:avLst/>
              <a:gdLst/>
              <a:ahLst/>
              <a:cxnLst/>
              <a:rect l="l" t="t" r="r" b="b"/>
              <a:pathLst>
                <a:path w="1408" h="1034" extrusionOk="0">
                  <a:moveTo>
                    <a:pt x="0" y="0"/>
                  </a:moveTo>
                  <a:lnTo>
                    <a:pt x="0" y="1034"/>
                  </a:lnTo>
                  <a:lnTo>
                    <a:pt x="1407" y="1034"/>
                  </a:lnTo>
                  <a:lnTo>
                    <a:pt x="14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6"/>
            <p:cNvSpPr/>
            <p:nvPr/>
          </p:nvSpPr>
          <p:spPr>
            <a:xfrm>
              <a:off x="2902431" y="2862704"/>
              <a:ext cx="418447" cy="211045"/>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6"/>
            <p:cNvSpPr/>
            <p:nvPr/>
          </p:nvSpPr>
          <p:spPr>
            <a:xfrm>
              <a:off x="3090372" y="2904380"/>
              <a:ext cx="41765" cy="168481"/>
            </a:xfrm>
            <a:custGeom>
              <a:avLst/>
              <a:gdLst/>
              <a:ahLst/>
              <a:cxnLst/>
              <a:rect l="l" t="t" r="r" b="b"/>
              <a:pathLst>
                <a:path w="470" h="1896" extrusionOk="0">
                  <a:moveTo>
                    <a:pt x="115" y="1"/>
                  </a:moveTo>
                  <a:lnTo>
                    <a:pt x="0" y="1896"/>
                  </a:lnTo>
                  <a:lnTo>
                    <a:pt x="469" y="1896"/>
                  </a:lnTo>
                  <a:lnTo>
                    <a:pt x="3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6"/>
            <p:cNvSpPr/>
            <p:nvPr/>
          </p:nvSpPr>
          <p:spPr>
            <a:xfrm>
              <a:off x="2985783" y="2604118"/>
              <a:ext cx="250944" cy="22890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6"/>
            <p:cNvSpPr/>
            <p:nvPr/>
          </p:nvSpPr>
          <p:spPr>
            <a:xfrm>
              <a:off x="2903230" y="2916287"/>
              <a:ext cx="84329" cy="157462"/>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6"/>
            <p:cNvSpPr/>
            <p:nvPr/>
          </p:nvSpPr>
          <p:spPr>
            <a:xfrm>
              <a:off x="3235749" y="2916287"/>
              <a:ext cx="83441" cy="157462"/>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6"/>
            <p:cNvSpPr/>
            <p:nvPr/>
          </p:nvSpPr>
          <p:spPr>
            <a:xfrm>
              <a:off x="3025770" y="2846176"/>
              <a:ext cx="85929" cy="87884"/>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6"/>
            <p:cNvSpPr/>
            <p:nvPr/>
          </p:nvSpPr>
          <p:spPr>
            <a:xfrm>
              <a:off x="3111610" y="2846443"/>
              <a:ext cx="86018" cy="88239"/>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6"/>
            <p:cNvSpPr/>
            <p:nvPr/>
          </p:nvSpPr>
          <p:spPr>
            <a:xfrm>
              <a:off x="2416004" y="1993553"/>
              <a:ext cx="590216" cy="508375"/>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6"/>
            <p:cNvSpPr/>
            <p:nvPr/>
          </p:nvSpPr>
          <p:spPr>
            <a:xfrm>
              <a:off x="2514640" y="2080370"/>
              <a:ext cx="97836" cy="34922"/>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6"/>
            <p:cNvSpPr/>
            <p:nvPr/>
          </p:nvSpPr>
          <p:spPr>
            <a:xfrm>
              <a:off x="2635403" y="2080370"/>
              <a:ext cx="272182" cy="34922"/>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6"/>
            <p:cNvSpPr/>
            <p:nvPr/>
          </p:nvSpPr>
          <p:spPr>
            <a:xfrm>
              <a:off x="2513752" y="2167099"/>
              <a:ext cx="393833" cy="34922"/>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6"/>
            <p:cNvSpPr/>
            <p:nvPr/>
          </p:nvSpPr>
          <p:spPr>
            <a:xfrm>
              <a:off x="2513752" y="2253827"/>
              <a:ext cx="272271" cy="34922"/>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6"/>
            <p:cNvSpPr/>
            <p:nvPr/>
          </p:nvSpPr>
          <p:spPr>
            <a:xfrm>
              <a:off x="2809748" y="2253827"/>
              <a:ext cx="97836" cy="34922"/>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986"/>
        <p:cNvGrpSpPr/>
        <p:nvPr/>
      </p:nvGrpSpPr>
      <p:grpSpPr>
        <a:xfrm>
          <a:off x="0" y="0"/>
          <a:ext cx="0" cy="0"/>
          <a:chOff x="0" y="0"/>
          <a:chExt cx="0" cy="0"/>
        </a:xfrm>
      </p:grpSpPr>
      <p:sp>
        <p:nvSpPr>
          <p:cNvPr id="1987" name="Google Shape;1987;p67"/>
          <p:cNvSpPr txBox="1">
            <a:spLocks noGrp="1"/>
          </p:cNvSpPr>
          <p:nvPr>
            <p:ph type="subTitle" idx="1"/>
          </p:nvPr>
        </p:nvSpPr>
        <p:spPr>
          <a:xfrm>
            <a:off x="713340" y="1517329"/>
            <a:ext cx="24513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New York</a:t>
            </a:r>
            <a:endParaRPr/>
          </a:p>
        </p:txBody>
      </p:sp>
      <p:sp>
        <p:nvSpPr>
          <p:cNvPr id="1988" name="Google Shape;1988;p67"/>
          <p:cNvSpPr txBox="1">
            <a:spLocks noGrp="1"/>
          </p:cNvSpPr>
          <p:nvPr>
            <p:ph type="subTitle" idx="4"/>
          </p:nvPr>
        </p:nvSpPr>
        <p:spPr>
          <a:xfrm>
            <a:off x="2033053" y="2905479"/>
            <a:ext cx="24513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Chicago</a:t>
            </a:r>
            <a:endParaRPr/>
          </a:p>
        </p:txBody>
      </p:sp>
      <p:sp>
        <p:nvSpPr>
          <p:cNvPr id="1989" name="Google Shape;1989;p67"/>
          <p:cNvSpPr txBox="1">
            <a:spLocks noGrp="1"/>
          </p:cNvSpPr>
          <p:nvPr>
            <p:ph type="subTitle" idx="2"/>
          </p:nvPr>
        </p:nvSpPr>
        <p:spPr>
          <a:xfrm>
            <a:off x="3340038" y="1517329"/>
            <a:ext cx="24513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San Francisco</a:t>
            </a:r>
            <a:endParaRPr/>
          </a:p>
        </p:txBody>
      </p:sp>
      <p:sp>
        <p:nvSpPr>
          <p:cNvPr id="1990" name="Google Shape;1990;p67"/>
          <p:cNvSpPr txBox="1">
            <a:spLocks noGrp="1"/>
          </p:cNvSpPr>
          <p:nvPr>
            <p:ph type="subTitle" idx="3"/>
          </p:nvPr>
        </p:nvSpPr>
        <p:spPr>
          <a:xfrm>
            <a:off x="5979391" y="1517329"/>
            <a:ext cx="24513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Los Angeles</a:t>
            </a:r>
            <a:endParaRPr/>
          </a:p>
        </p:txBody>
      </p:sp>
      <p:sp>
        <p:nvSpPr>
          <p:cNvPr id="1991" name="Google Shape;1991;p67"/>
          <p:cNvSpPr txBox="1">
            <a:spLocks noGrp="1"/>
          </p:cNvSpPr>
          <p:nvPr>
            <p:ph type="subTitle" idx="5"/>
          </p:nvPr>
        </p:nvSpPr>
        <p:spPr>
          <a:xfrm>
            <a:off x="4659751" y="2905479"/>
            <a:ext cx="2451300" cy="342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Las Vegas</a:t>
            </a:r>
            <a:endParaRPr/>
          </a:p>
        </p:txBody>
      </p:sp>
      <p:sp>
        <p:nvSpPr>
          <p:cNvPr id="1992" name="Google Shape;1992;p67"/>
          <p:cNvSpPr txBox="1">
            <a:spLocks noGrp="1"/>
          </p:cNvSpPr>
          <p:nvPr>
            <p:ph type="subTitle" idx="6"/>
          </p:nvPr>
        </p:nvSpPr>
        <p:spPr>
          <a:xfrm>
            <a:off x="713232" y="2005584"/>
            <a:ext cx="24507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1993" name="Google Shape;1993;p67"/>
          <p:cNvSpPr txBox="1">
            <a:spLocks noGrp="1"/>
          </p:cNvSpPr>
          <p:nvPr>
            <p:ph type="subTitle" idx="7"/>
          </p:nvPr>
        </p:nvSpPr>
        <p:spPr>
          <a:xfrm>
            <a:off x="3337560" y="2005584"/>
            <a:ext cx="24507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but it’s very hot</a:t>
            </a:r>
            <a:endParaRPr/>
          </a:p>
        </p:txBody>
      </p:sp>
      <p:sp>
        <p:nvSpPr>
          <p:cNvPr id="1994" name="Google Shape;1994;p67"/>
          <p:cNvSpPr txBox="1">
            <a:spLocks noGrp="1"/>
          </p:cNvSpPr>
          <p:nvPr>
            <p:ph type="subTitle" idx="8"/>
          </p:nvPr>
        </p:nvSpPr>
        <p:spPr>
          <a:xfrm>
            <a:off x="5980176" y="2005584"/>
            <a:ext cx="24507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sp>
        <p:nvSpPr>
          <p:cNvPr id="1995" name="Google Shape;1995;p67"/>
          <p:cNvSpPr txBox="1">
            <a:spLocks noGrp="1"/>
          </p:cNvSpPr>
          <p:nvPr>
            <p:ph type="subTitle" idx="9"/>
          </p:nvPr>
        </p:nvSpPr>
        <p:spPr>
          <a:xfrm>
            <a:off x="2032945" y="3390519"/>
            <a:ext cx="24507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Yes, this is the ringed planet. It’s a gas giant</a:t>
            </a:r>
            <a:endParaRPr/>
          </a:p>
        </p:txBody>
      </p:sp>
      <p:sp>
        <p:nvSpPr>
          <p:cNvPr id="1996" name="Google Shape;1996;p67"/>
          <p:cNvSpPr txBox="1">
            <a:spLocks noGrp="1"/>
          </p:cNvSpPr>
          <p:nvPr>
            <p:ph type="subTitle" idx="13"/>
          </p:nvPr>
        </p:nvSpPr>
        <p:spPr>
          <a:xfrm>
            <a:off x="4657272" y="3390519"/>
            <a:ext cx="24507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biggest planet in the Solar System</a:t>
            </a:r>
            <a:endParaRPr/>
          </a:p>
        </p:txBody>
      </p:sp>
      <p:sp>
        <p:nvSpPr>
          <p:cNvPr id="1997" name="Google Shape;1997;p67"/>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National bicycle communities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sp>
        <p:nvSpPr>
          <p:cNvPr id="1063" name="Google Shape;1063;p38"/>
          <p:cNvSpPr/>
          <p:nvPr/>
        </p:nvSpPr>
        <p:spPr>
          <a:xfrm>
            <a:off x="2144796" y="1409103"/>
            <a:ext cx="705000" cy="70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8"/>
          <p:cNvSpPr txBox="1">
            <a:spLocks noGrp="1"/>
          </p:cNvSpPr>
          <p:nvPr>
            <p:ph type="title"/>
          </p:nvPr>
        </p:nvSpPr>
        <p:spPr>
          <a:xfrm>
            <a:off x="2144644" y="1370703"/>
            <a:ext cx="705000" cy="78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 </a:t>
            </a:r>
            <a:endParaRPr dirty="0"/>
          </a:p>
        </p:txBody>
      </p:sp>
      <p:sp>
        <p:nvSpPr>
          <p:cNvPr id="1065" name="Google Shape;1065;p38"/>
          <p:cNvSpPr/>
          <p:nvPr/>
        </p:nvSpPr>
        <p:spPr>
          <a:xfrm>
            <a:off x="2144796" y="3307453"/>
            <a:ext cx="705000" cy="7050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8"/>
          <p:cNvSpPr txBox="1">
            <a:spLocks noGrp="1"/>
          </p:cNvSpPr>
          <p:nvPr>
            <p:ph type="title" idx="8"/>
          </p:nvPr>
        </p:nvSpPr>
        <p:spPr>
          <a:xfrm>
            <a:off x="2144644" y="3269053"/>
            <a:ext cx="705000" cy="78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a:t>
            </a:r>
            <a:endParaRPr/>
          </a:p>
        </p:txBody>
      </p:sp>
      <p:sp>
        <p:nvSpPr>
          <p:cNvPr id="1067" name="Google Shape;1067;p38"/>
          <p:cNvSpPr/>
          <p:nvPr/>
        </p:nvSpPr>
        <p:spPr>
          <a:xfrm>
            <a:off x="2144796" y="2358278"/>
            <a:ext cx="705000" cy="70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8"/>
          <p:cNvSpPr txBox="1">
            <a:spLocks noGrp="1"/>
          </p:cNvSpPr>
          <p:nvPr>
            <p:ph type="title" idx="5"/>
          </p:nvPr>
        </p:nvSpPr>
        <p:spPr>
          <a:xfrm>
            <a:off x="2144644" y="2319878"/>
            <a:ext cx="705000" cy="78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
        <p:nvSpPr>
          <p:cNvPr id="1069" name="Google Shape;1069;p38"/>
          <p:cNvSpPr txBox="1">
            <a:spLocks noGrp="1"/>
          </p:cNvSpPr>
          <p:nvPr>
            <p:ph type="subTitle" idx="1"/>
          </p:nvPr>
        </p:nvSpPr>
        <p:spPr>
          <a:xfrm>
            <a:off x="3056571" y="3197243"/>
            <a:ext cx="37755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Conclusion and Recommendation</a:t>
            </a:r>
            <a:endParaRPr sz="2400" dirty="0"/>
          </a:p>
        </p:txBody>
      </p:sp>
      <p:sp>
        <p:nvSpPr>
          <p:cNvPr id="1071" name="Google Shape;1071;p38"/>
          <p:cNvSpPr txBox="1">
            <a:spLocks noGrp="1"/>
          </p:cNvSpPr>
          <p:nvPr>
            <p:ph type="title" idx="3"/>
          </p:nvPr>
        </p:nvSpPr>
        <p:spPr>
          <a:xfrm>
            <a:off x="507663" y="421127"/>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1072" name="Google Shape;1072;p38"/>
          <p:cNvSpPr txBox="1">
            <a:spLocks noGrp="1"/>
          </p:cNvSpPr>
          <p:nvPr>
            <p:ph type="subTitle" idx="4"/>
          </p:nvPr>
        </p:nvSpPr>
        <p:spPr>
          <a:xfrm>
            <a:off x="3056571" y="1472885"/>
            <a:ext cx="37755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Business</a:t>
            </a:r>
            <a:r>
              <a:rPr lang="en" dirty="0"/>
              <a:t> Problem</a:t>
            </a:r>
            <a:endParaRPr dirty="0"/>
          </a:p>
        </p:txBody>
      </p:sp>
      <p:sp>
        <p:nvSpPr>
          <p:cNvPr id="1074" name="Google Shape;1074;p38"/>
          <p:cNvSpPr txBox="1">
            <a:spLocks noGrp="1"/>
          </p:cNvSpPr>
          <p:nvPr>
            <p:ph type="subTitle" idx="7"/>
          </p:nvPr>
        </p:nvSpPr>
        <p:spPr>
          <a:xfrm>
            <a:off x="3056571" y="2415638"/>
            <a:ext cx="37755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Key Findings</a:t>
            </a:r>
            <a:endParaRPr sz="24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01"/>
        <p:cNvGrpSpPr/>
        <p:nvPr/>
      </p:nvGrpSpPr>
      <p:grpSpPr>
        <a:xfrm>
          <a:off x="0" y="0"/>
          <a:ext cx="0" cy="0"/>
          <a:chOff x="0" y="0"/>
          <a:chExt cx="0" cy="0"/>
        </a:xfrm>
      </p:grpSpPr>
      <p:sp>
        <p:nvSpPr>
          <p:cNvPr id="2002" name="Google Shape;2002;p68"/>
          <p:cNvSpPr txBox="1">
            <a:spLocks noGrp="1"/>
          </p:cNvSpPr>
          <p:nvPr>
            <p:ph type="subTitle" idx="2"/>
          </p:nvPr>
        </p:nvSpPr>
        <p:spPr>
          <a:xfrm>
            <a:off x="4598450" y="2596900"/>
            <a:ext cx="3773400" cy="87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
              <a:t>addyouremail@freepik.com</a:t>
            </a:r>
            <a:endParaRPr/>
          </a:p>
          <a:p>
            <a:pPr marL="0" lvl="0" indent="0" algn="l" rtl="0">
              <a:spcBef>
                <a:spcPts val="0"/>
              </a:spcBef>
              <a:spcAft>
                <a:spcPts val="0"/>
              </a:spcAft>
              <a:buNone/>
            </a:pPr>
            <a:r>
              <a:rPr lang="en"/>
              <a:t>+91 620 421 838</a:t>
            </a:r>
            <a:endParaRPr/>
          </a:p>
          <a:p>
            <a:pPr marL="0" lvl="0" indent="0" algn="l" rtl="0">
              <a:spcBef>
                <a:spcPts val="0"/>
              </a:spcBef>
              <a:spcAft>
                <a:spcPts val="0"/>
              </a:spcAft>
              <a:buNone/>
            </a:pPr>
            <a:r>
              <a:rPr lang="en"/>
              <a:t>yourcompany.com</a:t>
            </a:r>
            <a:endParaRPr/>
          </a:p>
        </p:txBody>
      </p:sp>
      <p:sp>
        <p:nvSpPr>
          <p:cNvPr id="2003" name="Google Shape;2003;p68"/>
          <p:cNvSpPr txBox="1">
            <a:spLocks noGrp="1"/>
          </p:cNvSpPr>
          <p:nvPr>
            <p:ph type="title"/>
          </p:nvPr>
        </p:nvSpPr>
        <p:spPr>
          <a:xfrm>
            <a:off x="4598450" y="387100"/>
            <a:ext cx="3773400" cy="87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2004" name="Google Shape;2004;p68"/>
          <p:cNvSpPr txBox="1">
            <a:spLocks noGrp="1"/>
          </p:cNvSpPr>
          <p:nvPr>
            <p:ph type="subTitle" idx="1"/>
          </p:nvPr>
        </p:nvSpPr>
        <p:spPr>
          <a:xfrm>
            <a:off x="4598450" y="1104475"/>
            <a:ext cx="3878400" cy="616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Do you have any questions?</a:t>
            </a:r>
            <a:endParaRPr/>
          </a:p>
        </p:txBody>
      </p:sp>
      <p:sp>
        <p:nvSpPr>
          <p:cNvPr id="2005" name="Google Shape;2005;p68"/>
          <p:cNvSpPr txBox="1"/>
          <p:nvPr/>
        </p:nvSpPr>
        <p:spPr>
          <a:xfrm>
            <a:off x="4598450" y="3485725"/>
            <a:ext cx="3773400" cy="246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200">
                <a:solidFill>
                  <a:schemeClr val="dk1"/>
                </a:solidFill>
                <a:latin typeface="Kanit Light"/>
                <a:ea typeface="Kanit Light"/>
                <a:cs typeface="Kanit Light"/>
                <a:sym typeface="Kanit Light"/>
              </a:rPr>
              <a:t>Please keep this slide for attribution</a:t>
            </a:r>
            <a:endParaRPr sz="1200">
              <a:solidFill>
                <a:schemeClr val="dk1"/>
              </a:solidFill>
              <a:latin typeface="Kanit Light"/>
              <a:ea typeface="Kanit Light"/>
              <a:cs typeface="Kanit Light"/>
              <a:sym typeface="Kanit Light"/>
            </a:endParaRPr>
          </a:p>
        </p:txBody>
      </p:sp>
      <p:grpSp>
        <p:nvGrpSpPr>
          <p:cNvPr id="2006" name="Google Shape;2006;p68"/>
          <p:cNvGrpSpPr/>
          <p:nvPr/>
        </p:nvGrpSpPr>
        <p:grpSpPr>
          <a:xfrm>
            <a:off x="1096478" y="1654002"/>
            <a:ext cx="2890046" cy="2973986"/>
            <a:chOff x="1096478" y="1654002"/>
            <a:chExt cx="2890046" cy="2973986"/>
          </a:xfrm>
        </p:grpSpPr>
        <p:sp>
          <p:nvSpPr>
            <p:cNvPr id="2007" name="Google Shape;2007;p68"/>
            <p:cNvSpPr/>
            <p:nvPr/>
          </p:nvSpPr>
          <p:spPr>
            <a:xfrm>
              <a:off x="1096478" y="4536456"/>
              <a:ext cx="1223171" cy="91533"/>
            </a:xfrm>
            <a:custGeom>
              <a:avLst/>
              <a:gdLst/>
              <a:ahLst/>
              <a:cxnLst/>
              <a:rect l="l" t="t" r="r" b="b"/>
              <a:pathLst>
                <a:path w="15047" h="1126" extrusionOk="0">
                  <a:moveTo>
                    <a:pt x="7508" y="1"/>
                  </a:moveTo>
                  <a:cubicBezTo>
                    <a:pt x="3374" y="1"/>
                    <a:pt x="0" y="274"/>
                    <a:pt x="0" y="578"/>
                  </a:cubicBezTo>
                  <a:cubicBezTo>
                    <a:pt x="0" y="882"/>
                    <a:pt x="3374" y="1125"/>
                    <a:pt x="7508" y="1125"/>
                  </a:cubicBezTo>
                  <a:cubicBezTo>
                    <a:pt x="11642" y="1125"/>
                    <a:pt x="15046" y="882"/>
                    <a:pt x="15046" y="578"/>
                  </a:cubicBezTo>
                  <a:cubicBezTo>
                    <a:pt x="15046" y="213"/>
                    <a:pt x="11642" y="1"/>
                    <a:pt x="75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8"/>
            <p:cNvSpPr/>
            <p:nvPr/>
          </p:nvSpPr>
          <p:spPr>
            <a:xfrm>
              <a:off x="2763353" y="4536456"/>
              <a:ext cx="1223171" cy="91533"/>
            </a:xfrm>
            <a:custGeom>
              <a:avLst/>
              <a:gdLst/>
              <a:ahLst/>
              <a:cxnLst/>
              <a:rect l="l" t="t" r="r" b="b"/>
              <a:pathLst>
                <a:path w="15047" h="1126" extrusionOk="0">
                  <a:moveTo>
                    <a:pt x="7508" y="1"/>
                  </a:moveTo>
                  <a:cubicBezTo>
                    <a:pt x="3374" y="1"/>
                    <a:pt x="0" y="274"/>
                    <a:pt x="0" y="578"/>
                  </a:cubicBezTo>
                  <a:cubicBezTo>
                    <a:pt x="0" y="882"/>
                    <a:pt x="3374" y="1125"/>
                    <a:pt x="7508" y="1125"/>
                  </a:cubicBezTo>
                  <a:cubicBezTo>
                    <a:pt x="11642" y="1125"/>
                    <a:pt x="15046" y="882"/>
                    <a:pt x="15046" y="578"/>
                  </a:cubicBezTo>
                  <a:cubicBezTo>
                    <a:pt x="15046" y="213"/>
                    <a:pt x="11642" y="1"/>
                    <a:pt x="75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09" name="Google Shape;2009;p68"/>
            <p:cNvGrpSpPr/>
            <p:nvPr/>
          </p:nvGrpSpPr>
          <p:grpSpPr>
            <a:xfrm>
              <a:off x="1137909" y="1654002"/>
              <a:ext cx="2767356" cy="2927751"/>
              <a:chOff x="1995150" y="5232900"/>
              <a:chExt cx="1276750" cy="1350750"/>
            </a:xfrm>
          </p:grpSpPr>
          <p:sp>
            <p:nvSpPr>
              <p:cNvPr id="2010" name="Google Shape;2010;p68"/>
              <p:cNvSpPr/>
              <p:nvPr/>
            </p:nvSpPr>
            <p:spPr>
              <a:xfrm>
                <a:off x="2579725" y="6361800"/>
                <a:ext cx="232700" cy="155150"/>
              </a:xfrm>
              <a:custGeom>
                <a:avLst/>
                <a:gdLst/>
                <a:ahLst/>
                <a:cxnLst/>
                <a:rect l="l" t="t" r="r" b="b"/>
                <a:pathLst>
                  <a:path w="9308" h="6206" extrusionOk="0">
                    <a:moveTo>
                      <a:pt x="7072" y="1"/>
                    </a:moveTo>
                    <a:cubicBezTo>
                      <a:pt x="6705" y="1"/>
                      <a:pt x="6972" y="735"/>
                      <a:pt x="6505" y="1002"/>
                    </a:cubicBezTo>
                    <a:cubicBezTo>
                      <a:pt x="6338" y="1079"/>
                      <a:pt x="6097" y="1105"/>
                      <a:pt x="5850" y="1105"/>
                    </a:cubicBezTo>
                    <a:cubicBezTo>
                      <a:pt x="5356" y="1105"/>
                      <a:pt x="4837" y="1002"/>
                      <a:pt x="4837" y="1002"/>
                    </a:cubicBezTo>
                    <a:cubicBezTo>
                      <a:pt x="4837" y="1002"/>
                      <a:pt x="3970" y="3003"/>
                      <a:pt x="2302" y="3670"/>
                    </a:cubicBezTo>
                    <a:cubicBezTo>
                      <a:pt x="0" y="4571"/>
                      <a:pt x="301" y="6205"/>
                      <a:pt x="301" y="6205"/>
                    </a:cubicBezTo>
                    <a:cubicBezTo>
                      <a:pt x="301" y="6205"/>
                      <a:pt x="1501" y="6205"/>
                      <a:pt x="3503" y="5471"/>
                    </a:cubicBezTo>
                    <a:cubicBezTo>
                      <a:pt x="5037" y="4871"/>
                      <a:pt x="6705" y="4571"/>
                      <a:pt x="8006" y="4070"/>
                    </a:cubicBezTo>
                    <a:cubicBezTo>
                      <a:pt x="9307" y="3537"/>
                      <a:pt x="9174" y="2569"/>
                      <a:pt x="9174" y="2569"/>
                    </a:cubicBezTo>
                    <a:cubicBezTo>
                      <a:pt x="9174" y="2569"/>
                      <a:pt x="7873" y="1"/>
                      <a:pt x="70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8"/>
              <p:cNvSpPr/>
              <p:nvPr/>
            </p:nvSpPr>
            <p:spPr>
              <a:xfrm>
                <a:off x="2635600" y="5792225"/>
                <a:ext cx="176825" cy="603800"/>
              </a:xfrm>
              <a:custGeom>
                <a:avLst/>
                <a:gdLst/>
                <a:ahLst/>
                <a:cxnLst/>
                <a:rect l="l" t="t" r="r" b="b"/>
                <a:pathLst>
                  <a:path w="7073" h="24152" extrusionOk="0">
                    <a:moveTo>
                      <a:pt x="7072" y="1"/>
                    </a:moveTo>
                    <a:lnTo>
                      <a:pt x="634" y="601"/>
                    </a:lnTo>
                    <a:lnTo>
                      <a:pt x="0" y="10975"/>
                    </a:lnTo>
                    <a:lnTo>
                      <a:pt x="2869" y="24151"/>
                    </a:lnTo>
                    <a:lnTo>
                      <a:pt x="5237" y="23785"/>
                    </a:lnTo>
                    <a:cubicBezTo>
                      <a:pt x="5237" y="23785"/>
                      <a:pt x="3469" y="13310"/>
                      <a:pt x="3903" y="10975"/>
                    </a:cubicBezTo>
                    <a:cubicBezTo>
                      <a:pt x="4303" y="8640"/>
                      <a:pt x="7072" y="1"/>
                      <a:pt x="7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8"/>
              <p:cNvSpPr/>
              <p:nvPr/>
            </p:nvSpPr>
            <p:spPr>
              <a:xfrm>
                <a:off x="2571375" y="5784300"/>
                <a:ext cx="241050" cy="251225"/>
              </a:xfrm>
              <a:custGeom>
                <a:avLst/>
                <a:gdLst/>
                <a:ahLst/>
                <a:cxnLst/>
                <a:rect l="l" t="t" r="r" b="b"/>
                <a:pathLst>
                  <a:path w="9642" h="10049" extrusionOk="0">
                    <a:moveTo>
                      <a:pt x="6557" y="1"/>
                    </a:moveTo>
                    <a:cubicBezTo>
                      <a:pt x="5697" y="1"/>
                      <a:pt x="4688" y="65"/>
                      <a:pt x="3570" y="251"/>
                    </a:cubicBezTo>
                    <a:cubicBezTo>
                      <a:pt x="1" y="885"/>
                      <a:pt x="168" y="8624"/>
                      <a:pt x="168" y="8624"/>
                    </a:cubicBezTo>
                    <a:cubicBezTo>
                      <a:pt x="168" y="8624"/>
                      <a:pt x="234" y="9324"/>
                      <a:pt x="1802" y="9891"/>
                    </a:cubicBezTo>
                    <a:cubicBezTo>
                      <a:pt x="2125" y="10004"/>
                      <a:pt x="2563" y="10048"/>
                      <a:pt x="3054" y="10048"/>
                    </a:cubicBezTo>
                    <a:cubicBezTo>
                      <a:pt x="4895" y="10048"/>
                      <a:pt x="7473" y="9424"/>
                      <a:pt x="7473" y="9424"/>
                    </a:cubicBezTo>
                    <a:lnTo>
                      <a:pt x="9641" y="318"/>
                    </a:lnTo>
                    <a:cubicBezTo>
                      <a:pt x="9641" y="318"/>
                      <a:pt x="8467" y="1"/>
                      <a:pt x="6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8"/>
              <p:cNvSpPr/>
              <p:nvPr/>
            </p:nvSpPr>
            <p:spPr>
              <a:xfrm>
                <a:off x="2016825" y="6094125"/>
                <a:ext cx="467025" cy="467025"/>
              </a:xfrm>
              <a:custGeom>
                <a:avLst/>
                <a:gdLst/>
                <a:ahLst/>
                <a:cxnLst/>
                <a:rect l="l" t="t" r="r" b="b"/>
                <a:pathLst>
                  <a:path w="18681" h="18681" extrusionOk="0">
                    <a:moveTo>
                      <a:pt x="9340" y="901"/>
                    </a:moveTo>
                    <a:cubicBezTo>
                      <a:pt x="13977" y="901"/>
                      <a:pt x="17746" y="4704"/>
                      <a:pt x="17813" y="9374"/>
                    </a:cubicBezTo>
                    <a:cubicBezTo>
                      <a:pt x="17813" y="14044"/>
                      <a:pt x="14010" y="17846"/>
                      <a:pt x="9340" y="17846"/>
                    </a:cubicBezTo>
                    <a:cubicBezTo>
                      <a:pt x="4670" y="17846"/>
                      <a:pt x="868" y="14044"/>
                      <a:pt x="868" y="9374"/>
                    </a:cubicBezTo>
                    <a:cubicBezTo>
                      <a:pt x="868" y="4704"/>
                      <a:pt x="4670" y="901"/>
                      <a:pt x="9340" y="901"/>
                    </a:cubicBezTo>
                    <a:close/>
                    <a:moveTo>
                      <a:pt x="9340" y="0"/>
                    </a:moveTo>
                    <a:cubicBezTo>
                      <a:pt x="4203" y="0"/>
                      <a:pt x="0" y="4170"/>
                      <a:pt x="0" y="9340"/>
                    </a:cubicBezTo>
                    <a:cubicBezTo>
                      <a:pt x="0" y="14444"/>
                      <a:pt x="4170" y="18680"/>
                      <a:pt x="9340" y="18680"/>
                    </a:cubicBezTo>
                    <a:cubicBezTo>
                      <a:pt x="14477" y="18680"/>
                      <a:pt x="18680" y="14511"/>
                      <a:pt x="18680" y="9340"/>
                    </a:cubicBezTo>
                    <a:cubicBezTo>
                      <a:pt x="18680" y="4203"/>
                      <a:pt x="14477" y="0"/>
                      <a:pt x="93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8"/>
              <p:cNvSpPr/>
              <p:nvPr/>
            </p:nvSpPr>
            <p:spPr>
              <a:xfrm>
                <a:off x="2226975" y="6304275"/>
                <a:ext cx="45875" cy="45875"/>
              </a:xfrm>
              <a:custGeom>
                <a:avLst/>
                <a:gdLst/>
                <a:ahLst/>
                <a:cxnLst/>
                <a:rect l="l" t="t" r="r" b="b"/>
                <a:pathLst>
                  <a:path w="1835" h="1835" extrusionOk="0">
                    <a:moveTo>
                      <a:pt x="934" y="0"/>
                    </a:moveTo>
                    <a:cubicBezTo>
                      <a:pt x="434" y="0"/>
                      <a:pt x="0" y="400"/>
                      <a:pt x="0" y="901"/>
                    </a:cubicBezTo>
                    <a:cubicBezTo>
                      <a:pt x="0" y="1435"/>
                      <a:pt x="434" y="1835"/>
                      <a:pt x="934" y="1835"/>
                    </a:cubicBezTo>
                    <a:cubicBezTo>
                      <a:pt x="1435" y="1835"/>
                      <a:pt x="1835" y="1435"/>
                      <a:pt x="1835" y="901"/>
                    </a:cubicBezTo>
                    <a:cubicBezTo>
                      <a:pt x="1835" y="400"/>
                      <a:pt x="1435" y="0"/>
                      <a:pt x="934" y="0"/>
                    </a:cubicBezTo>
                    <a:close/>
                  </a:path>
                </a:pathLst>
              </a:custGeom>
              <a:solidFill>
                <a:srgbClr val="FFC1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8"/>
              <p:cNvSpPr/>
              <p:nvPr/>
            </p:nvSpPr>
            <p:spPr>
              <a:xfrm>
                <a:off x="1995150" y="6073275"/>
                <a:ext cx="510375" cy="510375"/>
              </a:xfrm>
              <a:custGeom>
                <a:avLst/>
                <a:gdLst/>
                <a:ahLst/>
                <a:cxnLst/>
                <a:rect l="l" t="t" r="r" b="b"/>
                <a:pathLst>
                  <a:path w="20415" h="20415" extrusionOk="0">
                    <a:moveTo>
                      <a:pt x="10207" y="934"/>
                    </a:moveTo>
                    <a:cubicBezTo>
                      <a:pt x="15278" y="934"/>
                      <a:pt x="19447" y="5104"/>
                      <a:pt x="19447" y="10208"/>
                    </a:cubicBezTo>
                    <a:cubicBezTo>
                      <a:pt x="19447" y="15278"/>
                      <a:pt x="15278" y="19447"/>
                      <a:pt x="10207" y="19447"/>
                    </a:cubicBezTo>
                    <a:cubicBezTo>
                      <a:pt x="5104" y="19447"/>
                      <a:pt x="934" y="15278"/>
                      <a:pt x="934" y="10208"/>
                    </a:cubicBezTo>
                    <a:cubicBezTo>
                      <a:pt x="934" y="5104"/>
                      <a:pt x="5104" y="934"/>
                      <a:pt x="10207" y="934"/>
                    </a:cubicBezTo>
                    <a:close/>
                    <a:moveTo>
                      <a:pt x="10207" y="0"/>
                    </a:moveTo>
                    <a:cubicBezTo>
                      <a:pt x="4570" y="0"/>
                      <a:pt x="0" y="4570"/>
                      <a:pt x="0" y="10208"/>
                    </a:cubicBezTo>
                    <a:cubicBezTo>
                      <a:pt x="0" y="15845"/>
                      <a:pt x="4570" y="20415"/>
                      <a:pt x="10207" y="20415"/>
                    </a:cubicBezTo>
                    <a:cubicBezTo>
                      <a:pt x="15845" y="20415"/>
                      <a:pt x="20415" y="15845"/>
                      <a:pt x="20415" y="10208"/>
                    </a:cubicBezTo>
                    <a:cubicBezTo>
                      <a:pt x="20415" y="4570"/>
                      <a:pt x="15845" y="0"/>
                      <a:pt x="10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8"/>
              <p:cNvSpPr/>
              <p:nvPr/>
            </p:nvSpPr>
            <p:spPr>
              <a:xfrm>
                <a:off x="2225300" y="6301775"/>
                <a:ext cx="50075" cy="50050"/>
              </a:xfrm>
              <a:custGeom>
                <a:avLst/>
                <a:gdLst/>
                <a:ahLst/>
                <a:cxnLst/>
                <a:rect l="l" t="t" r="r" b="b"/>
                <a:pathLst>
                  <a:path w="2003" h="2002" extrusionOk="0">
                    <a:moveTo>
                      <a:pt x="1001" y="0"/>
                    </a:moveTo>
                    <a:cubicBezTo>
                      <a:pt x="434" y="0"/>
                      <a:pt x="1" y="467"/>
                      <a:pt x="1" y="1001"/>
                    </a:cubicBezTo>
                    <a:cubicBezTo>
                      <a:pt x="1" y="1568"/>
                      <a:pt x="434" y="2002"/>
                      <a:pt x="1001" y="2002"/>
                    </a:cubicBezTo>
                    <a:cubicBezTo>
                      <a:pt x="1535" y="2002"/>
                      <a:pt x="2002" y="1568"/>
                      <a:pt x="2002" y="1001"/>
                    </a:cubicBezTo>
                    <a:cubicBezTo>
                      <a:pt x="2002" y="467"/>
                      <a:pt x="1535" y="0"/>
                      <a:pt x="1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8"/>
              <p:cNvSpPr/>
              <p:nvPr/>
            </p:nvSpPr>
            <p:spPr>
              <a:xfrm>
                <a:off x="2759850" y="6073275"/>
                <a:ext cx="512050" cy="510375"/>
              </a:xfrm>
              <a:custGeom>
                <a:avLst/>
                <a:gdLst/>
                <a:ahLst/>
                <a:cxnLst/>
                <a:rect l="l" t="t" r="r" b="b"/>
                <a:pathLst>
                  <a:path w="20482" h="20415" extrusionOk="0">
                    <a:moveTo>
                      <a:pt x="10208" y="934"/>
                    </a:moveTo>
                    <a:cubicBezTo>
                      <a:pt x="15345" y="934"/>
                      <a:pt x="19481" y="5104"/>
                      <a:pt x="19481" y="10208"/>
                    </a:cubicBezTo>
                    <a:cubicBezTo>
                      <a:pt x="19481" y="15278"/>
                      <a:pt x="15311" y="19447"/>
                      <a:pt x="10208" y="19447"/>
                    </a:cubicBezTo>
                    <a:cubicBezTo>
                      <a:pt x="5138" y="19447"/>
                      <a:pt x="968" y="15278"/>
                      <a:pt x="968" y="10208"/>
                    </a:cubicBezTo>
                    <a:cubicBezTo>
                      <a:pt x="968" y="5104"/>
                      <a:pt x="5138" y="934"/>
                      <a:pt x="10208" y="934"/>
                    </a:cubicBezTo>
                    <a:close/>
                    <a:moveTo>
                      <a:pt x="10208" y="0"/>
                    </a:moveTo>
                    <a:cubicBezTo>
                      <a:pt x="4604" y="0"/>
                      <a:pt x="1" y="4570"/>
                      <a:pt x="1" y="10208"/>
                    </a:cubicBezTo>
                    <a:cubicBezTo>
                      <a:pt x="1" y="15845"/>
                      <a:pt x="4604" y="20415"/>
                      <a:pt x="10208" y="20415"/>
                    </a:cubicBezTo>
                    <a:cubicBezTo>
                      <a:pt x="15879" y="20415"/>
                      <a:pt x="20482" y="15845"/>
                      <a:pt x="20448" y="10208"/>
                    </a:cubicBezTo>
                    <a:cubicBezTo>
                      <a:pt x="20448" y="4570"/>
                      <a:pt x="15845" y="0"/>
                      <a:pt x="10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8"/>
              <p:cNvSpPr/>
              <p:nvPr/>
            </p:nvSpPr>
            <p:spPr>
              <a:xfrm>
                <a:off x="2990025" y="6301775"/>
                <a:ext cx="50050" cy="50050"/>
              </a:xfrm>
              <a:custGeom>
                <a:avLst/>
                <a:gdLst/>
                <a:ahLst/>
                <a:cxnLst/>
                <a:rect l="l" t="t" r="r" b="b"/>
                <a:pathLst>
                  <a:path w="2002" h="2002" extrusionOk="0">
                    <a:moveTo>
                      <a:pt x="1001" y="0"/>
                    </a:moveTo>
                    <a:cubicBezTo>
                      <a:pt x="467" y="0"/>
                      <a:pt x="0" y="467"/>
                      <a:pt x="0" y="1001"/>
                    </a:cubicBezTo>
                    <a:cubicBezTo>
                      <a:pt x="0" y="1568"/>
                      <a:pt x="467" y="2002"/>
                      <a:pt x="1001" y="2002"/>
                    </a:cubicBezTo>
                    <a:cubicBezTo>
                      <a:pt x="1568" y="2002"/>
                      <a:pt x="2002" y="1568"/>
                      <a:pt x="2002" y="1001"/>
                    </a:cubicBezTo>
                    <a:cubicBezTo>
                      <a:pt x="2002" y="467"/>
                      <a:pt x="1568" y="0"/>
                      <a:pt x="1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8"/>
              <p:cNvSpPr/>
              <p:nvPr/>
            </p:nvSpPr>
            <p:spPr>
              <a:xfrm>
                <a:off x="2784025" y="6096625"/>
                <a:ext cx="462875" cy="462850"/>
              </a:xfrm>
              <a:custGeom>
                <a:avLst/>
                <a:gdLst/>
                <a:ahLst/>
                <a:cxnLst/>
                <a:rect l="l" t="t" r="r" b="b"/>
                <a:pathLst>
                  <a:path w="18515" h="18514" extrusionOk="0">
                    <a:moveTo>
                      <a:pt x="9241" y="834"/>
                    </a:moveTo>
                    <a:cubicBezTo>
                      <a:pt x="13877" y="834"/>
                      <a:pt x="17647" y="4637"/>
                      <a:pt x="17647" y="9240"/>
                    </a:cubicBezTo>
                    <a:cubicBezTo>
                      <a:pt x="17647" y="13843"/>
                      <a:pt x="13877" y="17613"/>
                      <a:pt x="9241" y="17613"/>
                    </a:cubicBezTo>
                    <a:cubicBezTo>
                      <a:pt x="4638" y="17613"/>
                      <a:pt x="868" y="13843"/>
                      <a:pt x="868" y="9240"/>
                    </a:cubicBezTo>
                    <a:cubicBezTo>
                      <a:pt x="868" y="4604"/>
                      <a:pt x="4638" y="834"/>
                      <a:pt x="9241" y="834"/>
                    </a:cubicBezTo>
                    <a:close/>
                    <a:moveTo>
                      <a:pt x="9241" y="0"/>
                    </a:moveTo>
                    <a:cubicBezTo>
                      <a:pt x="4171" y="0"/>
                      <a:pt x="1" y="4137"/>
                      <a:pt x="1" y="9274"/>
                    </a:cubicBezTo>
                    <a:cubicBezTo>
                      <a:pt x="1" y="14344"/>
                      <a:pt x="4104" y="18513"/>
                      <a:pt x="9241" y="18513"/>
                    </a:cubicBezTo>
                    <a:cubicBezTo>
                      <a:pt x="14378" y="18513"/>
                      <a:pt x="18514" y="14344"/>
                      <a:pt x="18514" y="9274"/>
                    </a:cubicBezTo>
                    <a:cubicBezTo>
                      <a:pt x="18514" y="4170"/>
                      <a:pt x="14378" y="0"/>
                      <a:pt x="9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8"/>
              <p:cNvSpPr/>
              <p:nvPr/>
            </p:nvSpPr>
            <p:spPr>
              <a:xfrm>
                <a:off x="2992525" y="6304275"/>
                <a:ext cx="45875" cy="45875"/>
              </a:xfrm>
              <a:custGeom>
                <a:avLst/>
                <a:gdLst/>
                <a:ahLst/>
                <a:cxnLst/>
                <a:rect l="l" t="t" r="r" b="b"/>
                <a:pathLst>
                  <a:path w="1835" h="1835" extrusionOk="0">
                    <a:moveTo>
                      <a:pt x="901" y="0"/>
                    </a:moveTo>
                    <a:cubicBezTo>
                      <a:pt x="400" y="0"/>
                      <a:pt x="0" y="400"/>
                      <a:pt x="0" y="901"/>
                    </a:cubicBezTo>
                    <a:cubicBezTo>
                      <a:pt x="0" y="1435"/>
                      <a:pt x="400" y="1835"/>
                      <a:pt x="901" y="1835"/>
                    </a:cubicBezTo>
                    <a:cubicBezTo>
                      <a:pt x="1401" y="1835"/>
                      <a:pt x="1835" y="1435"/>
                      <a:pt x="1835" y="901"/>
                    </a:cubicBezTo>
                    <a:cubicBezTo>
                      <a:pt x="1835" y="400"/>
                      <a:pt x="1401" y="0"/>
                      <a:pt x="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8"/>
              <p:cNvSpPr/>
              <p:nvPr/>
            </p:nvSpPr>
            <p:spPr>
              <a:xfrm>
                <a:off x="2143575" y="5870850"/>
                <a:ext cx="733050" cy="112375"/>
              </a:xfrm>
              <a:custGeom>
                <a:avLst/>
                <a:gdLst/>
                <a:ahLst/>
                <a:cxnLst/>
                <a:rect l="l" t="t" r="r" b="b"/>
                <a:pathLst>
                  <a:path w="29322" h="4495" extrusionOk="0">
                    <a:moveTo>
                      <a:pt x="454" y="0"/>
                    </a:moveTo>
                    <a:cubicBezTo>
                      <a:pt x="402" y="0"/>
                      <a:pt x="349" y="9"/>
                      <a:pt x="301" y="25"/>
                    </a:cubicBezTo>
                    <a:cubicBezTo>
                      <a:pt x="101" y="125"/>
                      <a:pt x="1" y="358"/>
                      <a:pt x="101" y="592"/>
                    </a:cubicBezTo>
                    <a:cubicBezTo>
                      <a:pt x="234" y="859"/>
                      <a:pt x="1335" y="3327"/>
                      <a:pt x="2969" y="3627"/>
                    </a:cubicBezTo>
                    <a:cubicBezTo>
                      <a:pt x="3290" y="3681"/>
                      <a:pt x="4037" y="3697"/>
                      <a:pt x="4842" y="3697"/>
                    </a:cubicBezTo>
                    <a:cubicBezTo>
                      <a:pt x="6049" y="3697"/>
                      <a:pt x="7386" y="3661"/>
                      <a:pt x="7606" y="3661"/>
                    </a:cubicBezTo>
                    <a:lnTo>
                      <a:pt x="28955" y="4495"/>
                    </a:lnTo>
                    <a:cubicBezTo>
                      <a:pt x="29155" y="4495"/>
                      <a:pt x="29322" y="4328"/>
                      <a:pt x="29322" y="4028"/>
                    </a:cubicBezTo>
                    <a:cubicBezTo>
                      <a:pt x="29322" y="3828"/>
                      <a:pt x="29155" y="3627"/>
                      <a:pt x="28921" y="3627"/>
                    </a:cubicBezTo>
                    <a:lnTo>
                      <a:pt x="7573" y="2793"/>
                    </a:lnTo>
                    <a:cubicBezTo>
                      <a:pt x="6956" y="2813"/>
                      <a:pt x="5751" y="2832"/>
                      <a:pt x="4733" y="2832"/>
                    </a:cubicBezTo>
                    <a:cubicBezTo>
                      <a:pt x="3987" y="2832"/>
                      <a:pt x="3342" y="2822"/>
                      <a:pt x="3103" y="2793"/>
                    </a:cubicBezTo>
                    <a:cubicBezTo>
                      <a:pt x="2102" y="2627"/>
                      <a:pt x="1135" y="925"/>
                      <a:pt x="835" y="258"/>
                    </a:cubicBezTo>
                    <a:cubicBezTo>
                      <a:pt x="784" y="81"/>
                      <a:pt x="619" y="0"/>
                      <a:pt x="4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8"/>
              <p:cNvSpPr/>
              <p:nvPr/>
            </p:nvSpPr>
            <p:spPr>
              <a:xfrm>
                <a:off x="2637275" y="6330925"/>
                <a:ext cx="81750" cy="174350"/>
              </a:xfrm>
              <a:custGeom>
                <a:avLst/>
                <a:gdLst/>
                <a:ahLst/>
                <a:cxnLst/>
                <a:rect l="l" t="t" r="r" b="b"/>
                <a:pathLst>
                  <a:path w="3270" h="6974" extrusionOk="0">
                    <a:moveTo>
                      <a:pt x="462" y="1"/>
                    </a:moveTo>
                    <a:cubicBezTo>
                      <a:pt x="409" y="1"/>
                      <a:pt x="355" y="12"/>
                      <a:pt x="300" y="35"/>
                    </a:cubicBezTo>
                    <a:cubicBezTo>
                      <a:pt x="100" y="102"/>
                      <a:pt x="0" y="369"/>
                      <a:pt x="67" y="569"/>
                    </a:cubicBezTo>
                    <a:lnTo>
                      <a:pt x="2402" y="6706"/>
                    </a:lnTo>
                    <a:cubicBezTo>
                      <a:pt x="2435" y="6907"/>
                      <a:pt x="2602" y="6973"/>
                      <a:pt x="2769" y="6973"/>
                    </a:cubicBezTo>
                    <a:cubicBezTo>
                      <a:pt x="2802" y="6973"/>
                      <a:pt x="2869" y="6973"/>
                      <a:pt x="2935" y="6940"/>
                    </a:cubicBezTo>
                    <a:cubicBezTo>
                      <a:pt x="3169" y="6873"/>
                      <a:pt x="3269" y="6606"/>
                      <a:pt x="3202" y="6406"/>
                    </a:cubicBezTo>
                    <a:lnTo>
                      <a:pt x="867" y="268"/>
                    </a:lnTo>
                    <a:cubicBezTo>
                      <a:pt x="791" y="115"/>
                      <a:pt x="636" y="1"/>
                      <a:pt x="4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8"/>
              <p:cNvSpPr/>
              <p:nvPr/>
            </p:nvSpPr>
            <p:spPr>
              <a:xfrm>
                <a:off x="2650600" y="6466375"/>
                <a:ext cx="112600" cy="57675"/>
              </a:xfrm>
              <a:custGeom>
                <a:avLst/>
                <a:gdLst/>
                <a:ahLst/>
                <a:cxnLst/>
                <a:rect l="l" t="t" r="r" b="b"/>
                <a:pathLst>
                  <a:path w="4504" h="2307" extrusionOk="0">
                    <a:moveTo>
                      <a:pt x="3932" y="1"/>
                    </a:moveTo>
                    <a:cubicBezTo>
                      <a:pt x="3878" y="1"/>
                      <a:pt x="3823" y="7"/>
                      <a:pt x="3770" y="21"/>
                    </a:cubicBezTo>
                    <a:lnTo>
                      <a:pt x="368" y="1355"/>
                    </a:lnTo>
                    <a:cubicBezTo>
                      <a:pt x="134" y="1455"/>
                      <a:pt x="1" y="1722"/>
                      <a:pt x="67" y="1989"/>
                    </a:cubicBezTo>
                    <a:cubicBezTo>
                      <a:pt x="150" y="2182"/>
                      <a:pt x="369" y="2306"/>
                      <a:pt x="575" y="2306"/>
                    </a:cubicBezTo>
                    <a:cubicBezTo>
                      <a:pt x="618" y="2306"/>
                      <a:pt x="661" y="2301"/>
                      <a:pt x="701" y="2289"/>
                    </a:cubicBezTo>
                    <a:lnTo>
                      <a:pt x="4137" y="955"/>
                    </a:lnTo>
                    <a:cubicBezTo>
                      <a:pt x="4371" y="855"/>
                      <a:pt x="4504" y="555"/>
                      <a:pt x="4404" y="321"/>
                    </a:cubicBezTo>
                    <a:cubicBezTo>
                      <a:pt x="4351" y="108"/>
                      <a:pt x="4148" y="1"/>
                      <a:pt x="3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8"/>
              <p:cNvSpPr/>
              <p:nvPr/>
            </p:nvSpPr>
            <p:spPr>
              <a:xfrm>
                <a:off x="2548875" y="6237550"/>
                <a:ext cx="170975" cy="170975"/>
              </a:xfrm>
              <a:custGeom>
                <a:avLst/>
                <a:gdLst/>
                <a:ahLst/>
                <a:cxnLst/>
                <a:rect l="l" t="t" r="r" b="b"/>
                <a:pathLst>
                  <a:path w="6839" h="6839" extrusionOk="0">
                    <a:moveTo>
                      <a:pt x="3436" y="1"/>
                    </a:moveTo>
                    <a:cubicBezTo>
                      <a:pt x="1535" y="1"/>
                      <a:pt x="0" y="1535"/>
                      <a:pt x="0" y="3403"/>
                    </a:cubicBezTo>
                    <a:cubicBezTo>
                      <a:pt x="0" y="5304"/>
                      <a:pt x="1535" y="6839"/>
                      <a:pt x="3436" y="6839"/>
                    </a:cubicBezTo>
                    <a:cubicBezTo>
                      <a:pt x="5337" y="6839"/>
                      <a:pt x="6838" y="5304"/>
                      <a:pt x="6838" y="3403"/>
                    </a:cubicBezTo>
                    <a:cubicBezTo>
                      <a:pt x="6838" y="1535"/>
                      <a:pt x="5337" y="1"/>
                      <a:pt x="3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8"/>
              <p:cNvSpPr/>
              <p:nvPr/>
            </p:nvSpPr>
            <p:spPr>
              <a:xfrm>
                <a:off x="2235300" y="5941400"/>
                <a:ext cx="108450" cy="395425"/>
              </a:xfrm>
              <a:custGeom>
                <a:avLst/>
                <a:gdLst/>
                <a:ahLst/>
                <a:cxnLst/>
                <a:rect l="l" t="t" r="r" b="b"/>
                <a:pathLst>
                  <a:path w="4338" h="15817" extrusionOk="0">
                    <a:moveTo>
                      <a:pt x="3917" y="1"/>
                    </a:moveTo>
                    <a:cubicBezTo>
                      <a:pt x="3726" y="1"/>
                      <a:pt x="3500" y="156"/>
                      <a:pt x="3470" y="338"/>
                    </a:cubicBezTo>
                    <a:lnTo>
                      <a:pt x="68" y="15316"/>
                    </a:lnTo>
                    <a:cubicBezTo>
                      <a:pt x="1" y="15516"/>
                      <a:pt x="168" y="15783"/>
                      <a:pt x="401" y="15816"/>
                    </a:cubicBezTo>
                    <a:lnTo>
                      <a:pt x="468" y="15816"/>
                    </a:lnTo>
                    <a:cubicBezTo>
                      <a:pt x="668" y="15816"/>
                      <a:pt x="835" y="15683"/>
                      <a:pt x="902" y="15483"/>
                    </a:cubicBezTo>
                    <a:lnTo>
                      <a:pt x="4304" y="505"/>
                    </a:lnTo>
                    <a:cubicBezTo>
                      <a:pt x="4337" y="305"/>
                      <a:pt x="4171" y="38"/>
                      <a:pt x="3970" y="5"/>
                    </a:cubicBezTo>
                    <a:cubicBezTo>
                      <a:pt x="3953" y="2"/>
                      <a:pt x="3935" y="1"/>
                      <a:pt x="39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8"/>
              <p:cNvSpPr/>
              <p:nvPr/>
            </p:nvSpPr>
            <p:spPr>
              <a:xfrm>
                <a:off x="2651450" y="5918675"/>
                <a:ext cx="253525" cy="419800"/>
              </a:xfrm>
              <a:custGeom>
                <a:avLst/>
                <a:gdLst/>
                <a:ahLst/>
                <a:cxnLst/>
                <a:rect l="l" t="t" r="r" b="b"/>
                <a:pathLst>
                  <a:path w="10141" h="16792" extrusionOk="0">
                    <a:moveTo>
                      <a:pt x="9682" y="1"/>
                    </a:moveTo>
                    <a:cubicBezTo>
                      <a:pt x="9539" y="1"/>
                      <a:pt x="9399" y="75"/>
                      <a:pt x="9307" y="213"/>
                    </a:cubicBezTo>
                    <a:lnTo>
                      <a:pt x="100" y="16191"/>
                    </a:lnTo>
                    <a:cubicBezTo>
                      <a:pt x="0" y="16392"/>
                      <a:pt x="33" y="16625"/>
                      <a:pt x="267" y="16758"/>
                    </a:cubicBezTo>
                    <a:cubicBezTo>
                      <a:pt x="334" y="16792"/>
                      <a:pt x="367" y="16792"/>
                      <a:pt x="467" y="16792"/>
                    </a:cubicBezTo>
                    <a:cubicBezTo>
                      <a:pt x="634" y="16792"/>
                      <a:pt x="767" y="16758"/>
                      <a:pt x="834" y="16592"/>
                    </a:cubicBezTo>
                    <a:lnTo>
                      <a:pt x="10041" y="614"/>
                    </a:lnTo>
                    <a:cubicBezTo>
                      <a:pt x="10141" y="413"/>
                      <a:pt x="10107" y="180"/>
                      <a:pt x="9874" y="47"/>
                    </a:cubicBezTo>
                    <a:cubicBezTo>
                      <a:pt x="9812" y="16"/>
                      <a:pt x="9747" y="1"/>
                      <a:pt x="9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8"/>
              <p:cNvSpPr/>
              <p:nvPr/>
            </p:nvSpPr>
            <p:spPr>
              <a:xfrm>
                <a:off x="2793125" y="5861125"/>
                <a:ext cx="265300" cy="87375"/>
              </a:xfrm>
              <a:custGeom>
                <a:avLst/>
                <a:gdLst/>
                <a:ahLst/>
                <a:cxnLst/>
                <a:rect l="l" t="t" r="r" b="b"/>
                <a:pathLst>
                  <a:path w="10612" h="3495" extrusionOk="0">
                    <a:moveTo>
                      <a:pt x="7699" y="1"/>
                    </a:moveTo>
                    <a:cubicBezTo>
                      <a:pt x="6371" y="1"/>
                      <a:pt x="6266" y="863"/>
                      <a:pt x="4338" y="863"/>
                    </a:cubicBezTo>
                    <a:cubicBezTo>
                      <a:pt x="4194" y="863"/>
                      <a:pt x="4039" y="858"/>
                      <a:pt x="3873" y="847"/>
                    </a:cubicBezTo>
                    <a:cubicBezTo>
                      <a:pt x="2950" y="790"/>
                      <a:pt x="2239" y="736"/>
                      <a:pt x="1696" y="736"/>
                    </a:cubicBezTo>
                    <a:cubicBezTo>
                      <a:pt x="669" y="736"/>
                      <a:pt x="246" y="928"/>
                      <a:pt x="137" y="1648"/>
                    </a:cubicBezTo>
                    <a:cubicBezTo>
                      <a:pt x="0" y="2526"/>
                      <a:pt x="4469" y="3495"/>
                      <a:pt x="6782" y="3495"/>
                    </a:cubicBezTo>
                    <a:cubicBezTo>
                      <a:pt x="7280" y="3495"/>
                      <a:pt x="7679" y="3450"/>
                      <a:pt x="7909" y="3349"/>
                    </a:cubicBezTo>
                    <a:cubicBezTo>
                      <a:pt x="10611" y="2248"/>
                      <a:pt x="10311" y="380"/>
                      <a:pt x="8276" y="47"/>
                    </a:cubicBezTo>
                    <a:cubicBezTo>
                      <a:pt x="8059" y="15"/>
                      <a:pt x="7869" y="1"/>
                      <a:pt x="76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8"/>
              <p:cNvSpPr/>
              <p:nvPr/>
            </p:nvSpPr>
            <p:spPr>
              <a:xfrm>
                <a:off x="2317025" y="5963875"/>
                <a:ext cx="710550" cy="376275"/>
              </a:xfrm>
              <a:custGeom>
                <a:avLst/>
                <a:gdLst/>
                <a:ahLst/>
                <a:cxnLst/>
                <a:rect l="l" t="t" r="r" b="b"/>
                <a:pathLst>
                  <a:path w="28422" h="15051" extrusionOk="0">
                    <a:moveTo>
                      <a:pt x="22020" y="1"/>
                    </a:moveTo>
                    <a:cubicBezTo>
                      <a:pt x="21962" y="1"/>
                      <a:pt x="21903" y="13"/>
                      <a:pt x="21850" y="40"/>
                    </a:cubicBezTo>
                    <a:cubicBezTo>
                      <a:pt x="21650" y="107"/>
                      <a:pt x="21550" y="373"/>
                      <a:pt x="21650" y="574"/>
                    </a:cubicBezTo>
                    <a:lnTo>
                      <a:pt x="27387" y="14250"/>
                    </a:lnTo>
                    <a:lnTo>
                      <a:pt x="27387" y="14250"/>
                    </a:lnTo>
                    <a:lnTo>
                      <a:pt x="12877" y="14083"/>
                    </a:lnTo>
                    <a:lnTo>
                      <a:pt x="801" y="1074"/>
                    </a:lnTo>
                    <a:cubicBezTo>
                      <a:pt x="714" y="969"/>
                      <a:pt x="600" y="919"/>
                      <a:pt x="486" y="919"/>
                    </a:cubicBezTo>
                    <a:cubicBezTo>
                      <a:pt x="383" y="919"/>
                      <a:pt x="281" y="961"/>
                      <a:pt x="201" y="1041"/>
                    </a:cubicBezTo>
                    <a:cubicBezTo>
                      <a:pt x="1" y="1207"/>
                      <a:pt x="1" y="1441"/>
                      <a:pt x="168" y="1608"/>
                    </a:cubicBezTo>
                    <a:lnTo>
                      <a:pt x="12376" y="14750"/>
                    </a:lnTo>
                    <a:cubicBezTo>
                      <a:pt x="12476" y="14817"/>
                      <a:pt x="12543" y="14884"/>
                      <a:pt x="12677" y="14884"/>
                    </a:cubicBezTo>
                    <a:lnTo>
                      <a:pt x="28021" y="15051"/>
                    </a:lnTo>
                    <a:cubicBezTo>
                      <a:pt x="28154" y="15051"/>
                      <a:pt x="28321" y="14950"/>
                      <a:pt x="28354" y="14917"/>
                    </a:cubicBezTo>
                    <a:cubicBezTo>
                      <a:pt x="28421" y="14784"/>
                      <a:pt x="28421" y="14617"/>
                      <a:pt x="28388" y="14483"/>
                    </a:cubicBezTo>
                    <a:lnTo>
                      <a:pt x="22384" y="240"/>
                    </a:lnTo>
                    <a:cubicBezTo>
                      <a:pt x="22335" y="93"/>
                      <a:pt x="22179" y="1"/>
                      <a:pt x="220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8"/>
              <p:cNvSpPr/>
              <p:nvPr/>
            </p:nvSpPr>
            <p:spPr>
              <a:xfrm>
                <a:off x="2470475" y="5703000"/>
                <a:ext cx="376125" cy="525400"/>
              </a:xfrm>
              <a:custGeom>
                <a:avLst/>
                <a:gdLst/>
                <a:ahLst/>
                <a:cxnLst/>
                <a:rect l="l" t="t" r="r" b="b"/>
                <a:pathLst>
                  <a:path w="15045" h="21016" extrusionOk="0">
                    <a:moveTo>
                      <a:pt x="14044" y="1"/>
                    </a:moveTo>
                    <a:lnTo>
                      <a:pt x="5838" y="2035"/>
                    </a:lnTo>
                    <a:cubicBezTo>
                      <a:pt x="5838" y="2035"/>
                      <a:pt x="1" y="10642"/>
                      <a:pt x="901" y="12543"/>
                    </a:cubicBezTo>
                    <a:cubicBezTo>
                      <a:pt x="1802" y="14478"/>
                      <a:pt x="8106" y="21016"/>
                      <a:pt x="8106" y="21016"/>
                    </a:cubicBezTo>
                    <a:lnTo>
                      <a:pt x="10175" y="19081"/>
                    </a:lnTo>
                    <a:cubicBezTo>
                      <a:pt x="10175" y="19081"/>
                      <a:pt x="6172" y="14711"/>
                      <a:pt x="5505" y="12710"/>
                    </a:cubicBezTo>
                    <a:cubicBezTo>
                      <a:pt x="4837" y="10708"/>
                      <a:pt x="13177" y="6305"/>
                      <a:pt x="14077" y="3603"/>
                    </a:cubicBezTo>
                    <a:cubicBezTo>
                      <a:pt x="15045" y="968"/>
                      <a:pt x="14044" y="1"/>
                      <a:pt x="140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8"/>
              <p:cNvSpPr/>
              <p:nvPr/>
            </p:nvSpPr>
            <p:spPr>
              <a:xfrm>
                <a:off x="2600575" y="6166800"/>
                <a:ext cx="197650" cy="212550"/>
              </a:xfrm>
              <a:custGeom>
                <a:avLst/>
                <a:gdLst/>
                <a:ahLst/>
                <a:cxnLst/>
                <a:rect l="l" t="t" r="r" b="b"/>
                <a:pathLst>
                  <a:path w="7906" h="8502" extrusionOk="0">
                    <a:moveTo>
                      <a:pt x="4589" y="1"/>
                    </a:moveTo>
                    <a:cubicBezTo>
                      <a:pt x="4521" y="1"/>
                      <a:pt x="4458" y="10"/>
                      <a:pt x="4403" y="29"/>
                    </a:cubicBezTo>
                    <a:cubicBezTo>
                      <a:pt x="4070" y="195"/>
                      <a:pt x="4637" y="762"/>
                      <a:pt x="4337" y="1163"/>
                    </a:cubicBezTo>
                    <a:cubicBezTo>
                      <a:pt x="4003" y="1630"/>
                      <a:pt x="2836" y="1863"/>
                      <a:pt x="2836" y="1863"/>
                    </a:cubicBezTo>
                    <a:cubicBezTo>
                      <a:pt x="2836" y="1863"/>
                      <a:pt x="2869" y="4031"/>
                      <a:pt x="1668" y="5366"/>
                    </a:cubicBezTo>
                    <a:cubicBezTo>
                      <a:pt x="0" y="7200"/>
                      <a:pt x="968" y="8501"/>
                      <a:pt x="968" y="8501"/>
                    </a:cubicBezTo>
                    <a:cubicBezTo>
                      <a:pt x="968" y="8501"/>
                      <a:pt x="2035" y="8001"/>
                      <a:pt x="3536" y="6467"/>
                    </a:cubicBezTo>
                    <a:cubicBezTo>
                      <a:pt x="4670" y="5266"/>
                      <a:pt x="6071" y="4265"/>
                      <a:pt x="7005" y="3264"/>
                    </a:cubicBezTo>
                    <a:cubicBezTo>
                      <a:pt x="7906" y="2264"/>
                      <a:pt x="7406" y="1496"/>
                      <a:pt x="7406" y="1496"/>
                    </a:cubicBezTo>
                    <a:cubicBezTo>
                      <a:pt x="7406" y="1496"/>
                      <a:pt x="5479" y="1"/>
                      <a:pt x="45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8"/>
              <p:cNvSpPr/>
              <p:nvPr/>
            </p:nvSpPr>
            <p:spPr>
              <a:xfrm>
                <a:off x="2485500" y="5686575"/>
                <a:ext cx="373625" cy="337525"/>
              </a:xfrm>
              <a:custGeom>
                <a:avLst/>
                <a:gdLst/>
                <a:ahLst/>
                <a:cxnLst/>
                <a:rect l="l" t="t" r="r" b="b"/>
                <a:pathLst>
                  <a:path w="14945" h="13501" extrusionOk="0">
                    <a:moveTo>
                      <a:pt x="12745" y="0"/>
                    </a:moveTo>
                    <a:cubicBezTo>
                      <a:pt x="10312" y="0"/>
                      <a:pt x="5237" y="2692"/>
                      <a:pt x="5237" y="2692"/>
                    </a:cubicBezTo>
                    <a:cubicBezTo>
                      <a:pt x="5237" y="2692"/>
                      <a:pt x="434" y="8964"/>
                      <a:pt x="0" y="12032"/>
                    </a:cubicBezTo>
                    <a:lnTo>
                      <a:pt x="6938" y="13500"/>
                    </a:lnTo>
                    <a:cubicBezTo>
                      <a:pt x="6938" y="13500"/>
                      <a:pt x="10908" y="7996"/>
                      <a:pt x="12509" y="6462"/>
                    </a:cubicBezTo>
                    <a:cubicBezTo>
                      <a:pt x="14143" y="4894"/>
                      <a:pt x="14944" y="2325"/>
                      <a:pt x="13910" y="491"/>
                    </a:cubicBezTo>
                    <a:cubicBezTo>
                      <a:pt x="13723" y="142"/>
                      <a:pt x="13304" y="0"/>
                      <a:pt x="127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8"/>
              <p:cNvSpPr/>
              <p:nvPr/>
            </p:nvSpPr>
            <p:spPr>
              <a:xfrm>
                <a:off x="2333725" y="5402625"/>
                <a:ext cx="510375" cy="370700"/>
              </a:xfrm>
              <a:custGeom>
                <a:avLst/>
                <a:gdLst/>
                <a:ahLst/>
                <a:cxnLst/>
                <a:rect l="l" t="t" r="r" b="b"/>
                <a:pathLst>
                  <a:path w="20415" h="14828" extrusionOk="0">
                    <a:moveTo>
                      <a:pt x="2915" y="0"/>
                    </a:moveTo>
                    <a:cubicBezTo>
                      <a:pt x="0" y="0"/>
                      <a:pt x="0" y="2676"/>
                      <a:pt x="0" y="2676"/>
                    </a:cubicBezTo>
                    <a:cubicBezTo>
                      <a:pt x="0" y="2676"/>
                      <a:pt x="67" y="4410"/>
                      <a:pt x="1368" y="6712"/>
                    </a:cubicBezTo>
                    <a:cubicBezTo>
                      <a:pt x="3002" y="9514"/>
                      <a:pt x="6705" y="11082"/>
                      <a:pt x="8406" y="12383"/>
                    </a:cubicBezTo>
                    <a:cubicBezTo>
                      <a:pt x="9874" y="13483"/>
                      <a:pt x="10741" y="14818"/>
                      <a:pt x="10741" y="14818"/>
                    </a:cubicBezTo>
                    <a:cubicBezTo>
                      <a:pt x="10741" y="14818"/>
                      <a:pt x="10981" y="14827"/>
                      <a:pt x="11385" y="14827"/>
                    </a:cubicBezTo>
                    <a:cubicBezTo>
                      <a:pt x="13381" y="14827"/>
                      <a:pt x="19370" y="14596"/>
                      <a:pt x="19981" y="11849"/>
                    </a:cubicBezTo>
                    <a:cubicBezTo>
                      <a:pt x="20415" y="9681"/>
                      <a:pt x="10207" y="1908"/>
                      <a:pt x="5070" y="374"/>
                    </a:cubicBezTo>
                    <a:cubicBezTo>
                      <a:pt x="4216" y="110"/>
                      <a:pt x="3506" y="0"/>
                      <a:pt x="29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8"/>
              <p:cNvSpPr/>
              <p:nvPr/>
            </p:nvSpPr>
            <p:spPr>
              <a:xfrm>
                <a:off x="2243650" y="5573750"/>
                <a:ext cx="178475" cy="316075"/>
              </a:xfrm>
              <a:custGeom>
                <a:avLst/>
                <a:gdLst/>
                <a:ahLst/>
                <a:cxnLst/>
                <a:rect l="l" t="t" r="r" b="b"/>
                <a:pathLst>
                  <a:path w="7139" h="12643" extrusionOk="0">
                    <a:moveTo>
                      <a:pt x="7139" y="0"/>
                    </a:moveTo>
                    <a:lnTo>
                      <a:pt x="3770" y="401"/>
                    </a:lnTo>
                    <a:cubicBezTo>
                      <a:pt x="3770" y="401"/>
                      <a:pt x="3837" y="2569"/>
                      <a:pt x="3069" y="6005"/>
                    </a:cubicBezTo>
                    <a:cubicBezTo>
                      <a:pt x="2602" y="8006"/>
                      <a:pt x="0" y="12376"/>
                      <a:pt x="0" y="12376"/>
                    </a:cubicBezTo>
                    <a:lnTo>
                      <a:pt x="2736" y="12643"/>
                    </a:lnTo>
                    <a:cubicBezTo>
                      <a:pt x="2736" y="12643"/>
                      <a:pt x="5604" y="8373"/>
                      <a:pt x="6038" y="5871"/>
                    </a:cubicBezTo>
                    <a:cubicBezTo>
                      <a:pt x="6505" y="3369"/>
                      <a:pt x="7139" y="0"/>
                      <a:pt x="7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8"/>
              <p:cNvSpPr/>
              <p:nvPr/>
            </p:nvSpPr>
            <p:spPr>
              <a:xfrm>
                <a:off x="2324550" y="5460250"/>
                <a:ext cx="116525" cy="176075"/>
              </a:xfrm>
              <a:custGeom>
                <a:avLst/>
                <a:gdLst/>
                <a:ahLst/>
                <a:cxnLst/>
                <a:rect l="l" t="t" r="r" b="b"/>
                <a:pathLst>
                  <a:path w="4661" h="7043" extrusionOk="0">
                    <a:moveTo>
                      <a:pt x="2479" y="1"/>
                    </a:moveTo>
                    <a:cubicBezTo>
                      <a:pt x="2453" y="1"/>
                      <a:pt x="2428" y="2"/>
                      <a:pt x="2402" y="4"/>
                    </a:cubicBezTo>
                    <a:cubicBezTo>
                      <a:pt x="134" y="170"/>
                      <a:pt x="0" y="6575"/>
                      <a:pt x="0" y="6575"/>
                    </a:cubicBezTo>
                    <a:lnTo>
                      <a:pt x="4236" y="7042"/>
                    </a:lnTo>
                    <a:cubicBezTo>
                      <a:pt x="4236" y="7042"/>
                      <a:pt x="4660" y="1"/>
                      <a:pt x="24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8"/>
              <p:cNvSpPr/>
              <p:nvPr/>
            </p:nvSpPr>
            <p:spPr>
              <a:xfrm>
                <a:off x="2206125" y="5854775"/>
                <a:ext cx="108425" cy="116450"/>
              </a:xfrm>
              <a:custGeom>
                <a:avLst/>
                <a:gdLst/>
                <a:ahLst/>
                <a:cxnLst/>
                <a:rect l="l" t="t" r="r" b="b"/>
                <a:pathLst>
                  <a:path w="4337" h="4658" extrusionOk="0">
                    <a:moveTo>
                      <a:pt x="2102" y="1"/>
                    </a:moveTo>
                    <a:cubicBezTo>
                      <a:pt x="2102" y="1"/>
                      <a:pt x="134" y="2736"/>
                      <a:pt x="100" y="3270"/>
                    </a:cubicBezTo>
                    <a:cubicBezTo>
                      <a:pt x="0" y="3803"/>
                      <a:pt x="334" y="4637"/>
                      <a:pt x="1435" y="4637"/>
                    </a:cubicBezTo>
                    <a:cubicBezTo>
                      <a:pt x="1803" y="4637"/>
                      <a:pt x="2175" y="4657"/>
                      <a:pt x="2519" y="4657"/>
                    </a:cubicBezTo>
                    <a:cubicBezTo>
                      <a:pt x="3174" y="4657"/>
                      <a:pt x="3729" y="4586"/>
                      <a:pt x="3970" y="4170"/>
                    </a:cubicBezTo>
                    <a:cubicBezTo>
                      <a:pt x="4337" y="3570"/>
                      <a:pt x="4270" y="1302"/>
                      <a:pt x="4270" y="1302"/>
                    </a:cubicBezTo>
                    <a:lnTo>
                      <a:pt x="21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8"/>
              <p:cNvSpPr/>
              <p:nvPr/>
            </p:nvSpPr>
            <p:spPr>
              <a:xfrm>
                <a:off x="2304525" y="5368600"/>
                <a:ext cx="99275" cy="106775"/>
              </a:xfrm>
              <a:custGeom>
                <a:avLst/>
                <a:gdLst/>
                <a:ahLst/>
                <a:cxnLst/>
                <a:rect l="l" t="t" r="r" b="b"/>
                <a:pathLst>
                  <a:path w="3971" h="4271" extrusionOk="0">
                    <a:moveTo>
                      <a:pt x="2202" y="0"/>
                    </a:moveTo>
                    <a:lnTo>
                      <a:pt x="1" y="2302"/>
                    </a:lnTo>
                    <a:lnTo>
                      <a:pt x="1235" y="4270"/>
                    </a:lnTo>
                    <a:lnTo>
                      <a:pt x="3970" y="1335"/>
                    </a:lnTo>
                    <a:lnTo>
                      <a:pt x="22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8"/>
              <p:cNvSpPr/>
              <p:nvPr/>
            </p:nvSpPr>
            <p:spPr>
              <a:xfrm>
                <a:off x="2239475" y="5298800"/>
                <a:ext cx="135075" cy="144200"/>
              </a:xfrm>
              <a:custGeom>
                <a:avLst/>
                <a:gdLst/>
                <a:ahLst/>
                <a:cxnLst/>
                <a:rect l="l" t="t" r="r" b="b"/>
                <a:pathLst>
                  <a:path w="5403" h="5768" extrusionOk="0">
                    <a:moveTo>
                      <a:pt x="1748" y="1"/>
                    </a:moveTo>
                    <a:cubicBezTo>
                      <a:pt x="1497" y="1"/>
                      <a:pt x="1236" y="19"/>
                      <a:pt x="968" y="57"/>
                    </a:cubicBezTo>
                    <a:cubicBezTo>
                      <a:pt x="968" y="57"/>
                      <a:pt x="901" y="991"/>
                      <a:pt x="835" y="2059"/>
                    </a:cubicBezTo>
                    <a:lnTo>
                      <a:pt x="1" y="3359"/>
                    </a:lnTo>
                    <a:lnTo>
                      <a:pt x="735" y="3726"/>
                    </a:lnTo>
                    <a:cubicBezTo>
                      <a:pt x="735" y="4827"/>
                      <a:pt x="901" y="5628"/>
                      <a:pt x="1135" y="5728"/>
                    </a:cubicBezTo>
                    <a:cubicBezTo>
                      <a:pt x="1189" y="5755"/>
                      <a:pt x="1259" y="5767"/>
                      <a:pt x="1344" y="5767"/>
                    </a:cubicBezTo>
                    <a:cubicBezTo>
                      <a:pt x="2201" y="5767"/>
                      <a:pt x="4470" y="4456"/>
                      <a:pt x="4804" y="3393"/>
                    </a:cubicBezTo>
                    <a:cubicBezTo>
                      <a:pt x="5402" y="1388"/>
                      <a:pt x="3935" y="1"/>
                      <a:pt x="17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8"/>
              <p:cNvSpPr/>
              <p:nvPr/>
            </p:nvSpPr>
            <p:spPr>
              <a:xfrm>
                <a:off x="2337050" y="5337750"/>
                <a:ext cx="45900" cy="60900"/>
              </a:xfrm>
              <a:custGeom>
                <a:avLst/>
                <a:gdLst/>
                <a:ahLst/>
                <a:cxnLst/>
                <a:rect l="l" t="t" r="r" b="b"/>
                <a:pathLst>
                  <a:path w="1836" h="2436" extrusionOk="0">
                    <a:moveTo>
                      <a:pt x="901" y="0"/>
                    </a:moveTo>
                    <a:cubicBezTo>
                      <a:pt x="401" y="0"/>
                      <a:pt x="0" y="534"/>
                      <a:pt x="0" y="1201"/>
                    </a:cubicBezTo>
                    <a:cubicBezTo>
                      <a:pt x="0" y="1902"/>
                      <a:pt x="401" y="2435"/>
                      <a:pt x="901" y="2435"/>
                    </a:cubicBezTo>
                    <a:cubicBezTo>
                      <a:pt x="1401" y="2435"/>
                      <a:pt x="1835" y="1902"/>
                      <a:pt x="1835" y="1201"/>
                    </a:cubicBezTo>
                    <a:cubicBezTo>
                      <a:pt x="1835" y="534"/>
                      <a:pt x="1401" y="0"/>
                      <a:pt x="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8"/>
              <p:cNvSpPr/>
              <p:nvPr/>
            </p:nvSpPr>
            <p:spPr>
              <a:xfrm>
                <a:off x="2335375" y="5286875"/>
                <a:ext cx="24225" cy="81750"/>
              </a:xfrm>
              <a:custGeom>
                <a:avLst/>
                <a:gdLst/>
                <a:ahLst/>
                <a:cxnLst/>
                <a:rect l="l" t="t" r="r" b="b"/>
                <a:pathLst>
                  <a:path w="969" h="3270" extrusionOk="0">
                    <a:moveTo>
                      <a:pt x="168" y="0"/>
                    </a:moveTo>
                    <a:lnTo>
                      <a:pt x="1" y="3269"/>
                    </a:lnTo>
                    <a:lnTo>
                      <a:pt x="968" y="2035"/>
                    </a:lnTo>
                    <a:lnTo>
                      <a:pt x="1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8"/>
              <p:cNvSpPr/>
              <p:nvPr/>
            </p:nvSpPr>
            <p:spPr>
              <a:xfrm>
                <a:off x="2702300" y="6249525"/>
                <a:ext cx="95925" cy="83650"/>
              </a:xfrm>
              <a:custGeom>
                <a:avLst/>
                <a:gdLst/>
                <a:ahLst/>
                <a:cxnLst/>
                <a:rect l="l" t="t" r="r" b="b"/>
                <a:pathLst>
                  <a:path w="3837" h="3346" extrusionOk="0">
                    <a:moveTo>
                      <a:pt x="3315" y="1"/>
                    </a:moveTo>
                    <a:cubicBezTo>
                      <a:pt x="3191" y="1"/>
                      <a:pt x="3065" y="42"/>
                      <a:pt x="2970" y="122"/>
                    </a:cubicBezTo>
                    <a:lnTo>
                      <a:pt x="234" y="2490"/>
                    </a:lnTo>
                    <a:cubicBezTo>
                      <a:pt x="1" y="2657"/>
                      <a:pt x="1" y="2991"/>
                      <a:pt x="168" y="3191"/>
                    </a:cubicBezTo>
                    <a:cubicBezTo>
                      <a:pt x="255" y="3296"/>
                      <a:pt x="388" y="3345"/>
                      <a:pt x="528" y="3345"/>
                    </a:cubicBezTo>
                    <a:cubicBezTo>
                      <a:pt x="656" y="3345"/>
                      <a:pt x="790" y="3304"/>
                      <a:pt x="902" y="3224"/>
                    </a:cubicBezTo>
                    <a:lnTo>
                      <a:pt x="3637" y="856"/>
                    </a:lnTo>
                    <a:cubicBezTo>
                      <a:pt x="3837" y="656"/>
                      <a:pt x="3837" y="356"/>
                      <a:pt x="3670" y="155"/>
                    </a:cubicBezTo>
                    <a:cubicBezTo>
                      <a:pt x="3583" y="51"/>
                      <a:pt x="3450" y="1"/>
                      <a:pt x="3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8"/>
              <p:cNvSpPr/>
              <p:nvPr/>
            </p:nvSpPr>
            <p:spPr>
              <a:xfrm>
                <a:off x="2188600" y="5232900"/>
                <a:ext cx="273575" cy="125725"/>
              </a:xfrm>
              <a:custGeom>
                <a:avLst/>
                <a:gdLst/>
                <a:ahLst/>
                <a:cxnLst/>
                <a:rect l="l" t="t" r="r" b="b"/>
                <a:pathLst>
                  <a:path w="10943" h="5029" extrusionOk="0">
                    <a:moveTo>
                      <a:pt x="5963" y="1"/>
                    </a:moveTo>
                    <a:cubicBezTo>
                      <a:pt x="4637" y="1"/>
                      <a:pt x="3560" y="811"/>
                      <a:pt x="3036" y="2093"/>
                    </a:cubicBezTo>
                    <a:cubicBezTo>
                      <a:pt x="2267" y="1836"/>
                      <a:pt x="1450" y="1604"/>
                      <a:pt x="999" y="1604"/>
                    </a:cubicBezTo>
                    <a:cubicBezTo>
                      <a:pt x="921" y="1604"/>
                      <a:pt x="855" y="1611"/>
                      <a:pt x="801" y="1626"/>
                    </a:cubicBezTo>
                    <a:cubicBezTo>
                      <a:pt x="1" y="1826"/>
                      <a:pt x="2970" y="2693"/>
                      <a:pt x="2970" y="2693"/>
                    </a:cubicBezTo>
                    <a:lnTo>
                      <a:pt x="3003" y="2693"/>
                    </a:lnTo>
                    <a:lnTo>
                      <a:pt x="8841" y="5028"/>
                    </a:lnTo>
                    <a:cubicBezTo>
                      <a:pt x="8874" y="5028"/>
                      <a:pt x="10942" y="1492"/>
                      <a:pt x="7106" y="191"/>
                    </a:cubicBezTo>
                    <a:cubicBezTo>
                      <a:pt x="6710" y="62"/>
                      <a:pt x="6327" y="1"/>
                      <a:pt x="5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8"/>
              <p:cNvSpPr/>
              <p:nvPr/>
            </p:nvSpPr>
            <p:spPr>
              <a:xfrm>
                <a:off x="2359575" y="5337750"/>
                <a:ext cx="50875" cy="60900"/>
              </a:xfrm>
              <a:custGeom>
                <a:avLst/>
                <a:gdLst/>
                <a:ahLst/>
                <a:cxnLst/>
                <a:rect l="l" t="t" r="r" b="b"/>
                <a:pathLst>
                  <a:path w="2035" h="2436" extrusionOk="0">
                    <a:moveTo>
                      <a:pt x="0" y="0"/>
                    </a:moveTo>
                    <a:lnTo>
                      <a:pt x="967" y="2435"/>
                    </a:lnTo>
                    <a:lnTo>
                      <a:pt x="2035" y="834"/>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43" name="Google Shape;2043;p68"/>
          <p:cNvGrpSpPr/>
          <p:nvPr/>
        </p:nvGrpSpPr>
        <p:grpSpPr>
          <a:xfrm>
            <a:off x="4704609" y="2010666"/>
            <a:ext cx="510031" cy="510031"/>
            <a:chOff x="2866317" y="3817357"/>
            <a:chExt cx="356865" cy="356865"/>
          </a:xfrm>
        </p:grpSpPr>
        <p:sp>
          <p:nvSpPr>
            <p:cNvPr id="2044" name="Google Shape;2044;p6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68"/>
          <p:cNvGrpSpPr/>
          <p:nvPr/>
        </p:nvGrpSpPr>
        <p:grpSpPr>
          <a:xfrm>
            <a:off x="5345511" y="2010666"/>
            <a:ext cx="510031" cy="509507"/>
            <a:chOff x="3314750" y="3817357"/>
            <a:chExt cx="356865" cy="356498"/>
          </a:xfrm>
        </p:grpSpPr>
        <p:sp>
          <p:nvSpPr>
            <p:cNvPr id="2047" name="Google Shape;2047;p6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 name="Google Shape;2051;p68"/>
          <p:cNvGrpSpPr/>
          <p:nvPr/>
        </p:nvGrpSpPr>
        <p:grpSpPr>
          <a:xfrm>
            <a:off x="5986412" y="2010666"/>
            <a:ext cx="510031" cy="509507"/>
            <a:chOff x="3763184" y="3817357"/>
            <a:chExt cx="356865" cy="356498"/>
          </a:xfrm>
        </p:grpSpPr>
        <p:sp>
          <p:nvSpPr>
            <p:cNvPr id="2052" name="Google Shape;2052;p6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059"/>
        <p:cNvGrpSpPr/>
        <p:nvPr/>
      </p:nvGrpSpPr>
      <p:grpSpPr>
        <a:xfrm>
          <a:off x="0" y="0"/>
          <a:ext cx="0" cy="0"/>
          <a:chOff x="0" y="0"/>
          <a:chExt cx="0" cy="0"/>
        </a:xfrm>
      </p:grpSpPr>
      <p:grpSp>
        <p:nvGrpSpPr>
          <p:cNvPr id="2060" name="Google Shape;2060;p69"/>
          <p:cNvGrpSpPr/>
          <p:nvPr/>
        </p:nvGrpSpPr>
        <p:grpSpPr>
          <a:xfrm>
            <a:off x="1513513" y="1275909"/>
            <a:ext cx="524523" cy="342748"/>
            <a:chOff x="1559323" y="1285023"/>
            <a:chExt cx="524523" cy="342748"/>
          </a:xfrm>
        </p:grpSpPr>
        <p:sp>
          <p:nvSpPr>
            <p:cNvPr id="2061" name="Google Shape;2061;p69"/>
            <p:cNvSpPr/>
            <p:nvPr/>
          </p:nvSpPr>
          <p:spPr>
            <a:xfrm>
              <a:off x="1801089" y="1285023"/>
              <a:ext cx="282758" cy="282907"/>
            </a:xfrm>
            <a:custGeom>
              <a:avLst/>
              <a:gdLst/>
              <a:ahLst/>
              <a:cxnLst/>
              <a:rect l="l" t="t" r="r" b="b"/>
              <a:pathLst>
                <a:path w="13275" h="13282" extrusionOk="0">
                  <a:moveTo>
                    <a:pt x="962" y="0"/>
                  </a:moveTo>
                  <a:lnTo>
                    <a:pt x="0" y="13282"/>
                  </a:lnTo>
                  <a:lnTo>
                    <a:pt x="13274" y="13282"/>
                  </a:lnTo>
                  <a:lnTo>
                    <a:pt x="13274" y="7872"/>
                  </a:lnTo>
                  <a:cubicBezTo>
                    <a:pt x="13274" y="3524"/>
                    <a:pt x="9750" y="0"/>
                    <a:pt x="54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9"/>
            <p:cNvSpPr/>
            <p:nvPr/>
          </p:nvSpPr>
          <p:spPr>
            <a:xfrm>
              <a:off x="1559323" y="1285023"/>
              <a:ext cx="262267" cy="282907"/>
            </a:xfrm>
            <a:custGeom>
              <a:avLst/>
              <a:gdLst/>
              <a:ahLst/>
              <a:cxnLst/>
              <a:rect l="l" t="t" r="r" b="b"/>
              <a:pathLst>
                <a:path w="12313" h="13282" extrusionOk="0">
                  <a:moveTo>
                    <a:pt x="7872" y="0"/>
                  </a:moveTo>
                  <a:cubicBezTo>
                    <a:pt x="3525" y="0"/>
                    <a:pt x="0" y="3524"/>
                    <a:pt x="0" y="7872"/>
                  </a:cubicBezTo>
                  <a:lnTo>
                    <a:pt x="0" y="13282"/>
                  </a:lnTo>
                  <a:lnTo>
                    <a:pt x="12312" y="13282"/>
                  </a:lnTo>
                  <a:lnTo>
                    <a:pt x="123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9"/>
            <p:cNvSpPr/>
            <p:nvPr/>
          </p:nvSpPr>
          <p:spPr>
            <a:xfrm>
              <a:off x="1801089" y="1382944"/>
              <a:ext cx="116809" cy="128865"/>
            </a:xfrm>
            <a:custGeom>
              <a:avLst/>
              <a:gdLst/>
              <a:ahLst/>
              <a:cxnLst/>
              <a:rect l="l" t="t" r="r" b="b"/>
              <a:pathLst>
                <a:path w="5484" h="6050" extrusionOk="0">
                  <a:moveTo>
                    <a:pt x="962" y="1"/>
                  </a:moveTo>
                  <a:lnTo>
                    <a:pt x="0" y="6049"/>
                  </a:lnTo>
                  <a:lnTo>
                    <a:pt x="0" y="6049"/>
                  </a:lnTo>
                  <a:lnTo>
                    <a:pt x="5483" y="5087"/>
                  </a:lnTo>
                  <a:lnTo>
                    <a:pt x="5483" y="3275"/>
                  </a:lnTo>
                  <a:cubicBezTo>
                    <a:pt x="5483" y="1467"/>
                    <a:pt x="4009" y="1"/>
                    <a:pt x="2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9"/>
            <p:cNvSpPr/>
            <p:nvPr/>
          </p:nvSpPr>
          <p:spPr>
            <a:xfrm>
              <a:off x="1725279" y="1382944"/>
              <a:ext cx="96319" cy="128780"/>
            </a:xfrm>
            <a:custGeom>
              <a:avLst/>
              <a:gdLst/>
              <a:ahLst/>
              <a:cxnLst/>
              <a:rect l="l" t="t" r="r" b="b"/>
              <a:pathLst>
                <a:path w="4522" h="6046" extrusionOk="0">
                  <a:moveTo>
                    <a:pt x="3275" y="1"/>
                  </a:moveTo>
                  <a:cubicBezTo>
                    <a:pt x="1466" y="1"/>
                    <a:pt x="0" y="1471"/>
                    <a:pt x="0" y="3275"/>
                  </a:cubicBezTo>
                  <a:lnTo>
                    <a:pt x="0" y="5083"/>
                  </a:lnTo>
                  <a:lnTo>
                    <a:pt x="4521" y="6045"/>
                  </a:lnTo>
                  <a:lnTo>
                    <a:pt x="45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9"/>
            <p:cNvSpPr/>
            <p:nvPr/>
          </p:nvSpPr>
          <p:spPr>
            <a:xfrm>
              <a:off x="1801089" y="1480886"/>
              <a:ext cx="282758" cy="146885"/>
            </a:xfrm>
            <a:custGeom>
              <a:avLst/>
              <a:gdLst/>
              <a:ahLst/>
              <a:cxnLst/>
              <a:rect l="l" t="t" r="r" b="b"/>
              <a:pathLst>
                <a:path w="13275" h="6896" extrusionOk="0">
                  <a:moveTo>
                    <a:pt x="962" y="1"/>
                  </a:moveTo>
                  <a:lnTo>
                    <a:pt x="0" y="4087"/>
                  </a:lnTo>
                  <a:lnTo>
                    <a:pt x="962" y="6895"/>
                  </a:lnTo>
                  <a:lnTo>
                    <a:pt x="13274" y="6895"/>
                  </a:lnTo>
                  <a:lnTo>
                    <a:pt x="13274" y="4087"/>
                  </a:lnTo>
                  <a:cubicBezTo>
                    <a:pt x="13274" y="4087"/>
                    <a:pt x="8623" y="1"/>
                    <a:pt x="9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9"/>
            <p:cNvSpPr/>
            <p:nvPr/>
          </p:nvSpPr>
          <p:spPr>
            <a:xfrm>
              <a:off x="1559323" y="1480801"/>
              <a:ext cx="262267" cy="146970"/>
            </a:xfrm>
            <a:custGeom>
              <a:avLst/>
              <a:gdLst/>
              <a:ahLst/>
              <a:cxnLst/>
              <a:rect l="l" t="t" r="r" b="b"/>
              <a:pathLst>
                <a:path w="12313" h="6900" extrusionOk="0">
                  <a:moveTo>
                    <a:pt x="12312" y="1"/>
                  </a:moveTo>
                  <a:cubicBezTo>
                    <a:pt x="4644" y="1"/>
                    <a:pt x="0" y="4091"/>
                    <a:pt x="0" y="4091"/>
                  </a:cubicBezTo>
                  <a:lnTo>
                    <a:pt x="0" y="6899"/>
                  </a:lnTo>
                  <a:lnTo>
                    <a:pt x="12312" y="6899"/>
                  </a:lnTo>
                  <a:lnTo>
                    <a:pt x="123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69"/>
          <p:cNvGrpSpPr/>
          <p:nvPr/>
        </p:nvGrpSpPr>
        <p:grpSpPr>
          <a:xfrm>
            <a:off x="2223229" y="1217671"/>
            <a:ext cx="524523" cy="459222"/>
            <a:chOff x="2185039" y="1266981"/>
            <a:chExt cx="524523" cy="459222"/>
          </a:xfrm>
        </p:grpSpPr>
        <p:sp>
          <p:nvSpPr>
            <p:cNvPr id="2068" name="Google Shape;2068;p69"/>
            <p:cNvSpPr/>
            <p:nvPr/>
          </p:nvSpPr>
          <p:spPr>
            <a:xfrm>
              <a:off x="2426826" y="1299678"/>
              <a:ext cx="282736" cy="393816"/>
            </a:xfrm>
            <a:custGeom>
              <a:avLst/>
              <a:gdLst/>
              <a:ahLst/>
              <a:cxnLst/>
              <a:rect l="l" t="t" r="r" b="b"/>
              <a:pathLst>
                <a:path w="13274" h="18489" extrusionOk="0">
                  <a:moveTo>
                    <a:pt x="962" y="1"/>
                  </a:moveTo>
                  <a:lnTo>
                    <a:pt x="0" y="1532"/>
                  </a:lnTo>
                  <a:lnTo>
                    <a:pt x="962" y="3067"/>
                  </a:lnTo>
                  <a:lnTo>
                    <a:pt x="4028" y="3067"/>
                  </a:lnTo>
                  <a:cubicBezTo>
                    <a:pt x="7433" y="3067"/>
                    <a:pt x="10207" y="5837"/>
                    <a:pt x="10207" y="9246"/>
                  </a:cubicBezTo>
                  <a:cubicBezTo>
                    <a:pt x="10207" y="12659"/>
                    <a:pt x="7441" y="15418"/>
                    <a:pt x="4028" y="15418"/>
                  </a:cubicBezTo>
                  <a:lnTo>
                    <a:pt x="962" y="15418"/>
                  </a:lnTo>
                  <a:lnTo>
                    <a:pt x="0" y="16953"/>
                  </a:lnTo>
                  <a:lnTo>
                    <a:pt x="962" y="18488"/>
                  </a:lnTo>
                  <a:lnTo>
                    <a:pt x="4028" y="18488"/>
                  </a:lnTo>
                  <a:cubicBezTo>
                    <a:pt x="9138" y="18488"/>
                    <a:pt x="13274" y="14344"/>
                    <a:pt x="13274" y="9242"/>
                  </a:cubicBezTo>
                  <a:cubicBezTo>
                    <a:pt x="13274" y="4137"/>
                    <a:pt x="9138" y="1"/>
                    <a:pt x="402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9"/>
            <p:cNvSpPr/>
            <p:nvPr/>
          </p:nvSpPr>
          <p:spPr>
            <a:xfrm>
              <a:off x="2393298" y="1628161"/>
              <a:ext cx="54017" cy="65348"/>
            </a:xfrm>
            <a:custGeom>
              <a:avLst/>
              <a:gdLst/>
              <a:ahLst/>
              <a:cxnLst/>
              <a:rect l="l" t="t" r="r" b="b"/>
              <a:pathLst>
                <a:path w="2536" h="3068" extrusionOk="0">
                  <a:moveTo>
                    <a:pt x="962" y="1"/>
                  </a:moveTo>
                  <a:lnTo>
                    <a:pt x="0" y="1532"/>
                  </a:lnTo>
                  <a:lnTo>
                    <a:pt x="962" y="3067"/>
                  </a:lnTo>
                  <a:lnTo>
                    <a:pt x="2536" y="3067"/>
                  </a:lnTo>
                  <a:lnTo>
                    <a:pt x="25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9"/>
            <p:cNvSpPr/>
            <p:nvPr/>
          </p:nvSpPr>
          <p:spPr>
            <a:xfrm>
              <a:off x="2229877" y="1299678"/>
              <a:ext cx="217430" cy="65263"/>
            </a:xfrm>
            <a:custGeom>
              <a:avLst/>
              <a:gdLst/>
              <a:ahLst/>
              <a:cxnLst/>
              <a:rect l="l" t="t" r="r" b="b"/>
              <a:pathLst>
                <a:path w="10208" h="3064" extrusionOk="0">
                  <a:moveTo>
                    <a:pt x="962" y="1"/>
                  </a:moveTo>
                  <a:lnTo>
                    <a:pt x="0" y="1528"/>
                  </a:lnTo>
                  <a:lnTo>
                    <a:pt x="962" y="3063"/>
                  </a:lnTo>
                  <a:lnTo>
                    <a:pt x="10208" y="3063"/>
                  </a:lnTo>
                  <a:lnTo>
                    <a:pt x="1020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9"/>
            <p:cNvSpPr/>
            <p:nvPr/>
          </p:nvSpPr>
          <p:spPr>
            <a:xfrm>
              <a:off x="2185039" y="1266981"/>
              <a:ext cx="65348" cy="459122"/>
            </a:xfrm>
            <a:custGeom>
              <a:avLst/>
              <a:gdLst/>
              <a:ahLst/>
              <a:cxnLst/>
              <a:rect l="l" t="t" r="r" b="b"/>
              <a:pathLst>
                <a:path w="3068" h="21555" extrusionOk="0">
                  <a:moveTo>
                    <a:pt x="1" y="1"/>
                  </a:moveTo>
                  <a:lnTo>
                    <a:pt x="1" y="21554"/>
                  </a:lnTo>
                  <a:lnTo>
                    <a:pt x="3067" y="21554"/>
                  </a:lnTo>
                  <a:lnTo>
                    <a:pt x="30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9"/>
            <p:cNvSpPr/>
            <p:nvPr/>
          </p:nvSpPr>
          <p:spPr>
            <a:xfrm>
              <a:off x="2348374" y="1595464"/>
              <a:ext cx="65434" cy="130739"/>
            </a:xfrm>
            <a:custGeom>
              <a:avLst/>
              <a:gdLst/>
              <a:ahLst/>
              <a:cxnLst/>
              <a:rect l="l" t="t" r="r" b="b"/>
              <a:pathLst>
                <a:path w="3072" h="6138" extrusionOk="0">
                  <a:moveTo>
                    <a:pt x="1" y="0"/>
                  </a:moveTo>
                  <a:lnTo>
                    <a:pt x="1" y="6137"/>
                  </a:lnTo>
                  <a:lnTo>
                    <a:pt x="3071" y="6137"/>
                  </a:lnTo>
                  <a:lnTo>
                    <a:pt x="30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3" name="Google Shape;2073;p69"/>
          <p:cNvGrpSpPr/>
          <p:nvPr/>
        </p:nvGrpSpPr>
        <p:grpSpPr>
          <a:xfrm>
            <a:off x="2932945" y="1185442"/>
            <a:ext cx="524513" cy="523682"/>
            <a:chOff x="2936677" y="1168362"/>
            <a:chExt cx="524513" cy="523682"/>
          </a:xfrm>
        </p:grpSpPr>
        <p:sp>
          <p:nvSpPr>
            <p:cNvPr id="2074" name="Google Shape;2074;p69"/>
            <p:cNvSpPr/>
            <p:nvPr/>
          </p:nvSpPr>
          <p:spPr>
            <a:xfrm>
              <a:off x="3309555" y="1285959"/>
              <a:ext cx="151635" cy="406084"/>
            </a:xfrm>
            <a:custGeom>
              <a:avLst/>
              <a:gdLst/>
              <a:ahLst/>
              <a:cxnLst/>
              <a:rect l="l" t="t" r="r" b="b"/>
              <a:pathLst>
                <a:path w="7119" h="19065" extrusionOk="0">
                  <a:moveTo>
                    <a:pt x="7118" y="0"/>
                  </a:moveTo>
                  <a:lnTo>
                    <a:pt x="962" y="2047"/>
                  </a:lnTo>
                  <a:lnTo>
                    <a:pt x="0" y="8634"/>
                  </a:lnTo>
                  <a:lnTo>
                    <a:pt x="962" y="19065"/>
                  </a:lnTo>
                  <a:lnTo>
                    <a:pt x="7118" y="17022"/>
                  </a:lnTo>
                  <a:lnTo>
                    <a:pt x="7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9"/>
            <p:cNvSpPr/>
            <p:nvPr/>
          </p:nvSpPr>
          <p:spPr>
            <a:xfrm>
              <a:off x="3178432" y="1285959"/>
              <a:ext cx="151635" cy="406084"/>
            </a:xfrm>
            <a:custGeom>
              <a:avLst/>
              <a:gdLst/>
              <a:ahLst/>
              <a:cxnLst/>
              <a:rect l="l" t="t" r="r" b="b"/>
              <a:pathLst>
                <a:path w="7119" h="19065" extrusionOk="0">
                  <a:moveTo>
                    <a:pt x="962" y="0"/>
                  </a:moveTo>
                  <a:lnTo>
                    <a:pt x="0" y="8030"/>
                  </a:lnTo>
                  <a:lnTo>
                    <a:pt x="962" y="17022"/>
                  </a:lnTo>
                  <a:lnTo>
                    <a:pt x="7118" y="19065"/>
                  </a:lnTo>
                  <a:lnTo>
                    <a:pt x="7118" y="2047"/>
                  </a:lnTo>
                  <a:lnTo>
                    <a:pt x="9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9"/>
            <p:cNvSpPr/>
            <p:nvPr/>
          </p:nvSpPr>
          <p:spPr>
            <a:xfrm>
              <a:off x="3047309" y="1285959"/>
              <a:ext cx="151635" cy="406084"/>
            </a:xfrm>
            <a:custGeom>
              <a:avLst/>
              <a:gdLst/>
              <a:ahLst/>
              <a:cxnLst/>
              <a:rect l="l" t="t" r="r" b="b"/>
              <a:pathLst>
                <a:path w="7119" h="19065" extrusionOk="0">
                  <a:moveTo>
                    <a:pt x="7118" y="0"/>
                  </a:moveTo>
                  <a:lnTo>
                    <a:pt x="962" y="2047"/>
                  </a:lnTo>
                  <a:lnTo>
                    <a:pt x="0" y="8572"/>
                  </a:lnTo>
                  <a:lnTo>
                    <a:pt x="962" y="19065"/>
                  </a:lnTo>
                  <a:lnTo>
                    <a:pt x="7118" y="17022"/>
                  </a:lnTo>
                  <a:lnTo>
                    <a:pt x="7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9"/>
            <p:cNvSpPr/>
            <p:nvPr/>
          </p:nvSpPr>
          <p:spPr>
            <a:xfrm>
              <a:off x="2936677" y="1285959"/>
              <a:ext cx="131144" cy="406084"/>
            </a:xfrm>
            <a:custGeom>
              <a:avLst/>
              <a:gdLst/>
              <a:ahLst/>
              <a:cxnLst/>
              <a:rect l="l" t="t" r="r" b="b"/>
              <a:pathLst>
                <a:path w="6157" h="19065" extrusionOk="0">
                  <a:moveTo>
                    <a:pt x="0" y="0"/>
                  </a:moveTo>
                  <a:lnTo>
                    <a:pt x="0" y="17022"/>
                  </a:lnTo>
                  <a:lnTo>
                    <a:pt x="6156" y="19065"/>
                  </a:lnTo>
                  <a:lnTo>
                    <a:pt x="6156" y="2047"/>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9"/>
            <p:cNvSpPr/>
            <p:nvPr/>
          </p:nvSpPr>
          <p:spPr>
            <a:xfrm>
              <a:off x="3309555" y="1168362"/>
              <a:ext cx="91313" cy="194725"/>
            </a:xfrm>
            <a:custGeom>
              <a:avLst/>
              <a:gdLst/>
              <a:ahLst/>
              <a:cxnLst/>
              <a:rect l="l" t="t" r="r" b="b"/>
              <a:pathLst>
                <a:path w="4287" h="9142" extrusionOk="0">
                  <a:moveTo>
                    <a:pt x="962" y="0"/>
                  </a:moveTo>
                  <a:lnTo>
                    <a:pt x="0" y="3324"/>
                  </a:lnTo>
                  <a:lnTo>
                    <a:pt x="962" y="9142"/>
                  </a:lnTo>
                  <a:cubicBezTo>
                    <a:pt x="962" y="9142"/>
                    <a:pt x="4286" y="6595"/>
                    <a:pt x="4286" y="3321"/>
                  </a:cubicBezTo>
                  <a:cubicBezTo>
                    <a:pt x="4286" y="1493"/>
                    <a:pt x="2797"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9"/>
            <p:cNvSpPr/>
            <p:nvPr/>
          </p:nvSpPr>
          <p:spPr>
            <a:xfrm>
              <a:off x="3259393" y="1168362"/>
              <a:ext cx="70759" cy="194895"/>
            </a:xfrm>
            <a:custGeom>
              <a:avLst/>
              <a:gdLst/>
              <a:ahLst/>
              <a:cxnLst/>
              <a:rect l="l" t="t" r="r" b="b"/>
              <a:pathLst>
                <a:path w="3322" h="9150" extrusionOk="0">
                  <a:moveTo>
                    <a:pt x="3321" y="0"/>
                  </a:moveTo>
                  <a:cubicBezTo>
                    <a:pt x="1490" y="0"/>
                    <a:pt x="1" y="1493"/>
                    <a:pt x="1" y="3324"/>
                  </a:cubicBezTo>
                  <a:cubicBezTo>
                    <a:pt x="1" y="6599"/>
                    <a:pt x="3321" y="9149"/>
                    <a:pt x="3321" y="9149"/>
                  </a:cubicBezTo>
                  <a:lnTo>
                    <a:pt x="33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9"/>
            <p:cNvSpPr/>
            <p:nvPr/>
          </p:nvSpPr>
          <p:spPr>
            <a:xfrm>
              <a:off x="3319800" y="1217437"/>
              <a:ext cx="25667" cy="43537"/>
            </a:xfrm>
            <a:custGeom>
              <a:avLst/>
              <a:gdLst/>
              <a:ahLst/>
              <a:cxnLst/>
              <a:rect l="l" t="t" r="r" b="b"/>
              <a:pathLst>
                <a:path w="1205" h="2044" extrusionOk="0">
                  <a:moveTo>
                    <a:pt x="481" y="1"/>
                  </a:moveTo>
                  <a:lnTo>
                    <a:pt x="0" y="1020"/>
                  </a:lnTo>
                  <a:lnTo>
                    <a:pt x="481" y="2044"/>
                  </a:lnTo>
                  <a:lnTo>
                    <a:pt x="1205" y="2044"/>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9"/>
            <p:cNvSpPr/>
            <p:nvPr/>
          </p:nvSpPr>
          <p:spPr>
            <a:xfrm>
              <a:off x="3314709" y="1217437"/>
              <a:ext cx="15357" cy="43537"/>
            </a:xfrm>
            <a:custGeom>
              <a:avLst/>
              <a:gdLst/>
              <a:ahLst/>
              <a:cxnLst/>
              <a:rect l="l" t="t" r="r" b="b"/>
              <a:pathLst>
                <a:path w="721" h="2044" extrusionOk="0">
                  <a:moveTo>
                    <a:pt x="1" y="1"/>
                  </a:moveTo>
                  <a:lnTo>
                    <a:pt x="1" y="2044"/>
                  </a:lnTo>
                  <a:lnTo>
                    <a:pt x="720" y="2044"/>
                  </a:lnTo>
                  <a:lnTo>
                    <a:pt x="7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69"/>
          <p:cNvGrpSpPr/>
          <p:nvPr/>
        </p:nvGrpSpPr>
        <p:grpSpPr>
          <a:xfrm>
            <a:off x="3642651" y="1237889"/>
            <a:ext cx="524523" cy="418787"/>
            <a:chOff x="3557480" y="1238800"/>
            <a:chExt cx="524523" cy="418787"/>
          </a:xfrm>
        </p:grpSpPr>
        <p:sp>
          <p:nvSpPr>
            <p:cNvPr id="2083" name="Google Shape;2083;p69"/>
            <p:cNvSpPr/>
            <p:nvPr/>
          </p:nvSpPr>
          <p:spPr>
            <a:xfrm>
              <a:off x="3671227" y="1408441"/>
              <a:ext cx="214981" cy="249146"/>
            </a:xfrm>
            <a:custGeom>
              <a:avLst/>
              <a:gdLst/>
              <a:ahLst/>
              <a:cxnLst/>
              <a:rect l="l" t="t" r="r" b="b"/>
              <a:pathLst>
                <a:path w="10093" h="11697" extrusionOk="0">
                  <a:moveTo>
                    <a:pt x="1105" y="0"/>
                  </a:moveTo>
                  <a:lnTo>
                    <a:pt x="0" y="924"/>
                  </a:lnTo>
                  <a:lnTo>
                    <a:pt x="8988" y="11697"/>
                  </a:lnTo>
                  <a:lnTo>
                    <a:pt x="10092" y="10773"/>
                  </a:lnTo>
                  <a:lnTo>
                    <a:pt x="6437" y="6391"/>
                  </a:lnTo>
                  <a:lnTo>
                    <a:pt x="9600" y="2447"/>
                  </a:lnTo>
                  <a:lnTo>
                    <a:pt x="8469" y="1551"/>
                  </a:lnTo>
                  <a:lnTo>
                    <a:pt x="5495" y="5264"/>
                  </a:lnTo>
                  <a:lnTo>
                    <a:pt x="11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9"/>
            <p:cNvSpPr/>
            <p:nvPr/>
          </p:nvSpPr>
          <p:spPr>
            <a:xfrm>
              <a:off x="3590177" y="1343367"/>
              <a:ext cx="191785" cy="95488"/>
            </a:xfrm>
            <a:custGeom>
              <a:avLst/>
              <a:gdLst/>
              <a:ahLst/>
              <a:cxnLst/>
              <a:rect l="l" t="t" r="r" b="b"/>
              <a:pathLst>
                <a:path w="9004" h="4483" extrusionOk="0">
                  <a:moveTo>
                    <a:pt x="1882" y="1"/>
                  </a:moveTo>
                  <a:lnTo>
                    <a:pt x="0" y="1574"/>
                  </a:lnTo>
                  <a:lnTo>
                    <a:pt x="1274" y="4483"/>
                  </a:lnTo>
                  <a:lnTo>
                    <a:pt x="9003" y="4483"/>
                  </a:lnTo>
                  <a:lnTo>
                    <a:pt x="900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9"/>
            <p:cNvSpPr/>
            <p:nvPr/>
          </p:nvSpPr>
          <p:spPr>
            <a:xfrm>
              <a:off x="3799246" y="1238800"/>
              <a:ext cx="282757" cy="232681"/>
            </a:xfrm>
            <a:custGeom>
              <a:avLst/>
              <a:gdLst/>
              <a:ahLst/>
              <a:cxnLst/>
              <a:rect l="l" t="t" r="r" b="b"/>
              <a:pathLst>
                <a:path w="13275" h="10924" extrusionOk="0">
                  <a:moveTo>
                    <a:pt x="962" y="0"/>
                  </a:moveTo>
                  <a:lnTo>
                    <a:pt x="0" y="3686"/>
                  </a:lnTo>
                  <a:lnTo>
                    <a:pt x="962" y="10504"/>
                  </a:lnTo>
                  <a:lnTo>
                    <a:pt x="1628" y="10923"/>
                  </a:lnTo>
                  <a:lnTo>
                    <a:pt x="13274" y="10923"/>
                  </a:lnTo>
                  <a:cubicBezTo>
                    <a:pt x="13274" y="4890"/>
                    <a:pt x="8384" y="0"/>
                    <a:pt x="2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9"/>
            <p:cNvSpPr/>
            <p:nvPr/>
          </p:nvSpPr>
          <p:spPr>
            <a:xfrm>
              <a:off x="3557480" y="1238800"/>
              <a:ext cx="262267" cy="223820"/>
            </a:xfrm>
            <a:custGeom>
              <a:avLst/>
              <a:gdLst/>
              <a:ahLst/>
              <a:cxnLst/>
              <a:rect l="l" t="t" r="r" b="b"/>
              <a:pathLst>
                <a:path w="12313" h="10508" extrusionOk="0">
                  <a:moveTo>
                    <a:pt x="0" y="0"/>
                  </a:moveTo>
                  <a:lnTo>
                    <a:pt x="0" y="2763"/>
                  </a:lnTo>
                  <a:lnTo>
                    <a:pt x="12312" y="10508"/>
                  </a:lnTo>
                  <a:lnTo>
                    <a:pt x="12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 name="Google Shape;2087;p69"/>
          <p:cNvGrpSpPr/>
          <p:nvPr/>
        </p:nvGrpSpPr>
        <p:grpSpPr>
          <a:xfrm>
            <a:off x="4352367" y="1185017"/>
            <a:ext cx="386695" cy="524531"/>
            <a:chOff x="4294898" y="1178795"/>
            <a:chExt cx="386695" cy="524531"/>
          </a:xfrm>
        </p:grpSpPr>
        <p:sp>
          <p:nvSpPr>
            <p:cNvPr id="2088" name="Google Shape;2088;p69"/>
            <p:cNvSpPr/>
            <p:nvPr/>
          </p:nvSpPr>
          <p:spPr>
            <a:xfrm>
              <a:off x="4632646" y="1425652"/>
              <a:ext cx="48947" cy="30757"/>
            </a:xfrm>
            <a:custGeom>
              <a:avLst/>
              <a:gdLst/>
              <a:ahLst/>
              <a:cxnLst/>
              <a:rect l="l" t="t" r="r" b="b"/>
              <a:pathLst>
                <a:path w="2298" h="1444" extrusionOk="0">
                  <a:moveTo>
                    <a:pt x="0" y="0"/>
                  </a:moveTo>
                  <a:lnTo>
                    <a:pt x="0" y="1443"/>
                  </a:lnTo>
                  <a:lnTo>
                    <a:pt x="2297" y="1443"/>
                  </a:lnTo>
                  <a:lnTo>
                    <a:pt x="22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9"/>
            <p:cNvSpPr/>
            <p:nvPr/>
          </p:nvSpPr>
          <p:spPr>
            <a:xfrm>
              <a:off x="4453483" y="1565302"/>
              <a:ext cx="126224" cy="138024"/>
            </a:xfrm>
            <a:custGeom>
              <a:avLst/>
              <a:gdLst/>
              <a:ahLst/>
              <a:cxnLst/>
              <a:rect l="l" t="t" r="r" b="b"/>
              <a:pathLst>
                <a:path w="5926" h="6480" extrusionOk="0">
                  <a:moveTo>
                    <a:pt x="1" y="1"/>
                  </a:moveTo>
                  <a:lnTo>
                    <a:pt x="967" y="6480"/>
                  </a:lnTo>
                  <a:lnTo>
                    <a:pt x="5926" y="6480"/>
                  </a:lnTo>
                  <a:lnTo>
                    <a:pt x="5926" y="962"/>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9"/>
            <p:cNvSpPr/>
            <p:nvPr/>
          </p:nvSpPr>
          <p:spPr>
            <a:xfrm>
              <a:off x="4368343" y="1565302"/>
              <a:ext cx="105733" cy="138024"/>
            </a:xfrm>
            <a:custGeom>
              <a:avLst/>
              <a:gdLst/>
              <a:ahLst/>
              <a:cxnLst/>
              <a:rect l="l" t="t" r="r" b="b"/>
              <a:pathLst>
                <a:path w="4964" h="6480" extrusionOk="0">
                  <a:moveTo>
                    <a:pt x="4964" y="1"/>
                  </a:moveTo>
                  <a:lnTo>
                    <a:pt x="0" y="962"/>
                  </a:lnTo>
                  <a:lnTo>
                    <a:pt x="0" y="6480"/>
                  </a:lnTo>
                  <a:lnTo>
                    <a:pt x="4964" y="6480"/>
                  </a:lnTo>
                  <a:lnTo>
                    <a:pt x="4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9"/>
            <p:cNvSpPr/>
            <p:nvPr/>
          </p:nvSpPr>
          <p:spPr>
            <a:xfrm>
              <a:off x="4453483" y="1178795"/>
              <a:ext cx="126224" cy="138109"/>
            </a:xfrm>
            <a:custGeom>
              <a:avLst/>
              <a:gdLst/>
              <a:ahLst/>
              <a:cxnLst/>
              <a:rect l="l" t="t" r="r" b="b"/>
              <a:pathLst>
                <a:path w="5926" h="6484" extrusionOk="0">
                  <a:moveTo>
                    <a:pt x="967" y="1"/>
                  </a:moveTo>
                  <a:lnTo>
                    <a:pt x="1" y="6484"/>
                  </a:lnTo>
                  <a:lnTo>
                    <a:pt x="1" y="6484"/>
                  </a:lnTo>
                  <a:lnTo>
                    <a:pt x="5926" y="5522"/>
                  </a:lnTo>
                  <a:lnTo>
                    <a:pt x="59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9"/>
            <p:cNvSpPr/>
            <p:nvPr/>
          </p:nvSpPr>
          <p:spPr>
            <a:xfrm>
              <a:off x="4368343" y="1178795"/>
              <a:ext cx="105733" cy="138109"/>
            </a:xfrm>
            <a:custGeom>
              <a:avLst/>
              <a:gdLst/>
              <a:ahLst/>
              <a:cxnLst/>
              <a:rect l="l" t="t" r="r" b="b"/>
              <a:pathLst>
                <a:path w="4964" h="6484" extrusionOk="0">
                  <a:moveTo>
                    <a:pt x="0" y="1"/>
                  </a:moveTo>
                  <a:lnTo>
                    <a:pt x="0" y="5522"/>
                  </a:lnTo>
                  <a:lnTo>
                    <a:pt x="4964" y="6484"/>
                  </a:lnTo>
                  <a:lnTo>
                    <a:pt x="4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9"/>
            <p:cNvSpPr/>
            <p:nvPr/>
          </p:nvSpPr>
          <p:spPr>
            <a:xfrm>
              <a:off x="4453569" y="1261826"/>
              <a:ext cx="199666" cy="358394"/>
            </a:xfrm>
            <a:custGeom>
              <a:avLst/>
              <a:gdLst/>
              <a:ahLst/>
              <a:cxnLst/>
              <a:rect l="l" t="t" r="r" b="b"/>
              <a:pathLst>
                <a:path w="9374" h="16826" extrusionOk="0">
                  <a:moveTo>
                    <a:pt x="963" y="0"/>
                  </a:moveTo>
                  <a:lnTo>
                    <a:pt x="1" y="7934"/>
                  </a:lnTo>
                  <a:lnTo>
                    <a:pt x="963" y="16825"/>
                  </a:lnTo>
                  <a:cubicBezTo>
                    <a:pt x="5607" y="16825"/>
                    <a:pt x="9373" y="13059"/>
                    <a:pt x="9373" y="8415"/>
                  </a:cubicBezTo>
                  <a:cubicBezTo>
                    <a:pt x="9373" y="3767"/>
                    <a:pt x="5607" y="0"/>
                    <a:pt x="9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9"/>
            <p:cNvSpPr/>
            <p:nvPr/>
          </p:nvSpPr>
          <p:spPr>
            <a:xfrm>
              <a:off x="4294898" y="1261826"/>
              <a:ext cx="179176" cy="358394"/>
            </a:xfrm>
            <a:custGeom>
              <a:avLst/>
              <a:gdLst/>
              <a:ahLst/>
              <a:cxnLst/>
              <a:rect l="l" t="t" r="r" b="b"/>
              <a:pathLst>
                <a:path w="8412" h="16826" extrusionOk="0">
                  <a:moveTo>
                    <a:pt x="8412" y="0"/>
                  </a:moveTo>
                  <a:cubicBezTo>
                    <a:pt x="3764" y="0"/>
                    <a:pt x="1" y="3767"/>
                    <a:pt x="1" y="8415"/>
                  </a:cubicBezTo>
                  <a:cubicBezTo>
                    <a:pt x="1" y="13059"/>
                    <a:pt x="3764" y="16825"/>
                    <a:pt x="8412" y="16825"/>
                  </a:cubicBezTo>
                  <a:lnTo>
                    <a:pt x="84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9"/>
            <p:cNvSpPr/>
            <p:nvPr/>
          </p:nvSpPr>
          <p:spPr>
            <a:xfrm>
              <a:off x="4453483" y="1368225"/>
              <a:ext cx="114850" cy="161028"/>
            </a:xfrm>
            <a:custGeom>
              <a:avLst/>
              <a:gdLst/>
              <a:ahLst/>
              <a:cxnLst/>
              <a:rect l="l" t="t" r="r" b="b"/>
              <a:pathLst>
                <a:path w="5392" h="7560" extrusionOk="0">
                  <a:moveTo>
                    <a:pt x="2779" y="0"/>
                  </a:moveTo>
                  <a:cubicBezTo>
                    <a:pt x="2170" y="0"/>
                    <a:pt x="1561" y="232"/>
                    <a:pt x="1097" y="696"/>
                  </a:cubicBezTo>
                  <a:lnTo>
                    <a:pt x="963" y="830"/>
                  </a:lnTo>
                  <a:lnTo>
                    <a:pt x="1" y="2989"/>
                  </a:lnTo>
                  <a:lnTo>
                    <a:pt x="963" y="7560"/>
                  </a:lnTo>
                  <a:lnTo>
                    <a:pt x="4456" y="4062"/>
                  </a:lnTo>
                  <a:cubicBezTo>
                    <a:pt x="5391" y="3131"/>
                    <a:pt x="5391" y="1623"/>
                    <a:pt x="4464" y="696"/>
                  </a:cubicBezTo>
                  <a:cubicBezTo>
                    <a:pt x="3998" y="232"/>
                    <a:pt x="3389" y="0"/>
                    <a:pt x="27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9"/>
            <p:cNvSpPr/>
            <p:nvPr/>
          </p:nvSpPr>
          <p:spPr>
            <a:xfrm>
              <a:off x="4379739" y="1368225"/>
              <a:ext cx="94253" cy="161028"/>
            </a:xfrm>
            <a:custGeom>
              <a:avLst/>
              <a:gdLst/>
              <a:ahLst/>
              <a:cxnLst/>
              <a:rect l="l" t="t" r="r" b="b"/>
              <a:pathLst>
                <a:path w="4425" h="7560" extrusionOk="0">
                  <a:moveTo>
                    <a:pt x="2611" y="0"/>
                  </a:moveTo>
                  <a:cubicBezTo>
                    <a:pt x="2001" y="0"/>
                    <a:pt x="1391" y="232"/>
                    <a:pt x="927" y="696"/>
                  </a:cubicBezTo>
                  <a:cubicBezTo>
                    <a:pt x="0" y="1623"/>
                    <a:pt x="0" y="3135"/>
                    <a:pt x="927" y="4062"/>
                  </a:cubicBezTo>
                  <a:lnTo>
                    <a:pt x="4425" y="7560"/>
                  </a:lnTo>
                  <a:lnTo>
                    <a:pt x="4425" y="827"/>
                  </a:lnTo>
                  <a:lnTo>
                    <a:pt x="4294" y="696"/>
                  </a:lnTo>
                  <a:cubicBezTo>
                    <a:pt x="3830" y="232"/>
                    <a:pt x="3220" y="0"/>
                    <a:pt x="26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69"/>
          <p:cNvGrpSpPr/>
          <p:nvPr/>
        </p:nvGrpSpPr>
        <p:grpSpPr>
          <a:xfrm>
            <a:off x="4924255" y="1184984"/>
            <a:ext cx="524512" cy="524598"/>
            <a:chOff x="4925969" y="1175966"/>
            <a:chExt cx="524512" cy="524598"/>
          </a:xfrm>
        </p:grpSpPr>
        <p:sp>
          <p:nvSpPr>
            <p:cNvPr id="2098" name="Google Shape;2098;p69"/>
            <p:cNvSpPr/>
            <p:nvPr/>
          </p:nvSpPr>
          <p:spPr>
            <a:xfrm>
              <a:off x="4925969" y="1175966"/>
              <a:ext cx="103774" cy="209017"/>
            </a:xfrm>
            <a:custGeom>
              <a:avLst/>
              <a:gdLst/>
              <a:ahLst/>
              <a:cxnLst/>
              <a:rect l="l" t="t" r="r" b="b"/>
              <a:pathLst>
                <a:path w="4872" h="9813" extrusionOk="0">
                  <a:moveTo>
                    <a:pt x="3463" y="1"/>
                  </a:moveTo>
                  <a:lnTo>
                    <a:pt x="3463" y="5"/>
                  </a:lnTo>
                  <a:cubicBezTo>
                    <a:pt x="1551" y="5"/>
                    <a:pt x="0" y="1551"/>
                    <a:pt x="0" y="3468"/>
                  </a:cubicBezTo>
                  <a:lnTo>
                    <a:pt x="0" y="9812"/>
                  </a:lnTo>
                  <a:lnTo>
                    <a:pt x="3909" y="9812"/>
                  </a:lnTo>
                  <a:lnTo>
                    <a:pt x="4871" y="4906"/>
                  </a:lnTo>
                  <a:lnTo>
                    <a:pt x="39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9"/>
            <p:cNvSpPr/>
            <p:nvPr/>
          </p:nvSpPr>
          <p:spPr>
            <a:xfrm>
              <a:off x="5346708" y="1176051"/>
              <a:ext cx="103774" cy="208996"/>
            </a:xfrm>
            <a:custGeom>
              <a:avLst/>
              <a:gdLst/>
              <a:ahLst/>
              <a:cxnLst/>
              <a:rect l="l" t="t" r="r" b="b"/>
              <a:pathLst>
                <a:path w="4872" h="9812" extrusionOk="0">
                  <a:moveTo>
                    <a:pt x="962" y="1"/>
                  </a:moveTo>
                  <a:lnTo>
                    <a:pt x="0" y="4906"/>
                  </a:lnTo>
                  <a:lnTo>
                    <a:pt x="962" y="9812"/>
                  </a:lnTo>
                  <a:lnTo>
                    <a:pt x="4871" y="9812"/>
                  </a:lnTo>
                  <a:lnTo>
                    <a:pt x="4871" y="3464"/>
                  </a:lnTo>
                  <a:cubicBezTo>
                    <a:pt x="4871" y="1547"/>
                    <a:pt x="3325" y="1"/>
                    <a:pt x="1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9"/>
            <p:cNvSpPr/>
            <p:nvPr/>
          </p:nvSpPr>
          <p:spPr>
            <a:xfrm>
              <a:off x="5167639" y="1495168"/>
              <a:ext cx="199581" cy="205396"/>
            </a:xfrm>
            <a:custGeom>
              <a:avLst/>
              <a:gdLst/>
              <a:ahLst/>
              <a:cxnLst/>
              <a:rect l="l" t="t" r="r" b="b"/>
              <a:pathLst>
                <a:path w="9370" h="9643" extrusionOk="0">
                  <a:moveTo>
                    <a:pt x="1" y="1"/>
                  </a:moveTo>
                  <a:lnTo>
                    <a:pt x="966" y="9643"/>
                  </a:lnTo>
                  <a:lnTo>
                    <a:pt x="9369" y="9643"/>
                  </a:lnTo>
                  <a:lnTo>
                    <a:pt x="9369" y="96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9"/>
            <p:cNvSpPr/>
            <p:nvPr/>
          </p:nvSpPr>
          <p:spPr>
            <a:xfrm>
              <a:off x="5009146" y="1495168"/>
              <a:ext cx="179090" cy="205396"/>
            </a:xfrm>
            <a:custGeom>
              <a:avLst/>
              <a:gdLst/>
              <a:ahLst/>
              <a:cxnLst/>
              <a:rect l="l" t="t" r="r" b="b"/>
              <a:pathLst>
                <a:path w="8408" h="9643" extrusionOk="0">
                  <a:moveTo>
                    <a:pt x="8407" y="1"/>
                  </a:moveTo>
                  <a:lnTo>
                    <a:pt x="1" y="963"/>
                  </a:lnTo>
                  <a:lnTo>
                    <a:pt x="1" y="9643"/>
                  </a:lnTo>
                  <a:lnTo>
                    <a:pt x="8407" y="9643"/>
                  </a:lnTo>
                  <a:lnTo>
                    <a:pt x="84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9"/>
            <p:cNvSpPr/>
            <p:nvPr/>
          </p:nvSpPr>
          <p:spPr>
            <a:xfrm>
              <a:off x="5167639" y="1450438"/>
              <a:ext cx="199581" cy="65242"/>
            </a:xfrm>
            <a:custGeom>
              <a:avLst/>
              <a:gdLst/>
              <a:ahLst/>
              <a:cxnLst/>
              <a:rect l="l" t="t" r="r" b="b"/>
              <a:pathLst>
                <a:path w="9370" h="3063" extrusionOk="0">
                  <a:moveTo>
                    <a:pt x="966" y="0"/>
                  </a:moveTo>
                  <a:lnTo>
                    <a:pt x="1" y="1528"/>
                  </a:lnTo>
                  <a:lnTo>
                    <a:pt x="966" y="3063"/>
                  </a:lnTo>
                  <a:lnTo>
                    <a:pt x="9369" y="3063"/>
                  </a:lnTo>
                  <a:lnTo>
                    <a:pt x="93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9"/>
            <p:cNvSpPr/>
            <p:nvPr/>
          </p:nvSpPr>
          <p:spPr>
            <a:xfrm>
              <a:off x="5009146" y="1450438"/>
              <a:ext cx="179005" cy="65327"/>
            </a:xfrm>
            <a:custGeom>
              <a:avLst/>
              <a:gdLst/>
              <a:ahLst/>
              <a:cxnLst/>
              <a:rect l="l" t="t" r="r" b="b"/>
              <a:pathLst>
                <a:path w="8404" h="3067" extrusionOk="0">
                  <a:moveTo>
                    <a:pt x="1" y="0"/>
                  </a:moveTo>
                  <a:lnTo>
                    <a:pt x="1" y="3067"/>
                  </a:lnTo>
                  <a:lnTo>
                    <a:pt x="8404" y="3067"/>
                  </a:lnTo>
                  <a:lnTo>
                    <a:pt x="84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9"/>
            <p:cNvSpPr/>
            <p:nvPr/>
          </p:nvSpPr>
          <p:spPr>
            <a:xfrm>
              <a:off x="5167639" y="1176051"/>
              <a:ext cx="199581" cy="274408"/>
            </a:xfrm>
            <a:custGeom>
              <a:avLst/>
              <a:gdLst/>
              <a:ahLst/>
              <a:cxnLst/>
              <a:rect l="l" t="t" r="r" b="b"/>
              <a:pathLst>
                <a:path w="9370" h="12883" extrusionOk="0">
                  <a:moveTo>
                    <a:pt x="5564" y="1"/>
                  </a:moveTo>
                  <a:lnTo>
                    <a:pt x="1" y="5526"/>
                  </a:lnTo>
                  <a:lnTo>
                    <a:pt x="966" y="12882"/>
                  </a:lnTo>
                  <a:lnTo>
                    <a:pt x="9369" y="12882"/>
                  </a:lnTo>
                  <a:lnTo>
                    <a:pt x="9369" y="9812"/>
                  </a:lnTo>
                  <a:lnTo>
                    <a:pt x="93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9"/>
            <p:cNvSpPr/>
            <p:nvPr/>
          </p:nvSpPr>
          <p:spPr>
            <a:xfrm>
              <a:off x="5009146" y="1176051"/>
              <a:ext cx="179090" cy="274408"/>
            </a:xfrm>
            <a:custGeom>
              <a:avLst/>
              <a:gdLst/>
              <a:ahLst/>
              <a:cxnLst/>
              <a:rect l="l" t="t" r="r" b="b"/>
              <a:pathLst>
                <a:path w="8408" h="12883" extrusionOk="0">
                  <a:moveTo>
                    <a:pt x="1" y="1"/>
                  </a:moveTo>
                  <a:lnTo>
                    <a:pt x="1" y="12882"/>
                  </a:lnTo>
                  <a:lnTo>
                    <a:pt x="8407" y="12882"/>
                  </a:lnTo>
                  <a:lnTo>
                    <a:pt x="8407" y="5526"/>
                  </a:lnTo>
                  <a:lnTo>
                    <a:pt x="38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9"/>
            <p:cNvSpPr/>
            <p:nvPr/>
          </p:nvSpPr>
          <p:spPr>
            <a:xfrm>
              <a:off x="5167639" y="1176051"/>
              <a:ext cx="118535" cy="138194"/>
            </a:xfrm>
            <a:custGeom>
              <a:avLst/>
              <a:gdLst/>
              <a:ahLst/>
              <a:cxnLst/>
              <a:rect l="l" t="t" r="r" b="b"/>
              <a:pathLst>
                <a:path w="5565" h="6488" extrusionOk="0">
                  <a:moveTo>
                    <a:pt x="966" y="1"/>
                  </a:moveTo>
                  <a:lnTo>
                    <a:pt x="1" y="1909"/>
                  </a:lnTo>
                  <a:lnTo>
                    <a:pt x="966" y="6488"/>
                  </a:lnTo>
                  <a:lnTo>
                    <a:pt x="55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9"/>
            <p:cNvSpPr/>
            <p:nvPr/>
          </p:nvSpPr>
          <p:spPr>
            <a:xfrm>
              <a:off x="5090192" y="1176051"/>
              <a:ext cx="98044" cy="138194"/>
            </a:xfrm>
            <a:custGeom>
              <a:avLst/>
              <a:gdLst/>
              <a:ahLst/>
              <a:cxnLst/>
              <a:rect l="l" t="t" r="r" b="b"/>
              <a:pathLst>
                <a:path w="4603" h="6488" extrusionOk="0">
                  <a:moveTo>
                    <a:pt x="1" y="1"/>
                  </a:moveTo>
                  <a:lnTo>
                    <a:pt x="4602" y="6488"/>
                  </a:lnTo>
                  <a:lnTo>
                    <a:pt x="46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 name="Google Shape;2108;p69"/>
          <p:cNvGrpSpPr/>
          <p:nvPr/>
        </p:nvGrpSpPr>
        <p:grpSpPr>
          <a:xfrm>
            <a:off x="5633961" y="1184982"/>
            <a:ext cx="524786" cy="524601"/>
            <a:chOff x="5594064" y="1179626"/>
            <a:chExt cx="524786" cy="524601"/>
          </a:xfrm>
        </p:grpSpPr>
        <p:sp>
          <p:nvSpPr>
            <p:cNvPr id="2109" name="Google Shape;2109;p69"/>
            <p:cNvSpPr/>
            <p:nvPr/>
          </p:nvSpPr>
          <p:spPr>
            <a:xfrm>
              <a:off x="5835915" y="1224443"/>
              <a:ext cx="282757" cy="479697"/>
            </a:xfrm>
            <a:custGeom>
              <a:avLst/>
              <a:gdLst/>
              <a:ahLst/>
              <a:cxnLst/>
              <a:rect l="l" t="t" r="r" b="b"/>
              <a:pathLst>
                <a:path w="13275" h="22521" extrusionOk="0">
                  <a:moveTo>
                    <a:pt x="0" y="1"/>
                  </a:moveTo>
                  <a:lnTo>
                    <a:pt x="962" y="11189"/>
                  </a:lnTo>
                  <a:lnTo>
                    <a:pt x="2498" y="11189"/>
                  </a:lnTo>
                  <a:lnTo>
                    <a:pt x="2498" y="22520"/>
                  </a:lnTo>
                  <a:lnTo>
                    <a:pt x="7126" y="22520"/>
                  </a:lnTo>
                  <a:lnTo>
                    <a:pt x="13274" y="96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9"/>
            <p:cNvSpPr/>
            <p:nvPr/>
          </p:nvSpPr>
          <p:spPr>
            <a:xfrm>
              <a:off x="5594149" y="1224443"/>
              <a:ext cx="262267" cy="479697"/>
            </a:xfrm>
            <a:custGeom>
              <a:avLst/>
              <a:gdLst/>
              <a:ahLst/>
              <a:cxnLst/>
              <a:rect l="l" t="t" r="r" b="b"/>
              <a:pathLst>
                <a:path w="12313" h="22521" extrusionOk="0">
                  <a:moveTo>
                    <a:pt x="12312" y="1"/>
                  </a:moveTo>
                  <a:lnTo>
                    <a:pt x="0" y="963"/>
                  </a:lnTo>
                  <a:lnTo>
                    <a:pt x="6153" y="22520"/>
                  </a:lnTo>
                  <a:lnTo>
                    <a:pt x="10781" y="22520"/>
                  </a:lnTo>
                  <a:lnTo>
                    <a:pt x="10781" y="11189"/>
                  </a:lnTo>
                  <a:lnTo>
                    <a:pt x="12312" y="11189"/>
                  </a:lnTo>
                  <a:lnTo>
                    <a:pt x="123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9"/>
            <p:cNvSpPr/>
            <p:nvPr/>
          </p:nvSpPr>
          <p:spPr>
            <a:xfrm>
              <a:off x="5987706" y="1245020"/>
              <a:ext cx="131144" cy="459207"/>
            </a:xfrm>
            <a:custGeom>
              <a:avLst/>
              <a:gdLst/>
              <a:ahLst/>
              <a:cxnLst/>
              <a:rect l="l" t="t" r="r" b="b"/>
              <a:pathLst>
                <a:path w="6157" h="21559" extrusionOk="0">
                  <a:moveTo>
                    <a:pt x="3086" y="1"/>
                  </a:moveTo>
                  <a:lnTo>
                    <a:pt x="3086" y="3459"/>
                  </a:lnTo>
                  <a:cubicBezTo>
                    <a:pt x="3086" y="5264"/>
                    <a:pt x="2547" y="7030"/>
                    <a:pt x="1543" y="8527"/>
                  </a:cubicBezTo>
                  <a:cubicBezTo>
                    <a:pt x="535" y="10031"/>
                    <a:pt x="0" y="11793"/>
                    <a:pt x="0" y="13598"/>
                  </a:cubicBezTo>
                  <a:lnTo>
                    <a:pt x="0" y="21554"/>
                  </a:lnTo>
                  <a:lnTo>
                    <a:pt x="0" y="21558"/>
                  </a:lnTo>
                  <a:lnTo>
                    <a:pt x="6156" y="21558"/>
                  </a:lnTo>
                  <a:lnTo>
                    <a:pt x="61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9"/>
            <p:cNvSpPr/>
            <p:nvPr/>
          </p:nvSpPr>
          <p:spPr>
            <a:xfrm>
              <a:off x="5594064" y="1245020"/>
              <a:ext cx="131144" cy="459207"/>
            </a:xfrm>
            <a:custGeom>
              <a:avLst/>
              <a:gdLst/>
              <a:ahLst/>
              <a:cxnLst/>
              <a:rect l="l" t="t" r="r" b="b"/>
              <a:pathLst>
                <a:path w="6157" h="21559" extrusionOk="0">
                  <a:moveTo>
                    <a:pt x="1" y="1"/>
                  </a:moveTo>
                  <a:lnTo>
                    <a:pt x="1" y="21558"/>
                  </a:lnTo>
                  <a:lnTo>
                    <a:pt x="6157" y="21558"/>
                  </a:lnTo>
                  <a:lnTo>
                    <a:pt x="6157" y="21554"/>
                  </a:lnTo>
                  <a:lnTo>
                    <a:pt x="6157" y="13598"/>
                  </a:lnTo>
                  <a:cubicBezTo>
                    <a:pt x="6157" y="11793"/>
                    <a:pt x="5618" y="10031"/>
                    <a:pt x="4614" y="8527"/>
                  </a:cubicBezTo>
                  <a:cubicBezTo>
                    <a:pt x="3609" y="7030"/>
                    <a:pt x="3071" y="5264"/>
                    <a:pt x="3071" y="3459"/>
                  </a:cubicBezTo>
                  <a:lnTo>
                    <a:pt x="30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9"/>
            <p:cNvSpPr/>
            <p:nvPr/>
          </p:nvSpPr>
          <p:spPr>
            <a:xfrm>
              <a:off x="5835915" y="1179626"/>
              <a:ext cx="282757" cy="65327"/>
            </a:xfrm>
            <a:custGeom>
              <a:avLst/>
              <a:gdLst/>
              <a:ahLst/>
              <a:cxnLst/>
              <a:rect l="l" t="t" r="r" b="b"/>
              <a:pathLst>
                <a:path w="13275" h="3067" extrusionOk="0">
                  <a:moveTo>
                    <a:pt x="962" y="0"/>
                  </a:moveTo>
                  <a:lnTo>
                    <a:pt x="0" y="1532"/>
                  </a:lnTo>
                  <a:lnTo>
                    <a:pt x="962" y="3067"/>
                  </a:lnTo>
                  <a:lnTo>
                    <a:pt x="13274" y="3067"/>
                  </a:lnTo>
                  <a:lnTo>
                    <a:pt x="132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9"/>
            <p:cNvSpPr/>
            <p:nvPr/>
          </p:nvSpPr>
          <p:spPr>
            <a:xfrm>
              <a:off x="5594149" y="1179626"/>
              <a:ext cx="262267" cy="65327"/>
            </a:xfrm>
            <a:custGeom>
              <a:avLst/>
              <a:gdLst/>
              <a:ahLst/>
              <a:cxnLst/>
              <a:rect l="l" t="t" r="r" b="b"/>
              <a:pathLst>
                <a:path w="12313" h="3067" extrusionOk="0">
                  <a:moveTo>
                    <a:pt x="0" y="0"/>
                  </a:moveTo>
                  <a:lnTo>
                    <a:pt x="0" y="3067"/>
                  </a:lnTo>
                  <a:lnTo>
                    <a:pt x="12312" y="3067"/>
                  </a:lnTo>
                  <a:lnTo>
                    <a:pt x="123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69"/>
          <p:cNvGrpSpPr/>
          <p:nvPr/>
        </p:nvGrpSpPr>
        <p:grpSpPr>
          <a:xfrm>
            <a:off x="6343940" y="1185026"/>
            <a:ext cx="406987" cy="524513"/>
            <a:chOff x="6288155" y="1196666"/>
            <a:chExt cx="406987" cy="524513"/>
          </a:xfrm>
        </p:grpSpPr>
        <p:sp>
          <p:nvSpPr>
            <p:cNvPr id="2116" name="Google Shape;2116;p69"/>
            <p:cNvSpPr/>
            <p:nvPr/>
          </p:nvSpPr>
          <p:spPr>
            <a:xfrm>
              <a:off x="6471237" y="1196666"/>
              <a:ext cx="223906" cy="524513"/>
            </a:xfrm>
            <a:custGeom>
              <a:avLst/>
              <a:gdLst/>
              <a:ahLst/>
              <a:cxnLst/>
              <a:rect l="l" t="t" r="r" b="b"/>
              <a:pathLst>
                <a:path w="10512" h="24625" extrusionOk="0">
                  <a:moveTo>
                    <a:pt x="962" y="0"/>
                  </a:moveTo>
                  <a:lnTo>
                    <a:pt x="0" y="10920"/>
                  </a:lnTo>
                  <a:lnTo>
                    <a:pt x="962" y="24624"/>
                  </a:lnTo>
                  <a:lnTo>
                    <a:pt x="10512" y="24624"/>
                  </a:lnTo>
                  <a:lnTo>
                    <a:pt x="10512" y="2559"/>
                  </a:lnTo>
                  <a:cubicBezTo>
                    <a:pt x="10512" y="2559"/>
                    <a:pt x="6733" y="0"/>
                    <a:pt x="9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9"/>
            <p:cNvSpPr/>
            <p:nvPr/>
          </p:nvSpPr>
          <p:spPr>
            <a:xfrm>
              <a:off x="6288155" y="1196666"/>
              <a:ext cx="203415" cy="524513"/>
            </a:xfrm>
            <a:custGeom>
              <a:avLst/>
              <a:gdLst/>
              <a:ahLst/>
              <a:cxnLst/>
              <a:rect l="l" t="t" r="r" b="b"/>
              <a:pathLst>
                <a:path w="9550" h="24625" extrusionOk="0">
                  <a:moveTo>
                    <a:pt x="9549" y="0"/>
                  </a:moveTo>
                  <a:cubicBezTo>
                    <a:pt x="3778" y="0"/>
                    <a:pt x="0" y="2559"/>
                    <a:pt x="0" y="2559"/>
                  </a:cubicBezTo>
                  <a:lnTo>
                    <a:pt x="0" y="24624"/>
                  </a:lnTo>
                  <a:lnTo>
                    <a:pt x="9549" y="24624"/>
                  </a:lnTo>
                  <a:lnTo>
                    <a:pt x="95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9"/>
            <p:cNvSpPr/>
            <p:nvPr/>
          </p:nvSpPr>
          <p:spPr>
            <a:xfrm>
              <a:off x="6471067" y="1262061"/>
              <a:ext cx="158770" cy="352579"/>
            </a:xfrm>
            <a:custGeom>
              <a:avLst/>
              <a:gdLst/>
              <a:ahLst/>
              <a:cxnLst/>
              <a:rect l="l" t="t" r="r" b="b"/>
              <a:pathLst>
                <a:path w="7454" h="16553" extrusionOk="0">
                  <a:moveTo>
                    <a:pt x="962" y="1"/>
                  </a:moveTo>
                  <a:lnTo>
                    <a:pt x="1" y="8277"/>
                  </a:lnTo>
                  <a:lnTo>
                    <a:pt x="962" y="16553"/>
                  </a:lnTo>
                  <a:lnTo>
                    <a:pt x="7453" y="16553"/>
                  </a:lnTo>
                  <a:lnTo>
                    <a:pt x="7453" y="1344"/>
                  </a:lnTo>
                  <a:cubicBezTo>
                    <a:pt x="6095" y="751"/>
                    <a:pt x="3813" y="1"/>
                    <a:pt x="9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9"/>
            <p:cNvSpPr/>
            <p:nvPr/>
          </p:nvSpPr>
          <p:spPr>
            <a:xfrm>
              <a:off x="6353379" y="1262061"/>
              <a:ext cx="138194" cy="352494"/>
            </a:xfrm>
            <a:custGeom>
              <a:avLst/>
              <a:gdLst/>
              <a:ahLst/>
              <a:cxnLst/>
              <a:rect l="l" t="t" r="r" b="b"/>
              <a:pathLst>
                <a:path w="6488" h="16549" extrusionOk="0">
                  <a:moveTo>
                    <a:pt x="6487" y="1"/>
                  </a:moveTo>
                  <a:cubicBezTo>
                    <a:pt x="3637" y="1"/>
                    <a:pt x="1355" y="751"/>
                    <a:pt x="1" y="1344"/>
                  </a:cubicBezTo>
                  <a:lnTo>
                    <a:pt x="1" y="16549"/>
                  </a:lnTo>
                  <a:lnTo>
                    <a:pt x="6487" y="16549"/>
                  </a:lnTo>
                  <a:lnTo>
                    <a:pt x="648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9"/>
            <p:cNvSpPr/>
            <p:nvPr/>
          </p:nvSpPr>
          <p:spPr>
            <a:xfrm>
              <a:off x="6471067" y="1573162"/>
              <a:ext cx="61898" cy="82793"/>
            </a:xfrm>
            <a:custGeom>
              <a:avLst/>
              <a:gdLst/>
              <a:ahLst/>
              <a:cxnLst/>
              <a:rect l="l" t="t" r="r" b="b"/>
              <a:pathLst>
                <a:path w="2906" h="3887" extrusionOk="0">
                  <a:moveTo>
                    <a:pt x="962" y="1"/>
                  </a:moveTo>
                  <a:lnTo>
                    <a:pt x="1" y="1944"/>
                  </a:lnTo>
                  <a:lnTo>
                    <a:pt x="962" y="3887"/>
                  </a:lnTo>
                  <a:cubicBezTo>
                    <a:pt x="2036" y="3887"/>
                    <a:pt x="2905" y="3017"/>
                    <a:pt x="2905" y="1944"/>
                  </a:cubicBezTo>
                  <a:cubicBezTo>
                    <a:pt x="2905" y="870"/>
                    <a:pt x="2036"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9"/>
            <p:cNvSpPr/>
            <p:nvPr/>
          </p:nvSpPr>
          <p:spPr>
            <a:xfrm>
              <a:off x="6450170" y="1573247"/>
              <a:ext cx="41407" cy="82708"/>
            </a:xfrm>
            <a:custGeom>
              <a:avLst/>
              <a:gdLst/>
              <a:ahLst/>
              <a:cxnLst/>
              <a:rect l="l" t="t" r="r" b="b"/>
              <a:pathLst>
                <a:path w="1944" h="3883" extrusionOk="0">
                  <a:moveTo>
                    <a:pt x="1936" y="1"/>
                  </a:moveTo>
                  <a:cubicBezTo>
                    <a:pt x="870" y="1"/>
                    <a:pt x="1" y="869"/>
                    <a:pt x="1" y="1940"/>
                  </a:cubicBezTo>
                  <a:cubicBezTo>
                    <a:pt x="1" y="3013"/>
                    <a:pt x="874" y="3883"/>
                    <a:pt x="1943" y="3883"/>
                  </a:cubicBezTo>
                  <a:lnTo>
                    <a:pt x="1943" y="1"/>
                  </a:lnTo>
                  <a:cubicBezTo>
                    <a:pt x="1941" y="1"/>
                    <a:pt x="1939" y="1"/>
                    <a:pt x="1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69"/>
          <p:cNvGrpSpPr/>
          <p:nvPr/>
        </p:nvGrpSpPr>
        <p:grpSpPr>
          <a:xfrm>
            <a:off x="6936120" y="1185022"/>
            <a:ext cx="224804" cy="524521"/>
            <a:chOff x="6844792" y="1192491"/>
            <a:chExt cx="224804" cy="524521"/>
          </a:xfrm>
        </p:grpSpPr>
        <p:sp>
          <p:nvSpPr>
            <p:cNvPr id="2123" name="Google Shape;2123;p69"/>
            <p:cNvSpPr/>
            <p:nvPr/>
          </p:nvSpPr>
          <p:spPr>
            <a:xfrm>
              <a:off x="6946994" y="1192491"/>
              <a:ext cx="25581" cy="57787"/>
            </a:xfrm>
            <a:custGeom>
              <a:avLst/>
              <a:gdLst/>
              <a:ahLst/>
              <a:cxnLst/>
              <a:rect l="l" t="t" r="r" b="b"/>
              <a:pathLst>
                <a:path w="1201" h="2713" extrusionOk="0">
                  <a:moveTo>
                    <a:pt x="481" y="0"/>
                  </a:moveTo>
                  <a:lnTo>
                    <a:pt x="0" y="2713"/>
                  </a:lnTo>
                  <a:lnTo>
                    <a:pt x="1200" y="2232"/>
                  </a:lnTo>
                  <a:lnTo>
                    <a:pt x="12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9"/>
            <p:cNvSpPr/>
            <p:nvPr/>
          </p:nvSpPr>
          <p:spPr>
            <a:xfrm>
              <a:off x="6941818" y="1192491"/>
              <a:ext cx="15421" cy="57787"/>
            </a:xfrm>
            <a:custGeom>
              <a:avLst/>
              <a:gdLst/>
              <a:ahLst/>
              <a:cxnLst/>
              <a:rect l="l" t="t" r="r" b="b"/>
              <a:pathLst>
                <a:path w="724" h="2713" extrusionOk="0">
                  <a:moveTo>
                    <a:pt x="1" y="0"/>
                  </a:moveTo>
                  <a:lnTo>
                    <a:pt x="1" y="2232"/>
                  </a:lnTo>
                  <a:lnTo>
                    <a:pt x="724" y="2713"/>
                  </a:lnTo>
                  <a:lnTo>
                    <a:pt x="7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9"/>
            <p:cNvSpPr/>
            <p:nvPr/>
          </p:nvSpPr>
          <p:spPr>
            <a:xfrm>
              <a:off x="6936578" y="1240014"/>
              <a:ext cx="101239" cy="83943"/>
            </a:xfrm>
            <a:custGeom>
              <a:avLst/>
              <a:gdLst/>
              <a:ahLst/>
              <a:cxnLst/>
              <a:rect l="l" t="t" r="r" b="b"/>
              <a:pathLst>
                <a:path w="4753" h="3941" extrusionOk="0">
                  <a:moveTo>
                    <a:pt x="970" y="1"/>
                  </a:moveTo>
                  <a:lnTo>
                    <a:pt x="0" y="3941"/>
                  </a:lnTo>
                  <a:lnTo>
                    <a:pt x="0" y="3941"/>
                  </a:lnTo>
                  <a:lnTo>
                    <a:pt x="4752" y="2979"/>
                  </a:lnTo>
                  <a:lnTo>
                    <a:pt x="47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9"/>
            <p:cNvSpPr/>
            <p:nvPr/>
          </p:nvSpPr>
          <p:spPr>
            <a:xfrm>
              <a:off x="6876509" y="1240014"/>
              <a:ext cx="80727" cy="83943"/>
            </a:xfrm>
            <a:custGeom>
              <a:avLst/>
              <a:gdLst/>
              <a:ahLst/>
              <a:cxnLst/>
              <a:rect l="l" t="t" r="r" b="b"/>
              <a:pathLst>
                <a:path w="3790" h="3941" extrusionOk="0">
                  <a:moveTo>
                    <a:pt x="0" y="1"/>
                  </a:moveTo>
                  <a:lnTo>
                    <a:pt x="0" y="2979"/>
                  </a:lnTo>
                  <a:lnTo>
                    <a:pt x="3790" y="3941"/>
                  </a:lnTo>
                  <a:lnTo>
                    <a:pt x="379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9"/>
            <p:cNvSpPr/>
            <p:nvPr/>
          </p:nvSpPr>
          <p:spPr>
            <a:xfrm>
              <a:off x="6936578" y="1303448"/>
              <a:ext cx="133018" cy="83773"/>
            </a:xfrm>
            <a:custGeom>
              <a:avLst/>
              <a:gdLst/>
              <a:ahLst/>
              <a:cxnLst/>
              <a:rect l="l" t="t" r="r" b="b"/>
              <a:pathLst>
                <a:path w="6245" h="3933" extrusionOk="0">
                  <a:moveTo>
                    <a:pt x="970" y="1"/>
                  </a:moveTo>
                  <a:lnTo>
                    <a:pt x="0" y="3933"/>
                  </a:lnTo>
                  <a:lnTo>
                    <a:pt x="0" y="3933"/>
                  </a:lnTo>
                  <a:lnTo>
                    <a:pt x="6245" y="2971"/>
                  </a:lnTo>
                  <a:lnTo>
                    <a:pt x="62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9"/>
            <p:cNvSpPr/>
            <p:nvPr/>
          </p:nvSpPr>
          <p:spPr>
            <a:xfrm>
              <a:off x="6844792" y="1303448"/>
              <a:ext cx="112443" cy="83773"/>
            </a:xfrm>
            <a:custGeom>
              <a:avLst/>
              <a:gdLst/>
              <a:ahLst/>
              <a:cxnLst/>
              <a:rect l="l" t="t" r="r" b="b"/>
              <a:pathLst>
                <a:path w="5279" h="3933" extrusionOk="0">
                  <a:moveTo>
                    <a:pt x="0" y="1"/>
                  </a:moveTo>
                  <a:lnTo>
                    <a:pt x="0" y="2971"/>
                  </a:lnTo>
                  <a:lnTo>
                    <a:pt x="5279" y="3933"/>
                  </a:lnTo>
                  <a:lnTo>
                    <a:pt x="52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9"/>
            <p:cNvSpPr/>
            <p:nvPr/>
          </p:nvSpPr>
          <p:spPr>
            <a:xfrm>
              <a:off x="6936578" y="1366734"/>
              <a:ext cx="133018" cy="350279"/>
            </a:xfrm>
            <a:custGeom>
              <a:avLst/>
              <a:gdLst/>
              <a:ahLst/>
              <a:cxnLst/>
              <a:rect l="l" t="t" r="r" b="b"/>
              <a:pathLst>
                <a:path w="6245" h="16445" extrusionOk="0">
                  <a:moveTo>
                    <a:pt x="970" y="0"/>
                  </a:moveTo>
                  <a:lnTo>
                    <a:pt x="0" y="7195"/>
                  </a:lnTo>
                  <a:lnTo>
                    <a:pt x="970" y="16444"/>
                  </a:lnTo>
                  <a:lnTo>
                    <a:pt x="6245" y="16444"/>
                  </a:lnTo>
                  <a:lnTo>
                    <a:pt x="6245" y="5498"/>
                  </a:lnTo>
                  <a:lnTo>
                    <a:pt x="5252" y="4013"/>
                  </a:lnTo>
                  <a:lnTo>
                    <a:pt x="6245" y="2520"/>
                  </a:lnTo>
                  <a:lnTo>
                    <a:pt x="62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9"/>
            <p:cNvSpPr/>
            <p:nvPr/>
          </p:nvSpPr>
          <p:spPr>
            <a:xfrm>
              <a:off x="6844792" y="1366734"/>
              <a:ext cx="112443" cy="350279"/>
            </a:xfrm>
            <a:custGeom>
              <a:avLst/>
              <a:gdLst/>
              <a:ahLst/>
              <a:cxnLst/>
              <a:rect l="l" t="t" r="r" b="b"/>
              <a:pathLst>
                <a:path w="5279" h="16445" extrusionOk="0">
                  <a:moveTo>
                    <a:pt x="0" y="0"/>
                  </a:moveTo>
                  <a:lnTo>
                    <a:pt x="0" y="2520"/>
                  </a:lnTo>
                  <a:lnTo>
                    <a:pt x="993" y="4013"/>
                  </a:lnTo>
                  <a:lnTo>
                    <a:pt x="0" y="5498"/>
                  </a:lnTo>
                  <a:lnTo>
                    <a:pt x="0" y="16444"/>
                  </a:lnTo>
                  <a:lnTo>
                    <a:pt x="5279" y="16444"/>
                  </a:lnTo>
                  <a:lnTo>
                    <a:pt x="52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 name="Google Shape;2131;p69"/>
          <p:cNvGrpSpPr/>
          <p:nvPr/>
        </p:nvGrpSpPr>
        <p:grpSpPr>
          <a:xfrm>
            <a:off x="7346117" y="1184979"/>
            <a:ext cx="284382" cy="524608"/>
            <a:chOff x="7266785" y="1192491"/>
            <a:chExt cx="284382" cy="524608"/>
          </a:xfrm>
        </p:grpSpPr>
        <p:sp>
          <p:nvSpPr>
            <p:cNvPr id="2132" name="Google Shape;2132;p69"/>
            <p:cNvSpPr/>
            <p:nvPr/>
          </p:nvSpPr>
          <p:spPr>
            <a:xfrm>
              <a:off x="7295286" y="1192491"/>
              <a:ext cx="69523" cy="236047"/>
            </a:xfrm>
            <a:custGeom>
              <a:avLst/>
              <a:gdLst/>
              <a:ahLst/>
              <a:cxnLst/>
              <a:rect l="l" t="t" r="r" b="b"/>
              <a:pathLst>
                <a:path w="3264" h="11082" extrusionOk="0">
                  <a:moveTo>
                    <a:pt x="963" y="0"/>
                  </a:moveTo>
                  <a:lnTo>
                    <a:pt x="1" y="11081"/>
                  </a:lnTo>
                  <a:lnTo>
                    <a:pt x="3264" y="10119"/>
                  </a:lnTo>
                  <a:lnTo>
                    <a:pt x="326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9"/>
            <p:cNvSpPr/>
            <p:nvPr/>
          </p:nvSpPr>
          <p:spPr>
            <a:xfrm>
              <a:off x="7266785" y="1192491"/>
              <a:ext cx="49011" cy="236047"/>
            </a:xfrm>
            <a:custGeom>
              <a:avLst/>
              <a:gdLst/>
              <a:ahLst/>
              <a:cxnLst/>
              <a:rect l="l" t="t" r="r" b="b"/>
              <a:pathLst>
                <a:path w="2301" h="11082" extrusionOk="0">
                  <a:moveTo>
                    <a:pt x="0" y="0"/>
                  </a:moveTo>
                  <a:lnTo>
                    <a:pt x="0" y="10119"/>
                  </a:lnTo>
                  <a:lnTo>
                    <a:pt x="2301" y="11081"/>
                  </a:lnTo>
                  <a:lnTo>
                    <a:pt x="23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9"/>
            <p:cNvSpPr/>
            <p:nvPr/>
          </p:nvSpPr>
          <p:spPr>
            <a:xfrm>
              <a:off x="7387902" y="1379429"/>
              <a:ext cx="163265" cy="305208"/>
            </a:xfrm>
            <a:custGeom>
              <a:avLst/>
              <a:gdLst/>
              <a:ahLst/>
              <a:cxnLst/>
              <a:rect l="l" t="t" r="r" b="b"/>
              <a:pathLst>
                <a:path w="7665" h="14329" extrusionOk="0">
                  <a:moveTo>
                    <a:pt x="4645" y="0"/>
                  </a:moveTo>
                  <a:lnTo>
                    <a:pt x="4645" y="1443"/>
                  </a:lnTo>
                  <a:lnTo>
                    <a:pt x="6222" y="1443"/>
                  </a:lnTo>
                  <a:lnTo>
                    <a:pt x="6222" y="10481"/>
                  </a:lnTo>
                  <a:cubicBezTo>
                    <a:pt x="6222" y="11808"/>
                    <a:pt x="5145" y="12886"/>
                    <a:pt x="3817" y="12886"/>
                  </a:cubicBezTo>
                  <a:lnTo>
                    <a:pt x="1" y="12886"/>
                  </a:lnTo>
                  <a:lnTo>
                    <a:pt x="1" y="14329"/>
                  </a:lnTo>
                  <a:lnTo>
                    <a:pt x="3813" y="14329"/>
                  </a:lnTo>
                  <a:cubicBezTo>
                    <a:pt x="5933" y="14329"/>
                    <a:pt x="7661" y="12601"/>
                    <a:pt x="7665" y="10481"/>
                  </a:cubicBezTo>
                  <a:lnTo>
                    <a:pt x="76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9"/>
            <p:cNvSpPr/>
            <p:nvPr/>
          </p:nvSpPr>
          <p:spPr>
            <a:xfrm>
              <a:off x="7295286" y="1408036"/>
              <a:ext cx="113124" cy="308978"/>
            </a:xfrm>
            <a:custGeom>
              <a:avLst/>
              <a:gdLst/>
              <a:ahLst/>
              <a:cxnLst/>
              <a:rect l="l" t="t" r="r" b="b"/>
              <a:pathLst>
                <a:path w="5311" h="14506" extrusionOk="0">
                  <a:moveTo>
                    <a:pt x="963" y="0"/>
                  </a:moveTo>
                  <a:lnTo>
                    <a:pt x="1" y="6764"/>
                  </a:lnTo>
                  <a:lnTo>
                    <a:pt x="963" y="14505"/>
                  </a:lnTo>
                  <a:lnTo>
                    <a:pt x="5310" y="14505"/>
                  </a:lnTo>
                  <a:lnTo>
                    <a:pt x="5310" y="10019"/>
                  </a:lnTo>
                  <a:lnTo>
                    <a:pt x="3264" y="10019"/>
                  </a:lnTo>
                  <a:lnTo>
                    <a:pt x="32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9"/>
            <p:cNvSpPr/>
            <p:nvPr/>
          </p:nvSpPr>
          <p:spPr>
            <a:xfrm>
              <a:off x="7266785" y="1408036"/>
              <a:ext cx="48926" cy="309063"/>
            </a:xfrm>
            <a:custGeom>
              <a:avLst/>
              <a:gdLst/>
              <a:ahLst/>
              <a:cxnLst/>
              <a:rect l="l" t="t" r="r" b="b"/>
              <a:pathLst>
                <a:path w="2297" h="14510" extrusionOk="0">
                  <a:moveTo>
                    <a:pt x="0" y="0"/>
                  </a:moveTo>
                  <a:lnTo>
                    <a:pt x="0" y="14509"/>
                  </a:lnTo>
                  <a:lnTo>
                    <a:pt x="2297" y="14509"/>
                  </a:lnTo>
                  <a:lnTo>
                    <a:pt x="22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69"/>
          <p:cNvGrpSpPr/>
          <p:nvPr/>
        </p:nvGrpSpPr>
        <p:grpSpPr>
          <a:xfrm>
            <a:off x="1513513" y="1987345"/>
            <a:ext cx="524527" cy="363152"/>
            <a:chOff x="1552678" y="2035649"/>
            <a:chExt cx="524527" cy="363152"/>
          </a:xfrm>
        </p:grpSpPr>
        <p:sp>
          <p:nvSpPr>
            <p:cNvPr id="2138" name="Google Shape;2138;p69"/>
            <p:cNvSpPr/>
            <p:nvPr/>
          </p:nvSpPr>
          <p:spPr>
            <a:xfrm>
              <a:off x="1804689" y="2035649"/>
              <a:ext cx="190145" cy="265377"/>
            </a:xfrm>
            <a:custGeom>
              <a:avLst/>
              <a:gdLst/>
              <a:ahLst/>
              <a:cxnLst/>
              <a:rect l="l" t="t" r="r" b="b"/>
              <a:pathLst>
                <a:path w="8927" h="12459" extrusionOk="0">
                  <a:moveTo>
                    <a:pt x="3390" y="0"/>
                  </a:moveTo>
                  <a:lnTo>
                    <a:pt x="3390" y="1443"/>
                  </a:lnTo>
                  <a:lnTo>
                    <a:pt x="4952" y="1443"/>
                  </a:lnTo>
                  <a:cubicBezTo>
                    <a:pt x="6349" y="1443"/>
                    <a:pt x="7484" y="2578"/>
                    <a:pt x="7484" y="3971"/>
                  </a:cubicBezTo>
                  <a:lnTo>
                    <a:pt x="7484" y="4694"/>
                  </a:lnTo>
                  <a:lnTo>
                    <a:pt x="482" y="4694"/>
                  </a:lnTo>
                  <a:lnTo>
                    <a:pt x="1" y="5429"/>
                  </a:lnTo>
                  <a:lnTo>
                    <a:pt x="482" y="6137"/>
                  </a:lnTo>
                  <a:lnTo>
                    <a:pt x="7484" y="6137"/>
                  </a:lnTo>
                  <a:lnTo>
                    <a:pt x="7484" y="12459"/>
                  </a:lnTo>
                  <a:lnTo>
                    <a:pt x="8927" y="12459"/>
                  </a:lnTo>
                  <a:lnTo>
                    <a:pt x="8927" y="3971"/>
                  </a:lnTo>
                  <a:cubicBezTo>
                    <a:pt x="8927" y="1782"/>
                    <a:pt x="7145" y="0"/>
                    <a:pt x="49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9"/>
            <p:cNvSpPr/>
            <p:nvPr/>
          </p:nvSpPr>
          <p:spPr>
            <a:xfrm>
              <a:off x="1804689" y="2257180"/>
              <a:ext cx="32483" cy="59257"/>
            </a:xfrm>
            <a:custGeom>
              <a:avLst/>
              <a:gdLst/>
              <a:ahLst/>
              <a:cxnLst/>
              <a:rect l="l" t="t" r="r" b="b"/>
              <a:pathLst>
                <a:path w="1525" h="2782" extrusionOk="0">
                  <a:moveTo>
                    <a:pt x="482" y="0"/>
                  </a:moveTo>
                  <a:lnTo>
                    <a:pt x="1" y="1666"/>
                  </a:lnTo>
                  <a:lnTo>
                    <a:pt x="482" y="2782"/>
                  </a:lnTo>
                  <a:lnTo>
                    <a:pt x="1524" y="2782"/>
                  </a:lnTo>
                  <a:lnTo>
                    <a:pt x="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9"/>
            <p:cNvSpPr/>
            <p:nvPr/>
          </p:nvSpPr>
          <p:spPr>
            <a:xfrm>
              <a:off x="1635134" y="2045640"/>
              <a:ext cx="179815" cy="270787"/>
            </a:xfrm>
            <a:custGeom>
              <a:avLst/>
              <a:gdLst/>
              <a:ahLst/>
              <a:cxnLst/>
              <a:rect l="l" t="t" r="r" b="b"/>
              <a:pathLst>
                <a:path w="8442" h="12713" extrusionOk="0">
                  <a:moveTo>
                    <a:pt x="5464" y="6099"/>
                  </a:moveTo>
                  <a:lnTo>
                    <a:pt x="7399" y="11270"/>
                  </a:lnTo>
                  <a:lnTo>
                    <a:pt x="1481" y="11270"/>
                  </a:lnTo>
                  <a:cubicBezTo>
                    <a:pt x="1751" y="8908"/>
                    <a:pt x="3328" y="6938"/>
                    <a:pt x="5464" y="6099"/>
                  </a:cubicBezTo>
                  <a:close/>
                  <a:moveTo>
                    <a:pt x="4721" y="1"/>
                  </a:moveTo>
                  <a:lnTo>
                    <a:pt x="3371" y="505"/>
                  </a:lnTo>
                  <a:lnTo>
                    <a:pt x="4963" y="4749"/>
                  </a:lnTo>
                  <a:cubicBezTo>
                    <a:pt x="2062" y="5872"/>
                    <a:pt x="0" y="8696"/>
                    <a:pt x="0" y="11990"/>
                  </a:cubicBezTo>
                  <a:lnTo>
                    <a:pt x="0" y="12713"/>
                  </a:lnTo>
                  <a:lnTo>
                    <a:pt x="8442" y="12713"/>
                  </a:lnTo>
                  <a:lnTo>
                    <a:pt x="8442" y="9931"/>
                  </a:lnTo>
                  <a:lnTo>
                    <a:pt x="6868" y="5730"/>
                  </a:lnTo>
                  <a:cubicBezTo>
                    <a:pt x="7160" y="5683"/>
                    <a:pt x="7460" y="5668"/>
                    <a:pt x="7761" y="5668"/>
                  </a:cubicBezTo>
                  <a:lnTo>
                    <a:pt x="8442" y="5668"/>
                  </a:lnTo>
                  <a:lnTo>
                    <a:pt x="8442" y="4225"/>
                  </a:lnTo>
                  <a:lnTo>
                    <a:pt x="7761" y="4225"/>
                  </a:lnTo>
                  <a:cubicBezTo>
                    <a:pt x="7280" y="4225"/>
                    <a:pt x="6810" y="4268"/>
                    <a:pt x="6352" y="4352"/>
                  </a:cubicBezTo>
                  <a:lnTo>
                    <a:pt x="47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9"/>
            <p:cNvSpPr/>
            <p:nvPr/>
          </p:nvSpPr>
          <p:spPr>
            <a:xfrm>
              <a:off x="1552678" y="2203331"/>
              <a:ext cx="195470" cy="195470"/>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2" y="7734"/>
                    <a:pt x="1443" y="6326"/>
                    <a:pt x="1443" y="4587"/>
                  </a:cubicBezTo>
                  <a:cubicBezTo>
                    <a:pt x="1443" y="2851"/>
                    <a:pt x="2852" y="1443"/>
                    <a:pt x="4587" y="1443"/>
                  </a:cubicBezTo>
                  <a:close/>
                  <a:moveTo>
                    <a:pt x="4587" y="0"/>
                  </a:moveTo>
                  <a:cubicBezTo>
                    <a:pt x="2059" y="0"/>
                    <a:pt x="1" y="2059"/>
                    <a:pt x="1" y="4587"/>
                  </a:cubicBezTo>
                  <a:cubicBezTo>
                    <a:pt x="1"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9"/>
            <p:cNvSpPr/>
            <p:nvPr/>
          </p:nvSpPr>
          <p:spPr>
            <a:xfrm>
              <a:off x="1881735" y="2203331"/>
              <a:ext cx="195470" cy="195470"/>
            </a:xfrm>
            <a:custGeom>
              <a:avLst/>
              <a:gdLst/>
              <a:ahLst/>
              <a:cxnLst/>
              <a:rect l="l" t="t" r="r" b="b"/>
              <a:pathLst>
                <a:path w="9177" h="9177" extrusionOk="0">
                  <a:moveTo>
                    <a:pt x="4587" y="1443"/>
                  </a:moveTo>
                  <a:cubicBezTo>
                    <a:pt x="6322" y="1443"/>
                    <a:pt x="7734" y="2851"/>
                    <a:pt x="7734" y="4587"/>
                  </a:cubicBezTo>
                  <a:cubicBezTo>
                    <a:pt x="7734" y="6326"/>
                    <a:pt x="6322" y="7734"/>
                    <a:pt x="4587" y="7734"/>
                  </a:cubicBezTo>
                  <a:cubicBezTo>
                    <a:pt x="2851" y="7734"/>
                    <a:pt x="1443" y="6326"/>
                    <a:pt x="1443" y="4587"/>
                  </a:cubicBezTo>
                  <a:cubicBezTo>
                    <a:pt x="1443" y="2851"/>
                    <a:pt x="2851" y="1443"/>
                    <a:pt x="4587" y="1443"/>
                  </a:cubicBezTo>
                  <a:close/>
                  <a:moveTo>
                    <a:pt x="4587" y="0"/>
                  </a:moveTo>
                  <a:cubicBezTo>
                    <a:pt x="2059" y="0"/>
                    <a:pt x="0" y="2059"/>
                    <a:pt x="0" y="4587"/>
                  </a:cubicBezTo>
                  <a:cubicBezTo>
                    <a:pt x="0" y="7118"/>
                    <a:pt x="2059" y="9177"/>
                    <a:pt x="4587" y="9177"/>
                  </a:cubicBezTo>
                  <a:cubicBezTo>
                    <a:pt x="7118" y="9177"/>
                    <a:pt x="9177" y="7118"/>
                    <a:pt x="9177" y="4587"/>
                  </a:cubicBezTo>
                  <a:cubicBezTo>
                    <a:pt x="9177" y="2059"/>
                    <a:pt x="7118" y="0"/>
                    <a:pt x="4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9"/>
            <p:cNvSpPr/>
            <p:nvPr/>
          </p:nvSpPr>
          <p:spPr>
            <a:xfrm>
              <a:off x="1683146" y="2035649"/>
              <a:ext cx="90738" cy="30757"/>
            </a:xfrm>
            <a:custGeom>
              <a:avLst/>
              <a:gdLst/>
              <a:ahLst/>
              <a:cxnLst/>
              <a:rect l="l" t="t" r="r" b="b"/>
              <a:pathLst>
                <a:path w="4260" h="1444" extrusionOk="0">
                  <a:moveTo>
                    <a:pt x="1" y="0"/>
                  </a:moveTo>
                  <a:lnTo>
                    <a:pt x="1" y="1443"/>
                  </a:lnTo>
                  <a:lnTo>
                    <a:pt x="4260" y="1443"/>
                  </a:lnTo>
                  <a:lnTo>
                    <a:pt x="42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 name="Google Shape;2144;p69"/>
          <p:cNvGrpSpPr/>
          <p:nvPr/>
        </p:nvGrpSpPr>
        <p:grpSpPr>
          <a:xfrm>
            <a:off x="2177902" y="1988239"/>
            <a:ext cx="524527" cy="361362"/>
            <a:chOff x="2284791" y="2017778"/>
            <a:chExt cx="524527" cy="361362"/>
          </a:xfrm>
        </p:grpSpPr>
        <p:sp>
          <p:nvSpPr>
            <p:cNvPr id="2145" name="Google Shape;2145;p69"/>
            <p:cNvSpPr/>
            <p:nvPr/>
          </p:nvSpPr>
          <p:spPr>
            <a:xfrm>
              <a:off x="2284791" y="2183649"/>
              <a:ext cx="195470" cy="195491"/>
            </a:xfrm>
            <a:custGeom>
              <a:avLst/>
              <a:gdLst/>
              <a:ahLst/>
              <a:cxnLst/>
              <a:rect l="l" t="t" r="r" b="b"/>
              <a:pathLst>
                <a:path w="9177" h="9178" extrusionOk="0">
                  <a:moveTo>
                    <a:pt x="4590" y="1444"/>
                  </a:moveTo>
                  <a:cubicBezTo>
                    <a:pt x="6326" y="1444"/>
                    <a:pt x="7734" y="2852"/>
                    <a:pt x="7734" y="4587"/>
                  </a:cubicBezTo>
                  <a:cubicBezTo>
                    <a:pt x="7734" y="6326"/>
                    <a:pt x="6326" y="7734"/>
                    <a:pt x="4590" y="7734"/>
                  </a:cubicBezTo>
                  <a:cubicBezTo>
                    <a:pt x="2855" y="7734"/>
                    <a:pt x="1443" y="6326"/>
                    <a:pt x="1443" y="4587"/>
                  </a:cubicBezTo>
                  <a:cubicBezTo>
                    <a:pt x="1443" y="2852"/>
                    <a:pt x="2855" y="1444"/>
                    <a:pt x="4590" y="1444"/>
                  </a:cubicBezTo>
                  <a:close/>
                  <a:moveTo>
                    <a:pt x="4590" y="1"/>
                  </a:moveTo>
                  <a:cubicBezTo>
                    <a:pt x="2059" y="1"/>
                    <a:pt x="0" y="2059"/>
                    <a:pt x="0" y="4587"/>
                  </a:cubicBezTo>
                  <a:cubicBezTo>
                    <a:pt x="0" y="7119"/>
                    <a:pt x="2059" y="9177"/>
                    <a:pt x="4590" y="9177"/>
                  </a:cubicBezTo>
                  <a:cubicBezTo>
                    <a:pt x="7118" y="9177"/>
                    <a:pt x="9177" y="7119"/>
                    <a:pt x="9177" y="4587"/>
                  </a:cubicBezTo>
                  <a:cubicBezTo>
                    <a:pt x="9177" y="2059"/>
                    <a:pt x="7118" y="1"/>
                    <a:pt x="4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9"/>
            <p:cNvSpPr/>
            <p:nvPr/>
          </p:nvSpPr>
          <p:spPr>
            <a:xfrm>
              <a:off x="2613848" y="2183649"/>
              <a:ext cx="195470" cy="195491"/>
            </a:xfrm>
            <a:custGeom>
              <a:avLst/>
              <a:gdLst/>
              <a:ahLst/>
              <a:cxnLst/>
              <a:rect l="l" t="t" r="r" b="b"/>
              <a:pathLst>
                <a:path w="9177" h="9178" extrusionOk="0">
                  <a:moveTo>
                    <a:pt x="4590" y="1444"/>
                  </a:moveTo>
                  <a:cubicBezTo>
                    <a:pt x="6325" y="1444"/>
                    <a:pt x="7733" y="2852"/>
                    <a:pt x="7733" y="4587"/>
                  </a:cubicBezTo>
                  <a:cubicBezTo>
                    <a:pt x="7733" y="6326"/>
                    <a:pt x="6325" y="7734"/>
                    <a:pt x="4590" y="7734"/>
                  </a:cubicBezTo>
                  <a:cubicBezTo>
                    <a:pt x="2851" y="7734"/>
                    <a:pt x="1443" y="6326"/>
                    <a:pt x="1443" y="4587"/>
                  </a:cubicBezTo>
                  <a:cubicBezTo>
                    <a:pt x="1443" y="2852"/>
                    <a:pt x="2855" y="1444"/>
                    <a:pt x="4590" y="1444"/>
                  </a:cubicBezTo>
                  <a:close/>
                  <a:moveTo>
                    <a:pt x="4590" y="1"/>
                  </a:moveTo>
                  <a:cubicBezTo>
                    <a:pt x="2058" y="1"/>
                    <a:pt x="0" y="2059"/>
                    <a:pt x="0" y="4587"/>
                  </a:cubicBezTo>
                  <a:cubicBezTo>
                    <a:pt x="0" y="7119"/>
                    <a:pt x="2058" y="9177"/>
                    <a:pt x="4590" y="9177"/>
                  </a:cubicBezTo>
                  <a:cubicBezTo>
                    <a:pt x="7118" y="9177"/>
                    <a:pt x="9176" y="7119"/>
                    <a:pt x="9176" y="4587"/>
                  </a:cubicBezTo>
                  <a:cubicBezTo>
                    <a:pt x="9176" y="2059"/>
                    <a:pt x="7118" y="1"/>
                    <a:pt x="45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9"/>
            <p:cNvSpPr/>
            <p:nvPr/>
          </p:nvSpPr>
          <p:spPr>
            <a:xfrm>
              <a:off x="2536803" y="2017778"/>
              <a:ext cx="189570" cy="267997"/>
            </a:xfrm>
            <a:custGeom>
              <a:avLst/>
              <a:gdLst/>
              <a:ahLst/>
              <a:cxnLst/>
              <a:rect l="l" t="t" r="r" b="b"/>
              <a:pathLst>
                <a:path w="8900" h="12582" extrusionOk="0">
                  <a:moveTo>
                    <a:pt x="3779" y="1"/>
                  </a:moveTo>
                  <a:lnTo>
                    <a:pt x="4637" y="2886"/>
                  </a:lnTo>
                  <a:lnTo>
                    <a:pt x="481" y="2886"/>
                  </a:lnTo>
                  <a:lnTo>
                    <a:pt x="0" y="3613"/>
                  </a:lnTo>
                  <a:lnTo>
                    <a:pt x="481" y="4329"/>
                  </a:lnTo>
                  <a:lnTo>
                    <a:pt x="4225" y="4329"/>
                  </a:lnTo>
                  <a:lnTo>
                    <a:pt x="481" y="9712"/>
                  </a:lnTo>
                  <a:lnTo>
                    <a:pt x="0" y="11347"/>
                  </a:lnTo>
                  <a:lnTo>
                    <a:pt x="481" y="12236"/>
                  </a:lnTo>
                  <a:lnTo>
                    <a:pt x="5341" y="5252"/>
                  </a:lnTo>
                  <a:lnTo>
                    <a:pt x="7515" y="12582"/>
                  </a:lnTo>
                  <a:lnTo>
                    <a:pt x="8900" y="12170"/>
                  </a:lnTo>
                  <a:lnTo>
                    <a:pt x="5710" y="1443"/>
                  </a:lnTo>
                  <a:lnTo>
                    <a:pt x="7749" y="1443"/>
                  </a:lnTo>
                  <a:lnTo>
                    <a:pt x="77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9"/>
            <p:cNvSpPr/>
            <p:nvPr/>
          </p:nvSpPr>
          <p:spPr>
            <a:xfrm>
              <a:off x="2291501" y="2030814"/>
              <a:ext cx="255557" cy="266037"/>
            </a:xfrm>
            <a:custGeom>
              <a:avLst/>
              <a:gdLst/>
              <a:ahLst/>
              <a:cxnLst/>
              <a:rect l="l" t="t" r="r" b="b"/>
              <a:pathLst>
                <a:path w="11998" h="12490" extrusionOk="0">
                  <a:moveTo>
                    <a:pt x="5991" y="0"/>
                  </a:moveTo>
                  <a:lnTo>
                    <a:pt x="5299" y="4367"/>
                  </a:lnTo>
                  <a:cubicBezTo>
                    <a:pt x="5164" y="4348"/>
                    <a:pt x="5033" y="4333"/>
                    <a:pt x="4899" y="4321"/>
                  </a:cubicBezTo>
                  <a:cubicBezTo>
                    <a:pt x="4694" y="4304"/>
                    <a:pt x="4488" y="4296"/>
                    <a:pt x="4284" y="4296"/>
                  </a:cubicBezTo>
                  <a:cubicBezTo>
                    <a:pt x="2755" y="4296"/>
                    <a:pt x="1256" y="4762"/>
                    <a:pt x="1" y="5641"/>
                  </a:cubicBezTo>
                  <a:lnTo>
                    <a:pt x="828" y="6822"/>
                  </a:lnTo>
                  <a:cubicBezTo>
                    <a:pt x="1836" y="6116"/>
                    <a:pt x="3047" y="5740"/>
                    <a:pt x="4282" y="5740"/>
                  </a:cubicBezTo>
                  <a:cubicBezTo>
                    <a:pt x="4447" y="5740"/>
                    <a:pt x="4613" y="5746"/>
                    <a:pt x="4779" y="5760"/>
                  </a:cubicBezTo>
                  <a:cubicBezTo>
                    <a:pt x="6199" y="5875"/>
                    <a:pt x="7534" y="6495"/>
                    <a:pt x="8546" y="7503"/>
                  </a:cubicBezTo>
                  <a:cubicBezTo>
                    <a:pt x="9512" y="8469"/>
                    <a:pt x="10108" y="9704"/>
                    <a:pt x="10266" y="11047"/>
                  </a:cubicBezTo>
                  <a:lnTo>
                    <a:pt x="4275" y="11047"/>
                  </a:lnTo>
                  <a:lnTo>
                    <a:pt x="4275" y="12489"/>
                  </a:lnTo>
                  <a:lnTo>
                    <a:pt x="11401" y="12489"/>
                  </a:lnTo>
                  <a:lnTo>
                    <a:pt x="11997" y="11627"/>
                  </a:lnTo>
                  <a:lnTo>
                    <a:pt x="11997" y="9100"/>
                  </a:lnTo>
                  <a:lnTo>
                    <a:pt x="11493" y="9827"/>
                  </a:lnTo>
                  <a:cubicBezTo>
                    <a:pt x="11162" y="8569"/>
                    <a:pt x="10504" y="7422"/>
                    <a:pt x="9562" y="6480"/>
                  </a:cubicBezTo>
                  <a:cubicBezTo>
                    <a:pt x="8754" y="5672"/>
                    <a:pt x="7773" y="5064"/>
                    <a:pt x="6703" y="4698"/>
                  </a:cubicBezTo>
                  <a:lnTo>
                    <a:pt x="6857" y="3721"/>
                  </a:lnTo>
                  <a:lnTo>
                    <a:pt x="11997" y="3721"/>
                  </a:lnTo>
                  <a:lnTo>
                    <a:pt x="11997" y="2278"/>
                  </a:lnTo>
                  <a:lnTo>
                    <a:pt x="7088" y="2278"/>
                  </a:lnTo>
                  <a:lnTo>
                    <a:pt x="7415" y="227"/>
                  </a:lnTo>
                  <a:lnTo>
                    <a:pt x="59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9"/>
            <p:cNvSpPr/>
            <p:nvPr/>
          </p:nvSpPr>
          <p:spPr>
            <a:xfrm>
              <a:off x="2393703" y="2017778"/>
              <a:ext cx="88864" cy="30757"/>
            </a:xfrm>
            <a:custGeom>
              <a:avLst/>
              <a:gdLst/>
              <a:ahLst/>
              <a:cxnLst/>
              <a:rect l="l" t="t" r="r" b="b"/>
              <a:pathLst>
                <a:path w="4172" h="1444" extrusionOk="0">
                  <a:moveTo>
                    <a:pt x="1" y="1"/>
                  </a:moveTo>
                  <a:lnTo>
                    <a:pt x="1" y="1443"/>
                  </a:lnTo>
                  <a:lnTo>
                    <a:pt x="4171" y="1443"/>
                  </a:lnTo>
                  <a:lnTo>
                    <a:pt x="41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 name="Google Shape;2150;p69"/>
          <p:cNvGrpSpPr/>
          <p:nvPr/>
        </p:nvGrpSpPr>
        <p:grpSpPr>
          <a:xfrm>
            <a:off x="2842292" y="1906419"/>
            <a:ext cx="524758" cy="525002"/>
            <a:chOff x="2929699" y="1918622"/>
            <a:chExt cx="524758" cy="525002"/>
          </a:xfrm>
        </p:grpSpPr>
        <p:sp>
          <p:nvSpPr>
            <p:cNvPr id="2151" name="Google Shape;2151;p69"/>
            <p:cNvSpPr/>
            <p:nvPr/>
          </p:nvSpPr>
          <p:spPr>
            <a:xfrm>
              <a:off x="3171699" y="1964760"/>
              <a:ext cx="236622" cy="432305"/>
            </a:xfrm>
            <a:custGeom>
              <a:avLst/>
              <a:gdLst/>
              <a:ahLst/>
              <a:cxnLst/>
              <a:rect l="l" t="t" r="r" b="b"/>
              <a:pathLst>
                <a:path w="11109" h="20296" extrusionOk="0">
                  <a:moveTo>
                    <a:pt x="963" y="0"/>
                  </a:moveTo>
                  <a:lnTo>
                    <a:pt x="1" y="10146"/>
                  </a:lnTo>
                  <a:lnTo>
                    <a:pt x="963" y="20296"/>
                  </a:lnTo>
                  <a:cubicBezTo>
                    <a:pt x="6553" y="20296"/>
                    <a:pt x="11109" y="15740"/>
                    <a:pt x="11109" y="10146"/>
                  </a:cubicBezTo>
                  <a:cubicBezTo>
                    <a:pt x="11109" y="4552"/>
                    <a:pt x="6561" y="0"/>
                    <a:pt x="9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9"/>
            <p:cNvSpPr/>
            <p:nvPr/>
          </p:nvSpPr>
          <p:spPr>
            <a:xfrm>
              <a:off x="2976007" y="1964760"/>
              <a:ext cx="216195" cy="432305"/>
            </a:xfrm>
            <a:custGeom>
              <a:avLst/>
              <a:gdLst/>
              <a:ahLst/>
              <a:cxnLst/>
              <a:rect l="l" t="t" r="r" b="b"/>
              <a:pathLst>
                <a:path w="10150" h="20296" extrusionOk="0">
                  <a:moveTo>
                    <a:pt x="10150" y="0"/>
                  </a:moveTo>
                  <a:cubicBezTo>
                    <a:pt x="4556" y="0"/>
                    <a:pt x="0" y="4552"/>
                    <a:pt x="0" y="10146"/>
                  </a:cubicBezTo>
                  <a:cubicBezTo>
                    <a:pt x="0" y="15740"/>
                    <a:pt x="4556" y="20296"/>
                    <a:pt x="10150" y="20296"/>
                  </a:cubicBezTo>
                  <a:lnTo>
                    <a:pt x="101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9"/>
            <p:cNvSpPr/>
            <p:nvPr/>
          </p:nvSpPr>
          <p:spPr>
            <a:xfrm>
              <a:off x="3181625" y="1918622"/>
              <a:ext cx="272832" cy="524342"/>
            </a:xfrm>
            <a:custGeom>
              <a:avLst/>
              <a:gdLst/>
              <a:ahLst/>
              <a:cxnLst/>
              <a:rect l="l" t="t" r="r" b="b"/>
              <a:pathLst>
                <a:path w="12809" h="24617" extrusionOk="0">
                  <a:moveTo>
                    <a:pt x="2201" y="3043"/>
                  </a:moveTo>
                  <a:lnTo>
                    <a:pt x="2201" y="3043"/>
                  </a:lnTo>
                  <a:cubicBezTo>
                    <a:pt x="5672" y="3678"/>
                    <a:pt x="8480" y="6218"/>
                    <a:pt x="9504" y="9538"/>
                  </a:cubicBezTo>
                  <a:lnTo>
                    <a:pt x="4952" y="12843"/>
                  </a:lnTo>
                  <a:cubicBezTo>
                    <a:pt x="4971" y="12670"/>
                    <a:pt x="4983" y="12497"/>
                    <a:pt x="4983" y="12316"/>
                  </a:cubicBezTo>
                  <a:cubicBezTo>
                    <a:pt x="4983" y="11812"/>
                    <a:pt x="4902" y="11331"/>
                    <a:pt x="4748" y="10873"/>
                  </a:cubicBezTo>
                  <a:lnTo>
                    <a:pt x="2201" y="3043"/>
                  </a:lnTo>
                  <a:close/>
                  <a:moveTo>
                    <a:pt x="9839" y="11066"/>
                  </a:moveTo>
                  <a:cubicBezTo>
                    <a:pt x="9892" y="11470"/>
                    <a:pt x="9923" y="11889"/>
                    <a:pt x="9923" y="12308"/>
                  </a:cubicBezTo>
                  <a:cubicBezTo>
                    <a:pt x="9923" y="15498"/>
                    <a:pt x="8338" y="18310"/>
                    <a:pt x="5922" y="20019"/>
                  </a:cubicBezTo>
                  <a:lnTo>
                    <a:pt x="1374" y="16714"/>
                  </a:lnTo>
                  <a:cubicBezTo>
                    <a:pt x="2024" y="16583"/>
                    <a:pt x="2621" y="16314"/>
                    <a:pt x="3136" y="15940"/>
                  </a:cubicBezTo>
                  <a:lnTo>
                    <a:pt x="9839" y="11066"/>
                  </a:lnTo>
                  <a:close/>
                  <a:moveTo>
                    <a:pt x="485" y="0"/>
                  </a:moveTo>
                  <a:lnTo>
                    <a:pt x="4" y="2166"/>
                  </a:lnTo>
                  <a:lnTo>
                    <a:pt x="485" y="2886"/>
                  </a:lnTo>
                  <a:lnTo>
                    <a:pt x="624" y="2886"/>
                  </a:lnTo>
                  <a:lnTo>
                    <a:pt x="2363" y="8234"/>
                  </a:lnTo>
                  <a:cubicBezTo>
                    <a:pt x="1790" y="7968"/>
                    <a:pt x="1155" y="7822"/>
                    <a:pt x="481" y="7822"/>
                  </a:cubicBezTo>
                  <a:lnTo>
                    <a:pt x="1" y="8557"/>
                  </a:lnTo>
                  <a:lnTo>
                    <a:pt x="481" y="9265"/>
                  </a:lnTo>
                  <a:cubicBezTo>
                    <a:pt x="2159" y="9265"/>
                    <a:pt x="3525" y="10631"/>
                    <a:pt x="3525" y="12308"/>
                  </a:cubicBezTo>
                  <a:cubicBezTo>
                    <a:pt x="3525" y="13986"/>
                    <a:pt x="2159" y="15352"/>
                    <a:pt x="481" y="15352"/>
                  </a:cubicBezTo>
                  <a:lnTo>
                    <a:pt x="1" y="16240"/>
                  </a:lnTo>
                  <a:lnTo>
                    <a:pt x="481" y="17853"/>
                  </a:lnTo>
                  <a:lnTo>
                    <a:pt x="4548" y="20807"/>
                  </a:lnTo>
                  <a:cubicBezTo>
                    <a:pt x="3317" y="21396"/>
                    <a:pt x="1940" y="21731"/>
                    <a:pt x="481" y="21731"/>
                  </a:cubicBezTo>
                  <a:lnTo>
                    <a:pt x="1" y="22450"/>
                  </a:lnTo>
                  <a:lnTo>
                    <a:pt x="481" y="24616"/>
                  </a:lnTo>
                  <a:lnTo>
                    <a:pt x="1201" y="24616"/>
                  </a:lnTo>
                  <a:lnTo>
                    <a:pt x="1201" y="23147"/>
                  </a:lnTo>
                  <a:cubicBezTo>
                    <a:pt x="1674" y="23120"/>
                    <a:pt x="2136" y="23058"/>
                    <a:pt x="2594" y="22966"/>
                  </a:cubicBezTo>
                  <a:lnTo>
                    <a:pt x="2971" y="24378"/>
                  </a:lnTo>
                  <a:lnTo>
                    <a:pt x="4367" y="24005"/>
                  </a:lnTo>
                  <a:lnTo>
                    <a:pt x="3987" y="22589"/>
                  </a:lnTo>
                  <a:cubicBezTo>
                    <a:pt x="4429" y="22435"/>
                    <a:pt x="4864" y="22258"/>
                    <a:pt x="5279" y="22050"/>
                  </a:cubicBezTo>
                  <a:lnTo>
                    <a:pt x="6018" y="23320"/>
                  </a:lnTo>
                  <a:lnTo>
                    <a:pt x="7268" y="22600"/>
                  </a:lnTo>
                  <a:lnTo>
                    <a:pt x="6530" y="21327"/>
                  </a:lnTo>
                  <a:cubicBezTo>
                    <a:pt x="6922" y="21065"/>
                    <a:pt x="7292" y="20777"/>
                    <a:pt x="7642" y="20473"/>
                  </a:cubicBezTo>
                  <a:lnTo>
                    <a:pt x="8680" y="21511"/>
                  </a:lnTo>
                  <a:lnTo>
                    <a:pt x="9700" y="20492"/>
                  </a:lnTo>
                  <a:lnTo>
                    <a:pt x="8661" y="19453"/>
                  </a:lnTo>
                  <a:cubicBezTo>
                    <a:pt x="8969" y="19103"/>
                    <a:pt x="9254" y="18734"/>
                    <a:pt x="9512" y="18345"/>
                  </a:cubicBezTo>
                  <a:lnTo>
                    <a:pt x="10789" y="19080"/>
                  </a:lnTo>
                  <a:lnTo>
                    <a:pt x="11508" y="17829"/>
                  </a:lnTo>
                  <a:lnTo>
                    <a:pt x="10239" y="17095"/>
                  </a:lnTo>
                  <a:cubicBezTo>
                    <a:pt x="10446" y="16675"/>
                    <a:pt x="10623" y="16248"/>
                    <a:pt x="10777" y="15798"/>
                  </a:cubicBezTo>
                  <a:lnTo>
                    <a:pt x="12193" y="16179"/>
                  </a:lnTo>
                  <a:lnTo>
                    <a:pt x="12566" y="14786"/>
                  </a:lnTo>
                  <a:lnTo>
                    <a:pt x="11147" y="14405"/>
                  </a:lnTo>
                  <a:cubicBezTo>
                    <a:pt x="11239" y="13951"/>
                    <a:pt x="11297" y="13486"/>
                    <a:pt x="11331" y="13016"/>
                  </a:cubicBezTo>
                  <a:lnTo>
                    <a:pt x="12809" y="13016"/>
                  </a:lnTo>
                  <a:lnTo>
                    <a:pt x="12809" y="11593"/>
                  </a:lnTo>
                  <a:lnTo>
                    <a:pt x="11339" y="11593"/>
                  </a:lnTo>
                  <a:cubicBezTo>
                    <a:pt x="11312" y="11119"/>
                    <a:pt x="11251" y="10658"/>
                    <a:pt x="11158" y="10200"/>
                  </a:cubicBezTo>
                  <a:lnTo>
                    <a:pt x="12570" y="9819"/>
                  </a:lnTo>
                  <a:lnTo>
                    <a:pt x="12197" y="8426"/>
                  </a:lnTo>
                  <a:lnTo>
                    <a:pt x="10781" y="8807"/>
                  </a:lnTo>
                  <a:cubicBezTo>
                    <a:pt x="10627" y="8365"/>
                    <a:pt x="10450" y="7930"/>
                    <a:pt x="10243" y="7510"/>
                  </a:cubicBezTo>
                  <a:lnTo>
                    <a:pt x="11512" y="6776"/>
                  </a:lnTo>
                  <a:lnTo>
                    <a:pt x="10793" y="5525"/>
                  </a:lnTo>
                  <a:lnTo>
                    <a:pt x="9519" y="6260"/>
                  </a:lnTo>
                  <a:cubicBezTo>
                    <a:pt x="9258" y="5871"/>
                    <a:pt x="8969" y="5502"/>
                    <a:pt x="8665" y="5152"/>
                  </a:cubicBezTo>
                  <a:lnTo>
                    <a:pt x="9704" y="4113"/>
                  </a:lnTo>
                  <a:lnTo>
                    <a:pt x="8684" y="3094"/>
                  </a:lnTo>
                  <a:lnTo>
                    <a:pt x="7645" y="4132"/>
                  </a:lnTo>
                  <a:cubicBezTo>
                    <a:pt x="7295" y="3825"/>
                    <a:pt x="6926" y="3540"/>
                    <a:pt x="6537" y="3278"/>
                  </a:cubicBezTo>
                  <a:lnTo>
                    <a:pt x="7272" y="2005"/>
                  </a:lnTo>
                  <a:lnTo>
                    <a:pt x="6022" y="1285"/>
                  </a:lnTo>
                  <a:lnTo>
                    <a:pt x="5287" y="2555"/>
                  </a:lnTo>
                  <a:cubicBezTo>
                    <a:pt x="4868" y="2347"/>
                    <a:pt x="4441" y="2170"/>
                    <a:pt x="3990" y="2016"/>
                  </a:cubicBezTo>
                  <a:lnTo>
                    <a:pt x="4371" y="600"/>
                  </a:lnTo>
                  <a:lnTo>
                    <a:pt x="2978" y="227"/>
                  </a:lnTo>
                  <a:lnTo>
                    <a:pt x="2598" y="1643"/>
                  </a:lnTo>
                  <a:cubicBezTo>
                    <a:pt x="2144" y="1555"/>
                    <a:pt x="1678" y="1497"/>
                    <a:pt x="1209" y="1462"/>
                  </a:cubicBezTo>
                  <a:lnTo>
                    <a:pt x="12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9"/>
            <p:cNvSpPr/>
            <p:nvPr/>
          </p:nvSpPr>
          <p:spPr>
            <a:xfrm>
              <a:off x="2929699" y="1918686"/>
              <a:ext cx="262586" cy="524939"/>
            </a:xfrm>
            <a:custGeom>
              <a:avLst/>
              <a:gdLst/>
              <a:ahLst/>
              <a:cxnLst/>
              <a:rect l="l" t="t" r="r" b="b"/>
              <a:pathLst>
                <a:path w="12328" h="24645" extrusionOk="0">
                  <a:moveTo>
                    <a:pt x="9027" y="9266"/>
                  </a:moveTo>
                  <a:cubicBezTo>
                    <a:pt x="8580" y="9751"/>
                    <a:pt x="8234" y="10331"/>
                    <a:pt x="8034" y="10982"/>
                  </a:cubicBezTo>
                  <a:lnTo>
                    <a:pt x="5495" y="18804"/>
                  </a:lnTo>
                  <a:cubicBezTo>
                    <a:pt x="3882" y="17111"/>
                    <a:pt x="2897" y="14825"/>
                    <a:pt x="2897" y="12309"/>
                  </a:cubicBezTo>
                  <a:cubicBezTo>
                    <a:pt x="2897" y="11243"/>
                    <a:pt x="3074" y="10216"/>
                    <a:pt x="3401" y="9266"/>
                  </a:cubicBezTo>
                  <a:close/>
                  <a:moveTo>
                    <a:pt x="11600" y="1"/>
                  </a:moveTo>
                  <a:lnTo>
                    <a:pt x="11600" y="1471"/>
                  </a:lnTo>
                  <a:cubicBezTo>
                    <a:pt x="11131" y="1498"/>
                    <a:pt x="10669" y="1559"/>
                    <a:pt x="10212" y="1652"/>
                  </a:cubicBezTo>
                  <a:lnTo>
                    <a:pt x="9831" y="240"/>
                  </a:lnTo>
                  <a:lnTo>
                    <a:pt x="8438" y="613"/>
                  </a:lnTo>
                  <a:lnTo>
                    <a:pt x="8815" y="2029"/>
                  </a:lnTo>
                  <a:cubicBezTo>
                    <a:pt x="8372" y="2182"/>
                    <a:pt x="7942" y="2359"/>
                    <a:pt x="7522" y="2567"/>
                  </a:cubicBezTo>
                  <a:lnTo>
                    <a:pt x="6787" y="1298"/>
                  </a:lnTo>
                  <a:lnTo>
                    <a:pt x="5537" y="2017"/>
                  </a:lnTo>
                  <a:lnTo>
                    <a:pt x="6272" y="3291"/>
                  </a:lnTo>
                  <a:cubicBezTo>
                    <a:pt x="5883" y="3552"/>
                    <a:pt x="5514" y="3841"/>
                    <a:pt x="5160" y="4145"/>
                  </a:cubicBezTo>
                  <a:lnTo>
                    <a:pt x="4121" y="3106"/>
                  </a:lnTo>
                  <a:lnTo>
                    <a:pt x="3101" y="4125"/>
                  </a:lnTo>
                  <a:lnTo>
                    <a:pt x="4140" y="5164"/>
                  </a:lnTo>
                  <a:cubicBezTo>
                    <a:pt x="3832" y="5514"/>
                    <a:pt x="3552" y="5884"/>
                    <a:pt x="3290" y="6272"/>
                  </a:cubicBezTo>
                  <a:lnTo>
                    <a:pt x="2016" y="5538"/>
                  </a:lnTo>
                  <a:lnTo>
                    <a:pt x="1293" y="6788"/>
                  </a:lnTo>
                  <a:lnTo>
                    <a:pt x="2563" y="7523"/>
                  </a:lnTo>
                  <a:cubicBezTo>
                    <a:pt x="2359" y="7942"/>
                    <a:pt x="2178" y="8369"/>
                    <a:pt x="2024" y="8819"/>
                  </a:cubicBezTo>
                  <a:lnTo>
                    <a:pt x="612" y="8439"/>
                  </a:lnTo>
                  <a:lnTo>
                    <a:pt x="235" y="9831"/>
                  </a:lnTo>
                  <a:lnTo>
                    <a:pt x="1651" y="10212"/>
                  </a:lnTo>
                  <a:cubicBezTo>
                    <a:pt x="1559" y="10666"/>
                    <a:pt x="1501" y="11132"/>
                    <a:pt x="1466" y="11601"/>
                  </a:cubicBezTo>
                  <a:lnTo>
                    <a:pt x="0" y="11601"/>
                  </a:lnTo>
                  <a:lnTo>
                    <a:pt x="0" y="13044"/>
                  </a:lnTo>
                  <a:lnTo>
                    <a:pt x="1466" y="13044"/>
                  </a:lnTo>
                  <a:cubicBezTo>
                    <a:pt x="1497" y="13517"/>
                    <a:pt x="1559" y="13979"/>
                    <a:pt x="1651" y="14437"/>
                  </a:cubicBezTo>
                  <a:lnTo>
                    <a:pt x="235" y="14814"/>
                  </a:lnTo>
                  <a:lnTo>
                    <a:pt x="612" y="16210"/>
                  </a:lnTo>
                  <a:lnTo>
                    <a:pt x="2024" y="15830"/>
                  </a:lnTo>
                  <a:cubicBezTo>
                    <a:pt x="2178" y="16272"/>
                    <a:pt x="2359" y="16707"/>
                    <a:pt x="2563" y="17122"/>
                  </a:cubicBezTo>
                  <a:lnTo>
                    <a:pt x="1293" y="17861"/>
                  </a:lnTo>
                  <a:lnTo>
                    <a:pt x="2016" y="19111"/>
                  </a:lnTo>
                  <a:lnTo>
                    <a:pt x="3290" y="18373"/>
                  </a:lnTo>
                  <a:cubicBezTo>
                    <a:pt x="3552" y="18765"/>
                    <a:pt x="3840" y="19135"/>
                    <a:pt x="4140" y="19485"/>
                  </a:cubicBezTo>
                  <a:lnTo>
                    <a:pt x="3101" y="20524"/>
                  </a:lnTo>
                  <a:lnTo>
                    <a:pt x="4121" y="21543"/>
                  </a:lnTo>
                  <a:lnTo>
                    <a:pt x="5160" y="20504"/>
                  </a:lnTo>
                  <a:cubicBezTo>
                    <a:pt x="5514" y="20812"/>
                    <a:pt x="5883" y="21097"/>
                    <a:pt x="6272" y="21355"/>
                  </a:cubicBezTo>
                  <a:lnTo>
                    <a:pt x="5537" y="22632"/>
                  </a:lnTo>
                  <a:lnTo>
                    <a:pt x="6787" y="23351"/>
                  </a:lnTo>
                  <a:lnTo>
                    <a:pt x="7522" y="22082"/>
                  </a:lnTo>
                  <a:cubicBezTo>
                    <a:pt x="7942" y="22290"/>
                    <a:pt x="8369" y="22467"/>
                    <a:pt x="8815" y="22620"/>
                  </a:cubicBezTo>
                  <a:lnTo>
                    <a:pt x="8438" y="24036"/>
                  </a:lnTo>
                  <a:lnTo>
                    <a:pt x="9831" y="24409"/>
                  </a:lnTo>
                  <a:lnTo>
                    <a:pt x="10212" y="22997"/>
                  </a:lnTo>
                  <a:cubicBezTo>
                    <a:pt x="10662" y="23086"/>
                    <a:pt x="11131" y="23144"/>
                    <a:pt x="11600" y="23178"/>
                  </a:cubicBezTo>
                  <a:lnTo>
                    <a:pt x="11600" y="24644"/>
                  </a:lnTo>
                  <a:lnTo>
                    <a:pt x="12324" y="24644"/>
                  </a:lnTo>
                  <a:lnTo>
                    <a:pt x="12324" y="21759"/>
                  </a:lnTo>
                  <a:cubicBezTo>
                    <a:pt x="10208" y="21735"/>
                    <a:pt x="8249" y="21035"/>
                    <a:pt x="6672" y="19850"/>
                  </a:cubicBezTo>
                  <a:lnTo>
                    <a:pt x="8407" y="14502"/>
                  </a:lnTo>
                  <a:cubicBezTo>
                    <a:pt x="8726" y="15068"/>
                    <a:pt x="9161" y="15560"/>
                    <a:pt x="9688" y="15941"/>
                  </a:cubicBezTo>
                  <a:lnTo>
                    <a:pt x="12328" y="17861"/>
                  </a:lnTo>
                  <a:lnTo>
                    <a:pt x="12328" y="15360"/>
                  </a:lnTo>
                  <a:cubicBezTo>
                    <a:pt x="10650" y="15360"/>
                    <a:pt x="9284" y="13994"/>
                    <a:pt x="9284" y="12313"/>
                  </a:cubicBezTo>
                  <a:cubicBezTo>
                    <a:pt x="9284" y="12001"/>
                    <a:pt x="9330" y="11697"/>
                    <a:pt x="9419" y="11409"/>
                  </a:cubicBezTo>
                  <a:lnTo>
                    <a:pt x="9419" y="11405"/>
                  </a:lnTo>
                  <a:cubicBezTo>
                    <a:pt x="9808" y="10170"/>
                    <a:pt x="10962" y="9270"/>
                    <a:pt x="12324" y="9270"/>
                  </a:cubicBezTo>
                  <a:lnTo>
                    <a:pt x="12324" y="7827"/>
                  </a:lnTo>
                  <a:lnTo>
                    <a:pt x="4036" y="7827"/>
                  </a:lnTo>
                  <a:cubicBezTo>
                    <a:pt x="5633" y="4887"/>
                    <a:pt x="8749" y="2887"/>
                    <a:pt x="12324" y="2887"/>
                  </a:cubicBezTo>
                  <a:lnTo>
                    <a:pt x="123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69"/>
          <p:cNvGrpSpPr/>
          <p:nvPr/>
        </p:nvGrpSpPr>
        <p:grpSpPr>
          <a:xfrm>
            <a:off x="3506913" y="1906657"/>
            <a:ext cx="454698" cy="524527"/>
            <a:chOff x="3604598" y="1889929"/>
            <a:chExt cx="454698" cy="524527"/>
          </a:xfrm>
        </p:grpSpPr>
        <p:sp>
          <p:nvSpPr>
            <p:cNvPr id="2156" name="Google Shape;2156;p69"/>
            <p:cNvSpPr/>
            <p:nvPr/>
          </p:nvSpPr>
          <p:spPr>
            <a:xfrm>
              <a:off x="3761053" y="1932872"/>
              <a:ext cx="82538" cy="213596"/>
            </a:xfrm>
            <a:custGeom>
              <a:avLst/>
              <a:gdLst/>
              <a:ahLst/>
              <a:cxnLst/>
              <a:rect l="l" t="t" r="r" b="b"/>
              <a:pathLst>
                <a:path w="3875" h="10028" extrusionOk="0">
                  <a:moveTo>
                    <a:pt x="0" y="1"/>
                  </a:moveTo>
                  <a:lnTo>
                    <a:pt x="0" y="10027"/>
                  </a:lnTo>
                  <a:lnTo>
                    <a:pt x="3875" y="9065"/>
                  </a:lnTo>
                  <a:lnTo>
                    <a:pt x="2343" y="962"/>
                  </a:ln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9"/>
            <p:cNvSpPr/>
            <p:nvPr/>
          </p:nvSpPr>
          <p:spPr>
            <a:xfrm>
              <a:off x="3719495" y="1932872"/>
              <a:ext cx="62068" cy="213596"/>
            </a:xfrm>
            <a:custGeom>
              <a:avLst/>
              <a:gdLst/>
              <a:ahLst/>
              <a:cxnLst/>
              <a:rect l="l" t="t" r="r" b="b"/>
              <a:pathLst>
                <a:path w="2914" h="10028" extrusionOk="0">
                  <a:moveTo>
                    <a:pt x="2913" y="1"/>
                  </a:moveTo>
                  <a:lnTo>
                    <a:pt x="1536" y="962"/>
                  </a:lnTo>
                  <a:lnTo>
                    <a:pt x="1" y="9065"/>
                  </a:lnTo>
                  <a:lnTo>
                    <a:pt x="2913" y="10027"/>
                  </a:lnTo>
                  <a:lnTo>
                    <a:pt x="29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9"/>
            <p:cNvSpPr/>
            <p:nvPr/>
          </p:nvSpPr>
          <p:spPr>
            <a:xfrm>
              <a:off x="3761139" y="1889929"/>
              <a:ext cx="298157" cy="321843"/>
            </a:xfrm>
            <a:custGeom>
              <a:avLst/>
              <a:gdLst/>
              <a:ahLst/>
              <a:cxnLst/>
              <a:rect l="l" t="t" r="r" b="b"/>
              <a:pathLst>
                <a:path w="13998" h="15110" extrusionOk="0">
                  <a:moveTo>
                    <a:pt x="962" y="0"/>
                  </a:moveTo>
                  <a:lnTo>
                    <a:pt x="0" y="1486"/>
                  </a:lnTo>
                  <a:lnTo>
                    <a:pt x="962" y="2975"/>
                  </a:lnTo>
                  <a:lnTo>
                    <a:pt x="8499" y="2975"/>
                  </a:lnTo>
                  <a:cubicBezTo>
                    <a:pt x="10735" y="2975"/>
                    <a:pt x="12551" y="4791"/>
                    <a:pt x="12551" y="7026"/>
                  </a:cubicBezTo>
                  <a:cubicBezTo>
                    <a:pt x="12551" y="9261"/>
                    <a:pt x="10735" y="11081"/>
                    <a:pt x="8499" y="11081"/>
                  </a:cubicBezTo>
                  <a:lnTo>
                    <a:pt x="962" y="11081"/>
                  </a:lnTo>
                  <a:lnTo>
                    <a:pt x="0" y="15110"/>
                  </a:lnTo>
                  <a:lnTo>
                    <a:pt x="6198" y="14148"/>
                  </a:lnTo>
                  <a:lnTo>
                    <a:pt x="6198" y="12524"/>
                  </a:lnTo>
                  <a:lnTo>
                    <a:pt x="8499" y="12524"/>
                  </a:lnTo>
                  <a:cubicBezTo>
                    <a:pt x="11527" y="12524"/>
                    <a:pt x="13997" y="10058"/>
                    <a:pt x="13997" y="7026"/>
                  </a:cubicBezTo>
                  <a:cubicBezTo>
                    <a:pt x="13997" y="3998"/>
                    <a:pt x="11527" y="1536"/>
                    <a:pt x="8499" y="1536"/>
                  </a:cubicBezTo>
                  <a:lnTo>
                    <a:pt x="3363" y="1536"/>
                  </a:lnTo>
                  <a:lnTo>
                    <a:pt x="33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9"/>
            <p:cNvSpPr/>
            <p:nvPr/>
          </p:nvSpPr>
          <p:spPr>
            <a:xfrm>
              <a:off x="3730401" y="1889929"/>
              <a:ext cx="51163" cy="63453"/>
            </a:xfrm>
            <a:custGeom>
              <a:avLst/>
              <a:gdLst/>
              <a:ahLst/>
              <a:cxnLst/>
              <a:rect l="l" t="t" r="r" b="b"/>
              <a:pathLst>
                <a:path w="2402" h="2979" extrusionOk="0">
                  <a:moveTo>
                    <a:pt x="0" y="0"/>
                  </a:moveTo>
                  <a:lnTo>
                    <a:pt x="0" y="2978"/>
                  </a:lnTo>
                  <a:lnTo>
                    <a:pt x="2401" y="2978"/>
                  </a:lnTo>
                  <a:lnTo>
                    <a:pt x="2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9"/>
            <p:cNvSpPr/>
            <p:nvPr/>
          </p:nvSpPr>
          <p:spPr>
            <a:xfrm>
              <a:off x="3669992" y="2125966"/>
              <a:ext cx="111569" cy="85903"/>
            </a:xfrm>
            <a:custGeom>
              <a:avLst/>
              <a:gdLst/>
              <a:ahLst/>
              <a:cxnLst/>
              <a:rect l="l" t="t" r="r" b="b"/>
              <a:pathLst>
                <a:path w="5238" h="4033" extrusionOk="0">
                  <a:moveTo>
                    <a:pt x="1" y="0"/>
                  </a:moveTo>
                  <a:lnTo>
                    <a:pt x="1" y="3071"/>
                  </a:lnTo>
                  <a:lnTo>
                    <a:pt x="5237" y="4032"/>
                  </a:lnTo>
                  <a:lnTo>
                    <a:pt x="52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9"/>
            <p:cNvSpPr/>
            <p:nvPr/>
          </p:nvSpPr>
          <p:spPr>
            <a:xfrm>
              <a:off x="3761053" y="2191360"/>
              <a:ext cx="197430" cy="223096"/>
            </a:xfrm>
            <a:custGeom>
              <a:avLst/>
              <a:gdLst/>
              <a:ahLst/>
              <a:cxnLst/>
              <a:rect l="l" t="t" r="r" b="b"/>
              <a:pathLst>
                <a:path w="9269" h="10474" extrusionOk="0">
                  <a:moveTo>
                    <a:pt x="962" y="1"/>
                  </a:moveTo>
                  <a:lnTo>
                    <a:pt x="0" y="5237"/>
                  </a:lnTo>
                  <a:lnTo>
                    <a:pt x="962" y="10473"/>
                  </a:lnTo>
                  <a:lnTo>
                    <a:pt x="9269" y="10473"/>
                  </a:lnTo>
                  <a:lnTo>
                    <a:pt x="77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9"/>
            <p:cNvSpPr/>
            <p:nvPr/>
          </p:nvSpPr>
          <p:spPr>
            <a:xfrm>
              <a:off x="3604598" y="2191360"/>
              <a:ext cx="176960" cy="223096"/>
            </a:xfrm>
            <a:custGeom>
              <a:avLst/>
              <a:gdLst/>
              <a:ahLst/>
              <a:cxnLst/>
              <a:rect l="l" t="t" r="r" b="b"/>
              <a:pathLst>
                <a:path w="8308" h="10474" extrusionOk="0">
                  <a:moveTo>
                    <a:pt x="1536" y="1"/>
                  </a:moveTo>
                  <a:lnTo>
                    <a:pt x="0" y="10473"/>
                  </a:lnTo>
                  <a:lnTo>
                    <a:pt x="8307" y="10473"/>
                  </a:lnTo>
                  <a:lnTo>
                    <a:pt x="830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 name="Google Shape;2163;p69"/>
          <p:cNvGrpSpPr/>
          <p:nvPr/>
        </p:nvGrpSpPr>
        <p:grpSpPr>
          <a:xfrm>
            <a:off x="4101473" y="2011237"/>
            <a:ext cx="524598" cy="315368"/>
            <a:chOff x="4149712" y="1952628"/>
            <a:chExt cx="524598" cy="315368"/>
          </a:xfrm>
        </p:grpSpPr>
        <p:sp>
          <p:nvSpPr>
            <p:cNvPr id="2164" name="Google Shape;2164;p69"/>
            <p:cNvSpPr/>
            <p:nvPr/>
          </p:nvSpPr>
          <p:spPr>
            <a:xfrm>
              <a:off x="4474324" y="1984514"/>
              <a:ext cx="83943" cy="251851"/>
            </a:xfrm>
            <a:custGeom>
              <a:avLst/>
              <a:gdLst/>
              <a:ahLst/>
              <a:cxnLst/>
              <a:rect l="l" t="t" r="r" b="b"/>
              <a:pathLst>
                <a:path w="3941" h="11824" extrusionOk="0">
                  <a:moveTo>
                    <a:pt x="963" y="0"/>
                  </a:moveTo>
                  <a:lnTo>
                    <a:pt x="1" y="5910"/>
                  </a:lnTo>
                  <a:lnTo>
                    <a:pt x="963" y="11824"/>
                  </a:lnTo>
                  <a:cubicBezTo>
                    <a:pt x="963" y="11824"/>
                    <a:pt x="3941" y="11062"/>
                    <a:pt x="3941" y="5910"/>
                  </a:cubicBezTo>
                  <a:cubicBezTo>
                    <a:pt x="3941" y="758"/>
                    <a:pt x="963" y="0"/>
                    <a:pt x="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9"/>
            <p:cNvSpPr/>
            <p:nvPr/>
          </p:nvSpPr>
          <p:spPr>
            <a:xfrm>
              <a:off x="4616267" y="2094890"/>
              <a:ext cx="58043" cy="30757"/>
            </a:xfrm>
            <a:custGeom>
              <a:avLst/>
              <a:gdLst/>
              <a:ahLst/>
              <a:cxnLst/>
              <a:rect l="l" t="t" r="r" b="b"/>
              <a:pathLst>
                <a:path w="2725" h="1444" extrusionOk="0">
                  <a:moveTo>
                    <a:pt x="1" y="1"/>
                  </a:moveTo>
                  <a:lnTo>
                    <a:pt x="1" y="1444"/>
                  </a:lnTo>
                  <a:lnTo>
                    <a:pt x="2725" y="1444"/>
                  </a:lnTo>
                  <a:lnTo>
                    <a:pt x="27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9"/>
            <p:cNvSpPr/>
            <p:nvPr/>
          </p:nvSpPr>
          <p:spPr>
            <a:xfrm>
              <a:off x="4592752" y="1981319"/>
              <a:ext cx="62792" cy="62707"/>
            </a:xfrm>
            <a:custGeom>
              <a:avLst/>
              <a:gdLst/>
              <a:ahLst/>
              <a:cxnLst/>
              <a:rect l="l" t="t" r="r" b="b"/>
              <a:pathLst>
                <a:path w="2948" h="2944" extrusionOk="0">
                  <a:moveTo>
                    <a:pt x="1924" y="0"/>
                  </a:moveTo>
                  <a:lnTo>
                    <a:pt x="0" y="1924"/>
                  </a:lnTo>
                  <a:lnTo>
                    <a:pt x="1020" y="2944"/>
                  </a:lnTo>
                  <a:lnTo>
                    <a:pt x="2948" y="1020"/>
                  </a:lnTo>
                  <a:lnTo>
                    <a:pt x="19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9"/>
            <p:cNvSpPr/>
            <p:nvPr/>
          </p:nvSpPr>
          <p:spPr>
            <a:xfrm>
              <a:off x="4592667" y="2176597"/>
              <a:ext cx="62792" cy="62814"/>
            </a:xfrm>
            <a:custGeom>
              <a:avLst/>
              <a:gdLst/>
              <a:ahLst/>
              <a:cxnLst/>
              <a:rect l="l" t="t" r="r" b="b"/>
              <a:pathLst>
                <a:path w="2948" h="2949" extrusionOk="0">
                  <a:moveTo>
                    <a:pt x="1020" y="1"/>
                  </a:moveTo>
                  <a:lnTo>
                    <a:pt x="1" y="1020"/>
                  </a:lnTo>
                  <a:lnTo>
                    <a:pt x="1928" y="2948"/>
                  </a:lnTo>
                  <a:lnTo>
                    <a:pt x="2948" y="1925"/>
                  </a:lnTo>
                  <a:lnTo>
                    <a:pt x="102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9"/>
            <p:cNvSpPr/>
            <p:nvPr/>
          </p:nvSpPr>
          <p:spPr>
            <a:xfrm>
              <a:off x="4410892" y="1952628"/>
              <a:ext cx="83943" cy="315368"/>
            </a:xfrm>
            <a:custGeom>
              <a:avLst/>
              <a:gdLst/>
              <a:ahLst/>
              <a:cxnLst/>
              <a:rect l="l" t="t" r="r" b="b"/>
              <a:pathLst>
                <a:path w="3941" h="14806" extrusionOk="0">
                  <a:moveTo>
                    <a:pt x="967" y="1"/>
                  </a:moveTo>
                  <a:lnTo>
                    <a:pt x="1" y="7403"/>
                  </a:lnTo>
                  <a:lnTo>
                    <a:pt x="967" y="14806"/>
                  </a:lnTo>
                  <a:lnTo>
                    <a:pt x="3941" y="14806"/>
                  </a:lnTo>
                  <a:lnTo>
                    <a:pt x="3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9"/>
            <p:cNvSpPr/>
            <p:nvPr/>
          </p:nvSpPr>
          <p:spPr>
            <a:xfrm>
              <a:off x="4149712" y="1952628"/>
              <a:ext cx="281693" cy="315368"/>
            </a:xfrm>
            <a:custGeom>
              <a:avLst/>
              <a:gdLst/>
              <a:ahLst/>
              <a:cxnLst/>
              <a:rect l="l" t="t" r="r" b="b"/>
              <a:pathLst>
                <a:path w="13225" h="14806" extrusionOk="0">
                  <a:moveTo>
                    <a:pt x="12586" y="1"/>
                  </a:moveTo>
                  <a:cubicBezTo>
                    <a:pt x="4687" y="1"/>
                    <a:pt x="1" y="3317"/>
                    <a:pt x="1" y="7403"/>
                  </a:cubicBezTo>
                  <a:cubicBezTo>
                    <a:pt x="1" y="11493"/>
                    <a:pt x="4687" y="14806"/>
                    <a:pt x="12586" y="14806"/>
                  </a:cubicBezTo>
                  <a:lnTo>
                    <a:pt x="13225" y="14806"/>
                  </a:lnTo>
                  <a:lnTo>
                    <a:pt x="13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 name="Google Shape;2170;p69"/>
          <p:cNvGrpSpPr/>
          <p:nvPr/>
        </p:nvGrpSpPr>
        <p:grpSpPr>
          <a:xfrm>
            <a:off x="4765934" y="1906656"/>
            <a:ext cx="470188" cy="524530"/>
            <a:chOff x="4774680" y="1860662"/>
            <a:chExt cx="470188" cy="524530"/>
          </a:xfrm>
        </p:grpSpPr>
        <p:sp>
          <p:nvSpPr>
            <p:cNvPr id="2171" name="Google Shape;2171;p69"/>
            <p:cNvSpPr/>
            <p:nvPr/>
          </p:nvSpPr>
          <p:spPr>
            <a:xfrm>
              <a:off x="5040133" y="2232577"/>
              <a:ext cx="204736" cy="152615"/>
            </a:xfrm>
            <a:custGeom>
              <a:avLst/>
              <a:gdLst/>
              <a:ahLst/>
              <a:cxnLst/>
              <a:rect l="l" t="t" r="r" b="b"/>
              <a:pathLst>
                <a:path w="9612" h="7165" extrusionOk="0">
                  <a:moveTo>
                    <a:pt x="1028" y="1"/>
                  </a:moveTo>
                  <a:lnTo>
                    <a:pt x="0" y="3579"/>
                  </a:lnTo>
                  <a:lnTo>
                    <a:pt x="1028" y="7165"/>
                  </a:lnTo>
                  <a:lnTo>
                    <a:pt x="8588" y="7165"/>
                  </a:lnTo>
                  <a:lnTo>
                    <a:pt x="9611" y="3579"/>
                  </a:lnTo>
                  <a:lnTo>
                    <a:pt x="85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9"/>
            <p:cNvSpPr/>
            <p:nvPr/>
          </p:nvSpPr>
          <p:spPr>
            <a:xfrm>
              <a:off x="4944066" y="2293477"/>
              <a:ext cx="198431" cy="30757"/>
            </a:xfrm>
            <a:custGeom>
              <a:avLst/>
              <a:gdLst/>
              <a:ahLst/>
              <a:cxnLst/>
              <a:rect l="l" t="t" r="r" b="b"/>
              <a:pathLst>
                <a:path w="9316" h="1444" extrusionOk="0">
                  <a:moveTo>
                    <a:pt x="1" y="1"/>
                  </a:moveTo>
                  <a:lnTo>
                    <a:pt x="1" y="1443"/>
                  </a:lnTo>
                  <a:lnTo>
                    <a:pt x="9316" y="1443"/>
                  </a:lnTo>
                  <a:lnTo>
                    <a:pt x="93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9"/>
            <p:cNvSpPr/>
            <p:nvPr/>
          </p:nvSpPr>
          <p:spPr>
            <a:xfrm>
              <a:off x="4807377" y="1925907"/>
              <a:ext cx="134829" cy="65327"/>
            </a:xfrm>
            <a:custGeom>
              <a:avLst/>
              <a:gdLst/>
              <a:ahLst/>
              <a:cxnLst/>
              <a:rect l="l" t="t" r="r" b="b"/>
              <a:pathLst>
                <a:path w="6330" h="3067" extrusionOk="0">
                  <a:moveTo>
                    <a:pt x="0" y="1"/>
                  </a:moveTo>
                  <a:lnTo>
                    <a:pt x="0" y="3067"/>
                  </a:lnTo>
                  <a:lnTo>
                    <a:pt x="6330" y="3067"/>
                  </a:lnTo>
                  <a:lnTo>
                    <a:pt x="63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9"/>
            <p:cNvSpPr/>
            <p:nvPr/>
          </p:nvSpPr>
          <p:spPr>
            <a:xfrm>
              <a:off x="4774680" y="1860662"/>
              <a:ext cx="65412" cy="196067"/>
            </a:xfrm>
            <a:custGeom>
              <a:avLst/>
              <a:gdLst/>
              <a:ahLst/>
              <a:cxnLst/>
              <a:rect l="l" t="t" r="r" b="b"/>
              <a:pathLst>
                <a:path w="3071" h="9205" extrusionOk="0">
                  <a:moveTo>
                    <a:pt x="0" y="1"/>
                  </a:moveTo>
                  <a:lnTo>
                    <a:pt x="0" y="9204"/>
                  </a:lnTo>
                  <a:lnTo>
                    <a:pt x="3071" y="9204"/>
                  </a:lnTo>
                  <a:lnTo>
                    <a:pt x="30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9"/>
            <p:cNvSpPr/>
            <p:nvPr/>
          </p:nvSpPr>
          <p:spPr>
            <a:xfrm>
              <a:off x="4921614" y="1893210"/>
              <a:ext cx="53207" cy="491966"/>
            </a:xfrm>
            <a:custGeom>
              <a:avLst/>
              <a:gdLst/>
              <a:ahLst/>
              <a:cxnLst/>
              <a:rect l="l" t="t" r="r" b="b"/>
              <a:pathLst>
                <a:path w="2498" h="23097" extrusionOk="0">
                  <a:moveTo>
                    <a:pt x="963" y="0"/>
                  </a:moveTo>
                  <a:lnTo>
                    <a:pt x="1" y="10785"/>
                  </a:lnTo>
                  <a:lnTo>
                    <a:pt x="963" y="23097"/>
                  </a:lnTo>
                  <a:lnTo>
                    <a:pt x="2498" y="23097"/>
                  </a:lnTo>
                  <a:lnTo>
                    <a:pt x="24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9"/>
            <p:cNvSpPr/>
            <p:nvPr/>
          </p:nvSpPr>
          <p:spPr>
            <a:xfrm>
              <a:off x="4909409" y="1893210"/>
              <a:ext cx="32717" cy="491817"/>
            </a:xfrm>
            <a:custGeom>
              <a:avLst/>
              <a:gdLst/>
              <a:ahLst/>
              <a:cxnLst/>
              <a:rect l="l" t="t" r="r" b="b"/>
              <a:pathLst>
                <a:path w="1536" h="23090" extrusionOk="0">
                  <a:moveTo>
                    <a:pt x="1" y="0"/>
                  </a:moveTo>
                  <a:lnTo>
                    <a:pt x="1" y="23089"/>
                  </a:lnTo>
                  <a:lnTo>
                    <a:pt x="1536" y="23089"/>
                  </a:lnTo>
                  <a:lnTo>
                    <a:pt x="15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 name="Google Shape;2177;p69"/>
          <p:cNvGrpSpPr/>
          <p:nvPr/>
        </p:nvGrpSpPr>
        <p:grpSpPr>
          <a:xfrm>
            <a:off x="5375984" y="1906632"/>
            <a:ext cx="524512" cy="524576"/>
            <a:chOff x="5357124" y="1853561"/>
            <a:chExt cx="524512" cy="524576"/>
          </a:xfrm>
        </p:grpSpPr>
        <p:sp>
          <p:nvSpPr>
            <p:cNvPr id="2178" name="Google Shape;2178;p69"/>
            <p:cNvSpPr/>
            <p:nvPr/>
          </p:nvSpPr>
          <p:spPr>
            <a:xfrm>
              <a:off x="5500537" y="1884361"/>
              <a:ext cx="25667" cy="123029"/>
            </a:xfrm>
            <a:custGeom>
              <a:avLst/>
              <a:gdLst/>
              <a:ahLst/>
              <a:cxnLst/>
              <a:rect l="l" t="t" r="r" b="b"/>
              <a:pathLst>
                <a:path w="1205" h="5776" extrusionOk="0">
                  <a:moveTo>
                    <a:pt x="0" y="1"/>
                  </a:moveTo>
                  <a:lnTo>
                    <a:pt x="481" y="5776"/>
                  </a:lnTo>
                  <a:lnTo>
                    <a:pt x="1204" y="5776"/>
                  </a:lnTo>
                  <a:lnTo>
                    <a:pt x="12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9"/>
            <p:cNvSpPr/>
            <p:nvPr/>
          </p:nvSpPr>
          <p:spPr>
            <a:xfrm>
              <a:off x="5495446" y="1884276"/>
              <a:ext cx="15357" cy="123114"/>
            </a:xfrm>
            <a:custGeom>
              <a:avLst/>
              <a:gdLst/>
              <a:ahLst/>
              <a:cxnLst/>
              <a:rect l="l" t="t" r="r" b="b"/>
              <a:pathLst>
                <a:path w="721" h="5780" extrusionOk="0">
                  <a:moveTo>
                    <a:pt x="1" y="1"/>
                  </a:moveTo>
                  <a:lnTo>
                    <a:pt x="1" y="5780"/>
                  </a:lnTo>
                  <a:lnTo>
                    <a:pt x="720" y="5780"/>
                  </a:lnTo>
                  <a:lnTo>
                    <a:pt x="7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9"/>
            <p:cNvSpPr/>
            <p:nvPr/>
          </p:nvSpPr>
          <p:spPr>
            <a:xfrm>
              <a:off x="5526011" y="1997123"/>
              <a:ext cx="355625" cy="319479"/>
            </a:xfrm>
            <a:custGeom>
              <a:avLst/>
              <a:gdLst/>
              <a:ahLst/>
              <a:cxnLst/>
              <a:rect l="l" t="t" r="r" b="b"/>
              <a:pathLst>
                <a:path w="16696" h="14999" extrusionOk="0">
                  <a:moveTo>
                    <a:pt x="6345" y="1"/>
                  </a:moveTo>
                  <a:lnTo>
                    <a:pt x="6345" y="1444"/>
                  </a:lnTo>
                  <a:lnTo>
                    <a:pt x="7788" y="1444"/>
                  </a:lnTo>
                  <a:lnTo>
                    <a:pt x="7788" y="4395"/>
                  </a:lnTo>
                  <a:cubicBezTo>
                    <a:pt x="7788" y="6607"/>
                    <a:pt x="9589" y="8411"/>
                    <a:pt x="11805" y="8411"/>
                  </a:cubicBezTo>
                  <a:lnTo>
                    <a:pt x="12674" y="8411"/>
                  </a:lnTo>
                  <a:cubicBezTo>
                    <a:pt x="14094" y="8411"/>
                    <a:pt x="15248" y="9566"/>
                    <a:pt x="15248" y="10985"/>
                  </a:cubicBezTo>
                  <a:cubicBezTo>
                    <a:pt x="15248" y="12401"/>
                    <a:pt x="14094" y="13556"/>
                    <a:pt x="12674" y="13556"/>
                  </a:cubicBezTo>
                  <a:lnTo>
                    <a:pt x="1" y="13556"/>
                  </a:lnTo>
                  <a:lnTo>
                    <a:pt x="1" y="14998"/>
                  </a:lnTo>
                  <a:lnTo>
                    <a:pt x="12674" y="14998"/>
                  </a:lnTo>
                  <a:cubicBezTo>
                    <a:pt x="14887" y="14998"/>
                    <a:pt x="16691" y="13202"/>
                    <a:pt x="16691" y="10985"/>
                  </a:cubicBezTo>
                  <a:cubicBezTo>
                    <a:pt x="16695" y="8769"/>
                    <a:pt x="14891" y="6969"/>
                    <a:pt x="12678" y="6969"/>
                  </a:cubicBezTo>
                  <a:lnTo>
                    <a:pt x="11809" y="6969"/>
                  </a:lnTo>
                  <a:cubicBezTo>
                    <a:pt x="10389" y="6969"/>
                    <a:pt x="9235" y="5814"/>
                    <a:pt x="9235" y="4395"/>
                  </a:cubicBezTo>
                  <a:lnTo>
                    <a:pt x="9235" y="1444"/>
                  </a:lnTo>
                  <a:lnTo>
                    <a:pt x="10678" y="1444"/>
                  </a:lnTo>
                  <a:lnTo>
                    <a:pt x="106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9"/>
            <p:cNvSpPr/>
            <p:nvPr/>
          </p:nvSpPr>
          <p:spPr>
            <a:xfrm>
              <a:off x="5490291" y="1976633"/>
              <a:ext cx="66648" cy="81984"/>
            </a:xfrm>
            <a:custGeom>
              <a:avLst/>
              <a:gdLst/>
              <a:ahLst/>
              <a:cxnLst/>
              <a:rect l="l" t="t" r="r" b="b"/>
              <a:pathLst>
                <a:path w="3129" h="3849" extrusionOk="0">
                  <a:moveTo>
                    <a:pt x="962" y="1"/>
                  </a:moveTo>
                  <a:lnTo>
                    <a:pt x="0" y="3848"/>
                  </a:lnTo>
                  <a:lnTo>
                    <a:pt x="3128" y="2887"/>
                  </a:lnTo>
                  <a:lnTo>
                    <a:pt x="31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9"/>
            <p:cNvSpPr/>
            <p:nvPr/>
          </p:nvSpPr>
          <p:spPr>
            <a:xfrm>
              <a:off x="5490291" y="1853625"/>
              <a:ext cx="133764" cy="61493"/>
            </a:xfrm>
            <a:custGeom>
              <a:avLst/>
              <a:gdLst/>
              <a:ahLst/>
              <a:cxnLst/>
              <a:rect l="l" t="t" r="r" b="b"/>
              <a:pathLst>
                <a:path w="6280" h="2887" extrusionOk="0">
                  <a:moveTo>
                    <a:pt x="962" y="1"/>
                  </a:moveTo>
                  <a:lnTo>
                    <a:pt x="0" y="1444"/>
                  </a:lnTo>
                  <a:lnTo>
                    <a:pt x="962" y="2887"/>
                  </a:lnTo>
                  <a:lnTo>
                    <a:pt x="6279" y="2887"/>
                  </a:lnTo>
                  <a:lnTo>
                    <a:pt x="62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9"/>
            <p:cNvSpPr/>
            <p:nvPr/>
          </p:nvSpPr>
          <p:spPr>
            <a:xfrm>
              <a:off x="5397594" y="1853561"/>
              <a:ext cx="113210" cy="61472"/>
            </a:xfrm>
            <a:custGeom>
              <a:avLst/>
              <a:gdLst/>
              <a:ahLst/>
              <a:cxnLst/>
              <a:rect l="l" t="t" r="r" b="b"/>
              <a:pathLst>
                <a:path w="5315" h="2886" extrusionOk="0">
                  <a:moveTo>
                    <a:pt x="1" y="0"/>
                  </a:moveTo>
                  <a:lnTo>
                    <a:pt x="1" y="2886"/>
                  </a:lnTo>
                  <a:lnTo>
                    <a:pt x="5314" y="2886"/>
                  </a:lnTo>
                  <a:lnTo>
                    <a:pt x="531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9"/>
            <p:cNvSpPr/>
            <p:nvPr/>
          </p:nvSpPr>
          <p:spPr>
            <a:xfrm>
              <a:off x="5464710" y="1976633"/>
              <a:ext cx="46093" cy="81984"/>
            </a:xfrm>
            <a:custGeom>
              <a:avLst/>
              <a:gdLst/>
              <a:ahLst/>
              <a:cxnLst/>
              <a:rect l="l" t="t" r="r" b="b"/>
              <a:pathLst>
                <a:path w="2164" h="3849" extrusionOk="0">
                  <a:moveTo>
                    <a:pt x="1" y="1"/>
                  </a:moveTo>
                  <a:lnTo>
                    <a:pt x="1" y="2887"/>
                  </a:lnTo>
                  <a:lnTo>
                    <a:pt x="2163" y="3848"/>
                  </a:lnTo>
                  <a:lnTo>
                    <a:pt x="21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9"/>
            <p:cNvSpPr/>
            <p:nvPr/>
          </p:nvSpPr>
          <p:spPr>
            <a:xfrm>
              <a:off x="5490291" y="2038105"/>
              <a:ext cx="66648" cy="263098"/>
            </a:xfrm>
            <a:custGeom>
              <a:avLst/>
              <a:gdLst/>
              <a:ahLst/>
              <a:cxnLst/>
              <a:rect l="l" t="t" r="r" b="b"/>
              <a:pathLst>
                <a:path w="3129" h="12352" extrusionOk="0">
                  <a:moveTo>
                    <a:pt x="962" y="1"/>
                  </a:moveTo>
                  <a:lnTo>
                    <a:pt x="0" y="5572"/>
                  </a:lnTo>
                  <a:lnTo>
                    <a:pt x="962" y="12351"/>
                  </a:lnTo>
                  <a:lnTo>
                    <a:pt x="3128" y="12351"/>
                  </a:lnTo>
                  <a:lnTo>
                    <a:pt x="31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9"/>
            <p:cNvSpPr/>
            <p:nvPr/>
          </p:nvSpPr>
          <p:spPr>
            <a:xfrm>
              <a:off x="5464646" y="2038105"/>
              <a:ext cx="46072" cy="263098"/>
            </a:xfrm>
            <a:custGeom>
              <a:avLst/>
              <a:gdLst/>
              <a:ahLst/>
              <a:cxnLst/>
              <a:rect l="l" t="t" r="r" b="b"/>
              <a:pathLst>
                <a:path w="2163" h="12352" extrusionOk="0">
                  <a:moveTo>
                    <a:pt x="0" y="1"/>
                  </a:moveTo>
                  <a:lnTo>
                    <a:pt x="0" y="12351"/>
                  </a:lnTo>
                  <a:lnTo>
                    <a:pt x="2162" y="12351"/>
                  </a:lnTo>
                  <a:lnTo>
                    <a:pt x="21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9"/>
            <p:cNvSpPr/>
            <p:nvPr/>
          </p:nvSpPr>
          <p:spPr>
            <a:xfrm>
              <a:off x="5490291" y="2301181"/>
              <a:ext cx="66648" cy="61557"/>
            </a:xfrm>
            <a:custGeom>
              <a:avLst/>
              <a:gdLst/>
              <a:ahLst/>
              <a:cxnLst/>
              <a:rect l="l" t="t" r="r" b="b"/>
              <a:pathLst>
                <a:path w="3129" h="2890" extrusionOk="0">
                  <a:moveTo>
                    <a:pt x="962" y="0"/>
                  </a:moveTo>
                  <a:lnTo>
                    <a:pt x="0" y="1447"/>
                  </a:lnTo>
                  <a:lnTo>
                    <a:pt x="962" y="2890"/>
                  </a:lnTo>
                  <a:lnTo>
                    <a:pt x="3128" y="2890"/>
                  </a:lnTo>
                  <a:lnTo>
                    <a:pt x="31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9"/>
            <p:cNvSpPr/>
            <p:nvPr/>
          </p:nvSpPr>
          <p:spPr>
            <a:xfrm>
              <a:off x="5464646" y="2301181"/>
              <a:ext cx="46072" cy="61472"/>
            </a:xfrm>
            <a:custGeom>
              <a:avLst/>
              <a:gdLst/>
              <a:ahLst/>
              <a:cxnLst/>
              <a:rect l="l" t="t" r="r" b="b"/>
              <a:pathLst>
                <a:path w="2163" h="2886" extrusionOk="0">
                  <a:moveTo>
                    <a:pt x="0" y="0"/>
                  </a:moveTo>
                  <a:lnTo>
                    <a:pt x="0" y="2886"/>
                  </a:lnTo>
                  <a:lnTo>
                    <a:pt x="2162" y="2886"/>
                  </a:lnTo>
                  <a:lnTo>
                    <a:pt x="216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9"/>
            <p:cNvSpPr/>
            <p:nvPr/>
          </p:nvSpPr>
          <p:spPr>
            <a:xfrm>
              <a:off x="5500537" y="2347317"/>
              <a:ext cx="163264" cy="30821"/>
            </a:xfrm>
            <a:custGeom>
              <a:avLst/>
              <a:gdLst/>
              <a:ahLst/>
              <a:cxnLst/>
              <a:rect l="l" t="t" r="r" b="b"/>
              <a:pathLst>
                <a:path w="7665" h="1447" extrusionOk="0">
                  <a:moveTo>
                    <a:pt x="481" y="0"/>
                  </a:moveTo>
                  <a:lnTo>
                    <a:pt x="0" y="724"/>
                  </a:lnTo>
                  <a:lnTo>
                    <a:pt x="481" y="1447"/>
                  </a:lnTo>
                  <a:lnTo>
                    <a:pt x="7664" y="1447"/>
                  </a:lnTo>
                  <a:lnTo>
                    <a:pt x="766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9"/>
            <p:cNvSpPr/>
            <p:nvPr/>
          </p:nvSpPr>
          <p:spPr>
            <a:xfrm>
              <a:off x="5357124" y="2347317"/>
              <a:ext cx="153679" cy="30757"/>
            </a:xfrm>
            <a:custGeom>
              <a:avLst/>
              <a:gdLst/>
              <a:ahLst/>
              <a:cxnLst/>
              <a:rect l="l" t="t" r="r" b="b"/>
              <a:pathLst>
                <a:path w="7215" h="1444" extrusionOk="0">
                  <a:moveTo>
                    <a:pt x="0" y="0"/>
                  </a:moveTo>
                  <a:lnTo>
                    <a:pt x="0" y="1443"/>
                  </a:lnTo>
                  <a:lnTo>
                    <a:pt x="7214" y="1443"/>
                  </a:lnTo>
                  <a:lnTo>
                    <a:pt x="72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 name="Google Shape;2191;p69"/>
          <p:cNvGrpSpPr/>
          <p:nvPr/>
        </p:nvGrpSpPr>
        <p:grpSpPr>
          <a:xfrm>
            <a:off x="6040359" y="1994589"/>
            <a:ext cx="524523" cy="348663"/>
            <a:chOff x="6035803" y="1927291"/>
            <a:chExt cx="524523" cy="348663"/>
          </a:xfrm>
        </p:grpSpPr>
        <p:sp>
          <p:nvSpPr>
            <p:cNvPr id="2192" name="Google Shape;2192;p69"/>
            <p:cNvSpPr/>
            <p:nvPr/>
          </p:nvSpPr>
          <p:spPr>
            <a:xfrm>
              <a:off x="6277569" y="2117445"/>
              <a:ext cx="282758" cy="126799"/>
            </a:xfrm>
            <a:custGeom>
              <a:avLst/>
              <a:gdLst/>
              <a:ahLst/>
              <a:cxnLst/>
              <a:rect l="l" t="t" r="r" b="b"/>
              <a:pathLst>
                <a:path w="13275" h="5953" extrusionOk="0">
                  <a:moveTo>
                    <a:pt x="963" y="0"/>
                  </a:moveTo>
                  <a:lnTo>
                    <a:pt x="1" y="3017"/>
                  </a:lnTo>
                  <a:lnTo>
                    <a:pt x="963" y="5952"/>
                  </a:lnTo>
                  <a:lnTo>
                    <a:pt x="13275" y="5952"/>
                  </a:lnTo>
                  <a:lnTo>
                    <a:pt x="132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9"/>
            <p:cNvSpPr/>
            <p:nvPr/>
          </p:nvSpPr>
          <p:spPr>
            <a:xfrm>
              <a:off x="6035803" y="2117445"/>
              <a:ext cx="262267" cy="126714"/>
            </a:xfrm>
            <a:custGeom>
              <a:avLst/>
              <a:gdLst/>
              <a:ahLst/>
              <a:cxnLst/>
              <a:rect l="l" t="t" r="r" b="b"/>
              <a:pathLst>
                <a:path w="12313" h="5949" extrusionOk="0">
                  <a:moveTo>
                    <a:pt x="1" y="0"/>
                  </a:moveTo>
                  <a:lnTo>
                    <a:pt x="1" y="5948"/>
                  </a:lnTo>
                  <a:lnTo>
                    <a:pt x="12313" y="5948"/>
                  </a:lnTo>
                  <a:lnTo>
                    <a:pt x="123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9"/>
            <p:cNvSpPr/>
            <p:nvPr/>
          </p:nvSpPr>
          <p:spPr>
            <a:xfrm>
              <a:off x="6035803" y="2007042"/>
              <a:ext cx="117874" cy="30757"/>
            </a:xfrm>
            <a:custGeom>
              <a:avLst/>
              <a:gdLst/>
              <a:ahLst/>
              <a:cxnLst/>
              <a:rect l="l" t="t" r="r" b="b"/>
              <a:pathLst>
                <a:path w="5534" h="1444" extrusionOk="0">
                  <a:moveTo>
                    <a:pt x="1" y="1"/>
                  </a:moveTo>
                  <a:lnTo>
                    <a:pt x="1" y="1443"/>
                  </a:lnTo>
                  <a:lnTo>
                    <a:pt x="5533" y="1443"/>
                  </a:lnTo>
                  <a:lnTo>
                    <a:pt x="55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9"/>
            <p:cNvSpPr/>
            <p:nvPr/>
          </p:nvSpPr>
          <p:spPr>
            <a:xfrm>
              <a:off x="6136365" y="1990726"/>
              <a:ext cx="126884" cy="285228"/>
            </a:xfrm>
            <a:custGeom>
              <a:avLst/>
              <a:gdLst/>
              <a:ahLst/>
              <a:cxnLst/>
              <a:rect l="l" t="t" r="r" b="b"/>
              <a:pathLst>
                <a:path w="5957" h="13391" extrusionOk="0">
                  <a:moveTo>
                    <a:pt x="0" y="1"/>
                  </a:moveTo>
                  <a:lnTo>
                    <a:pt x="0" y="13390"/>
                  </a:lnTo>
                  <a:lnTo>
                    <a:pt x="5956" y="13390"/>
                  </a:lnTo>
                  <a:lnTo>
                    <a:pt x="5956" y="2979"/>
                  </a:lnTo>
                  <a:lnTo>
                    <a:pt x="2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9"/>
            <p:cNvSpPr/>
            <p:nvPr/>
          </p:nvSpPr>
          <p:spPr>
            <a:xfrm>
              <a:off x="6277569" y="1927291"/>
              <a:ext cx="282758" cy="126884"/>
            </a:xfrm>
            <a:custGeom>
              <a:avLst/>
              <a:gdLst/>
              <a:ahLst/>
              <a:cxnLst/>
              <a:rect l="l" t="t" r="r" b="b"/>
              <a:pathLst>
                <a:path w="13275" h="5957" extrusionOk="0">
                  <a:moveTo>
                    <a:pt x="10300" y="1"/>
                  </a:moveTo>
                  <a:lnTo>
                    <a:pt x="10300" y="2979"/>
                  </a:lnTo>
                  <a:lnTo>
                    <a:pt x="963" y="2979"/>
                  </a:lnTo>
                  <a:lnTo>
                    <a:pt x="1" y="4464"/>
                  </a:lnTo>
                  <a:lnTo>
                    <a:pt x="963" y="5957"/>
                  </a:lnTo>
                  <a:lnTo>
                    <a:pt x="13275" y="5957"/>
                  </a:lnTo>
                  <a:lnTo>
                    <a:pt x="132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9"/>
            <p:cNvSpPr/>
            <p:nvPr/>
          </p:nvSpPr>
          <p:spPr>
            <a:xfrm>
              <a:off x="6199799" y="1990726"/>
              <a:ext cx="98278" cy="63453"/>
            </a:xfrm>
            <a:custGeom>
              <a:avLst/>
              <a:gdLst/>
              <a:ahLst/>
              <a:cxnLst/>
              <a:rect l="l" t="t" r="r" b="b"/>
              <a:pathLst>
                <a:path w="4614" h="2979" extrusionOk="0">
                  <a:moveTo>
                    <a:pt x="0" y="1"/>
                  </a:moveTo>
                  <a:cubicBezTo>
                    <a:pt x="0" y="1648"/>
                    <a:pt x="1335" y="2979"/>
                    <a:pt x="2978" y="2979"/>
                  </a:cubicBezTo>
                  <a:lnTo>
                    <a:pt x="4614" y="2979"/>
                  </a:lnTo>
                  <a:lnTo>
                    <a:pt x="461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69"/>
          <p:cNvGrpSpPr/>
          <p:nvPr/>
        </p:nvGrpSpPr>
        <p:grpSpPr>
          <a:xfrm>
            <a:off x="6704745" y="2011886"/>
            <a:ext cx="524532" cy="314069"/>
            <a:chOff x="6674895" y="1941392"/>
            <a:chExt cx="524532" cy="314069"/>
          </a:xfrm>
        </p:grpSpPr>
        <p:sp>
          <p:nvSpPr>
            <p:cNvPr id="2199" name="Google Shape;2199;p69"/>
            <p:cNvSpPr/>
            <p:nvPr/>
          </p:nvSpPr>
          <p:spPr>
            <a:xfrm>
              <a:off x="7107369" y="1941392"/>
              <a:ext cx="92059" cy="208996"/>
            </a:xfrm>
            <a:custGeom>
              <a:avLst/>
              <a:gdLst/>
              <a:ahLst/>
              <a:cxnLst/>
              <a:rect l="l" t="t" r="r" b="b"/>
              <a:pathLst>
                <a:path w="4322" h="9812" extrusionOk="0">
                  <a:moveTo>
                    <a:pt x="2879" y="1"/>
                  </a:moveTo>
                  <a:lnTo>
                    <a:pt x="2879" y="6453"/>
                  </a:lnTo>
                  <a:lnTo>
                    <a:pt x="962" y="6453"/>
                  </a:lnTo>
                  <a:lnTo>
                    <a:pt x="1" y="8130"/>
                  </a:lnTo>
                  <a:lnTo>
                    <a:pt x="962" y="9812"/>
                  </a:lnTo>
                  <a:lnTo>
                    <a:pt x="4321" y="9812"/>
                  </a:lnTo>
                  <a:lnTo>
                    <a:pt x="43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9"/>
            <p:cNvSpPr/>
            <p:nvPr/>
          </p:nvSpPr>
          <p:spPr>
            <a:xfrm>
              <a:off x="7035904" y="2078827"/>
              <a:ext cx="91973" cy="71568"/>
            </a:xfrm>
            <a:custGeom>
              <a:avLst/>
              <a:gdLst/>
              <a:ahLst/>
              <a:cxnLst/>
              <a:rect l="l" t="t" r="r" b="b"/>
              <a:pathLst>
                <a:path w="4318" h="3360" extrusionOk="0">
                  <a:moveTo>
                    <a:pt x="962" y="1"/>
                  </a:moveTo>
                  <a:lnTo>
                    <a:pt x="1" y="1678"/>
                  </a:lnTo>
                  <a:lnTo>
                    <a:pt x="962" y="3360"/>
                  </a:lnTo>
                  <a:lnTo>
                    <a:pt x="4317" y="3360"/>
                  </a:lnTo>
                  <a:lnTo>
                    <a:pt x="43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9"/>
            <p:cNvSpPr/>
            <p:nvPr/>
          </p:nvSpPr>
          <p:spPr>
            <a:xfrm>
              <a:off x="6916661" y="2050816"/>
              <a:ext cx="139749" cy="127694"/>
            </a:xfrm>
            <a:custGeom>
              <a:avLst/>
              <a:gdLst/>
              <a:ahLst/>
              <a:cxnLst/>
              <a:rect l="l" t="t" r="r" b="b"/>
              <a:pathLst>
                <a:path w="6561" h="5995" extrusionOk="0">
                  <a:moveTo>
                    <a:pt x="962" y="0"/>
                  </a:moveTo>
                  <a:lnTo>
                    <a:pt x="0" y="2993"/>
                  </a:lnTo>
                  <a:lnTo>
                    <a:pt x="962" y="5995"/>
                  </a:lnTo>
                  <a:lnTo>
                    <a:pt x="6560" y="5995"/>
                  </a:lnTo>
                  <a:lnTo>
                    <a:pt x="6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9"/>
            <p:cNvSpPr/>
            <p:nvPr/>
          </p:nvSpPr>
          <p:spPr>
            <a:xfrm>
              <a:off x="6674895" y="2082767"/>
              <a:ext cx="94913" cy="63772"/>
            </a:xfrm>
            <a:custGeom>
              <a:avLst/>
              <a:gdLst/>
              <a:ahLst/>
              <a:cxnLst/>
              <a:rect l="l" t="t" r="r" b="b"/>
              <a:pathLst>
                <a:path w="4456" h="2994" extrusionOk="0">
                  <a:moveTo>
                    <a:pt x="1001" y="1"/>
                  </a:moveTo>
                  <a:lnTo>
                    <a:pt x="0" y="1493"/>
                  </a:lnTo>
                  <a:lnTo>
                    <a:pt x="1001" y="2994"/>
                  </a:lnTo>
                  <a:lnTo>
                    <a:pt x="3494" y="2994"/>
                  </a:lnTo>
                  <a:lnTo>
                    <a:pt x="4456" y="1455"/>
                  </a:lnTo>
                  <a:lnTo>
                    <a:pt x="349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9"/>
            <p:cNvSpPr/>
            <p:nvPr/>
          </p:nvSpPr>
          <p:spPr>
            <a:xfrm>
              <a:off x="6749300" y="2050816"/>
              <a:ext cx="187866" cy="127608"/>
            </a:xfrm>
            <a:custGeom>
              <a:avLst/>
              <a:gdLst/>
              <a:ahLst/>
              <a:cxnLst/>
              <a:rect l="l" t="t" r="r" b="b"/>
              <a:pathLst>
                <a:path w="8820" h="5991" extrusionOk="0">
                  <a:moveTo>
                    <a:pt x="1" y="0"/>
                  </a:moveTo>
                  <a:lnTo>
                    <a:pt x="1" y="5991"/>
                  </a:lnTo>
                  <a:lnTo>
                    <a:pt x="8819" y="5991"/>
                  </a:lnTo>
                  <a:lnTo>
                    <a:pt x="8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9"/>
            <p:cNvSpPr/>
            <p:nvPr/>
          </p:nvSpPr>
          <p:spPr>
            <a:xfrm>
              <a:off x="6826516" y="1952618"/>
              <a:ext cx="30757" cy="302843"/>
            </a:xfrm>
            <a:custGeom>
              <a:avLst/>
              <a:gdLst/>
              <a:ahLst/>
              <a:cxnLst/>
              <a:rect l="l" t="t" r="r" b="b"/>
              <a:pathLst>
                <a:path w="1444" h="14218" extrusionOk="0">
                  <a:moveTo>
                    <a:pt x="0" y="1"/>
                  </a:moveTo>
                  <a:lnTo>
                    <a:pt x="0" y="14217"/>
                  </a:lnTo>
                  <a:lnTo>
                    <a:pt x="1443" y="14217"/>
                  </a:lnTo>
                  <a:lnTo>
                    <a:pt x="14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9"/>
            <p:cNvSpPr/>
            <p:nvPr/>
          </p:nvSpPr>
          <p:spPr>
            <a:xfrm>
              <a:off x="6977135" y="1952618"/>
              <a:ext cx="30757" cy="302843"/>
            </a:xfrm>
            <a:custGeom>
              <a:avLst/>
              <a:gdLst/>
              <a:ahLst/>
              <a:cxnLst/>
              <a:rect l="l" t="t" r="r" b="b"/>
              <a:pathLst>
                <a:path w="1444" h="14218" extrusionOk="0">
                  <a:moveTo>
                    <a:pt x="1" y="1"/>
                  </a:moveTo>
                  <a:lnTo>
                    <a:pt x="1" y="14217"/>
                  </a:lnTo>
                  <a:lnTo>
                    <a:pt x="1444" y="14217"/>
                  </a:lnTo>
                  <a:lnTo>
                    <a:pt x="14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6" name="Google Shape;2206;p69"/>
          <p:cNvGrpSpPr/>
          <p:nvPr/>
        </p:nvGrpSpPr>
        <p:grpSpPr>
          <a:xfrm>
            <a:off x="7369139" y="1906658"/>
            <a:ext cx="261360" cy="524525"/>
            <a:chOff x="7306532" y="1830925"/>
            <a:chExt cx="261360" cy="524525"/>
          </a:xfrm>
        </p:grpSpPr>
        <p:sp>
          <p:nvSpPr>
            <p:cNvPr id="2207" name="Google Shape;2207;p69"/>
            <p:cNvSpPr/>
            <p:nvPr/>
          </p:nvSpPr>
          <p:spPr>
            <a:xfrm>
              <a:off x="7502480" y="1973770"/>
              <a:ext cx="65412" cy="145649"/>
            </a:xfrm>
            <a:custGeom>
              <a:avLst/>
              <a:gdLst/>
              <a:ahLst/>
              <a:cxnLst/>
              <a:rect l="l" t="t" r="r" b="b"/>
              <a:pathLst>
                <a:path w="3071" h="6838" extrusionOk="0">
                  <a:moveTo>
                    <a:pt x="1536" y="0"/>
                  </a:moveTo>
                  <a:lnTo>
                    <a:pt x="0" y="962"/>
                  </a:lnTo>
                  <a:lnTo>
                    <a:pt x="0" y="5876"/>
                  </a:lnTo>
                  <a:lnTo>
                    <a:pt x="1536" y="6837"/>
                  </a:lnTo>
                  <a:lnTo>
                    <a:pt x="3071" y="5876"/>
                  </a:lnTo>
                  <a:lnTo>
                    <a:pt x="3071" y="962"/>
                  </a:lnTo>
                  <a:lnTo>
                    <a:pt x="153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9"/>
            <p:cNvSpPr/>
            <p:nvPr/>
          </p:nvSpPr>
          <p:spPr>
            <a:xfrm>
              <a:off x="7306532" y="1973770"/>
              <a:ext cx="65412" cy="145649"/>
            </a:xfrm>
            <a:custGeom>
              <a:avLst/>
              <a:gdLst/>
              <a:ahLst/>
              <a:cxnLst/>
              <a:rect l="l" t="t" r="r" b="b"/>
              <a:pathLst>
                <a:path w="3071" h="6838" extrusionOk="0">
                  <a:moveTo>
                    <a:pt x="1535" y="0"/>
                  </a:moveTo>
                  <a:lnTo>
                    <a:pt x="0" y="962"/>
                  </a:lnTo>
                  <a:lnTo>
                    <a:pt x="0" y="5876"/>
                  </a:lnTo>
                  <a:lnTo>
                    <a:pt x="1535" y="6837"/>
                  </a:lnTo>
                  <a:lnTo>
                    <a:pt x="3070" y="5876"/>
                  </a:lnTo>
                  <a:lnTo>
                    <a:pt x="3070" y="962"/>
                  </a:lnTo>
                  <a:lnTo>
                    <a:pt x="15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9"/>
            <p:cNvSpPr/>
            <p:nvPr/>
          </p:nvSpPr>
          <p:spPr>
            <a:xfrm>
              <a:off x="7306532" y="2098913"/>
              <a:ext cx="65412" cy="256537"/>
            </a:xfrm>
            <a:custGeom>
              <a:avLst/>
              <a:gdLst/>
              <a:ahLst/>
              <a:cxnLst/>
              <a:rect l="l" t="t" r="r" b="b"/>
              <a:pathLst>
                <a:path w="3071" h="12044" extrusionOk="0">
                  <a:moveTo>
                    <a:pt x="0" y="1"/>
                  </a:moveTo>
                  <a:lnTo>
                    <a:pt x="0" y="12043"/>
                  </a:lnTo>
                  <a:lnTo>
                    <a:pt x="3070" y="12043"/>
                  </a:lnTo>
                  <a:lnTo>
                    <a:pt x="30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9"/>
            <p:cNvSpPr/>
            <p:nvPr/>
          </p:nvSpPr>
          <p:spPr>
            <a:xfrm>
              <a:off x="7502480" y="2098913"/>
              <a:ext cx="65412" cy="256537"/>
            </a:xfrm>
            <a:custGeom>
              <a:avLst/>
              <a:gdLst/>
              <a:ahLst/>
              <a:cxnLst/>
              <a:rect l="l" t="t" r="r" b="b"/>
              <a:pathLst>
                <a:path w="3071" h="12044" extrusionOk="0">
                  <a:moveTo>
                    <a:pt x="0" y="1"/>
                  </a:moveTo>
                  <a:lnTo>
                    <a:pt x="0" y="12043"/>
                  </a:lnTo>
                  <a:lnTo>
                    <a:pt x="3071" y="12043"/>
                  </a:lnTo>
                  <a:lnTo>
                    <a:pt x="3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9"/>
            <p:cNvSpPr/>
            <p:nvPr/>
          </p:nvSpPr>
          <p:spPr>
            <a:xfrm>
              <a:off x="7416680" y="1830925"/>
              <a:ext cx="53207" cy="85903"/>
            </a:xfrm>
            <a:custGeom>
              <a:avLst/>
              <a:gdLst/>
              <a:ahLst/>
              <a:cxnLst/>
              <a:rect l="l" t="t" r="r" b="b"/>
              <a:pathLst>
                <a:path w="2498" h="4033" extrusionOk="0">
                  <a:moveTo>
                    <a:pt x="962" y="0"/>
                  </a:moveTo>
                  <a:lnTo>
                    <a:pt x="0" y="4032"/>
                  </a:lnTo>
                  <a:lnTo>
                    <a:pt x="2497" y="3071"/>
                  </a:lnTo>
                  <a:lnTo>
                    <a:pt x="24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9"/>
            <p:cNvSpPr/>
            <p:nvPr/>
          </p:nvSpPr>
          <p:spPr>
            <a:xfrm>
              <a:off x="7404538" y="1830925"/>
              <a:ext cx="32632" cy="85903"/>
            </a:xfrm>
            <a:custGeom>
              <a:avLst/>
              <a:gdLst/>
              <a:ahLst/>
              <a:cxnLst/>
              <a:rect l="l" t="t" r="r" b="b"/>
              <a:pathLst>
                <a:path w="1532" h="4033" extrusionOk="0">
                  <a:moveTo>
                    <a:pt x="1" y="0"/>
                  </a:moveTo>
                  <a:lnTo>
                    <a:pt x="1" y="3071"/>
                  </a:lnTo>
                  <a:lnTo>
                    <a:pt x="1532" y="4032"/>
                  </a:lnTo>
                  <a:lnTo>
                    <a:pt x="15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9"/>
            <p:cNvSpPr/>
            <p:nvPr/>
          </p:nvSpPr>
          <p:spPr>
            <a:xfrm>
              <a:off x="7416680" y="1896320"/>
              <a:ext cx="151209" cy="97959"/>
            </a:xfrm>
            <a:custGeom>
              <a:avLst/>
              <a:gdLst/>
              <a:ahLst/>
              <a:cxnLst/>
              <a:rect l="l" t="t" r="r" b="b"/>
              <a:pathLst>
                <a:path w="7099" h="4599" extrusionOk="0">
                  <a:moveTo>
                    <a:pt x="962" y="1"/>
                  </a:moveTo>
                  <a:lnTo>
                    <a:pt x="0" y="1528"/>
                  </a:lnTo>
                  <a:lnTo>
                    <a:pt x="962" y="3063"/>
                  </a:lnTo>
                  <a:lnTo>
                    <a:pt x="4028" y="3063"/>
                  </a:lnTo>
                  <a:lnTo>
                    <a:pt x="4028" y="4598"/>
                  </a:lnTo>
                  <a:lnTo>
                    <a:pt x="7099" y="4598"/>
                  </a:lnTo>
                  <a:lnTo>
                    <a:pt x="70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9"/>
            <p:cNvSpPr/>
            <p:nvPr/>
          </p:nvSpPr>
          <p:spPr>
            <a:xfrm>
              <a:off x="7306532" y="1896320"/>
              <a:ext cx="130633" cy="97959"/>
            </a:xfrm>
            <a:custGeom>
              <a:avLst/>
              <a:gdLst/>
              <a:ahLst/>
              <a:cxnLst/>
              <a:rect l="l" t="t" r="r" b="b"/>
              <a:pathLst>
                <a:path w="6133" h="4599" extrusionOk="0">
                  <a:moveTo>
                    <a:pt x="0" y="1"/>
                  </a:moveTo>
                  <a:lnTo>
                    <a:pt x="0" y="4598"/>
                  </a:lnTo>
                  <a:lnTo>
                    <a:pt x="3070" y="4598"/>
                  </a:lnTo>
                  <a:lnTo>
                    <a:pt x="3070" y="3063"/>
                  </a:lnTo>
                  <a:lnTo>
                    <a:pt x="6133" y="3063"/>
                  </a:lnTo>
                  <a:lnTo>
                    <a:pt x="6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69"/>
          <p:cNvGrpSpPr/>
          <p:nvPr/>
        </p:nvGrpSpPr>
        <p:grpSpPr>
          <a:xfrm>
            <a:off x="1513513" y="2628255"/>
            <a:ext cx="263188" cy="524534"/>
            <a:chOff x="1597090" y="2609009"/>
            <a:chExt cx="263188" cy="524534"/>
          </a:xfrm>
        </p:grpSpPr>
        <p:sp>
          <p:nvSpPr>
            <p:cNvPr id="2216" name="Google Shape;2216;p69"/>
            <p:cNvSpPr/>
            <p:nvPr/>
          </p:nvSpPr>
          <p:spPr>
            <a:xfrm>
              <a:off x="1708153" y="2653848"/>
              <a:ext cx="53293" cy="110483"/>
            </a:xfrm>
            <a:custGeom>
              <a:avLst/>
              <a:gdLst/>
              <a:ahLst/>
              <a:cxnLst/>
              <a:rect l="l" t="t" r="r" b="b"/>
              <a:pathLst>
                <a:path w="2502" h="5187" extrusionOk="0">
                  <a:moveTo>
                    <a:pt x="0" y="0"/>
                  </a:moveTo>
                  <a:lnTo>
                    <a:pt x="0" y="5186"/>
                  </a:lnTo>
                  <a:lnTo>
                    <a:pt x="2501" y="4225"/>
                  </a:lnTo>
                  <a:lnTo>
                    <a:pt x="2501" y="962"/>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9"/>
            <p:cNvSpPr/>
            <p:nvPr/>
          </p:nvSpPr>
          <p:spPr>
            <a:xfrm>
              <a:off x="1696097" y="2653848"/>
              <a:ext cx="32653" cy="110483"/>
            </a:xfrm>
            <a:custGeom>
              <a:avLst/>
              <a:gdLst/>
              <a:ahLst/>
              <a:cxnLst/>
              <a:rect l="l" t="t" r="r" b="b"/>
              <a:pathLst>
                <a:path w="1533" h="5187" extrusionOk="0">
                  <a:moveTo>
                    <a:pt x="1532" y="0"/>
                  </a:moveTo>
                  <a:lnTo>
                    <a:pt x="1" y="962"/>
                  </a:lnTo>
                  <a:lnTo>
                    <a:pt x="1" y="4225"/>
                  </a:lnTo>
                  <a:lnTo>
                    <a:pt x="1532" y="5186"/>
                  </a:lnTo>
                  <a:lnTo>
                    <a:pt x="15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9"/>
            <p:cNvSpPr/>
            <p:nvPr/>
          </p:nvSpPr>
          <p:spPr>
            <a:xfrm>
              <a:off x="1708153" y="2609009"/>
              <a:ext cx="118513" cy="65327"/>
            </a:xfrm>
            <a:custGeom>
              <a:avLst/>
              <a:gdLst/>
              <a:ahLst/>
              <a:cxnLst/>
              <a:rect l="l" t="t" r="r" b="b"/>
              <a:pathLst>
                <a:path w="5564" h="3067" extrusionOk="0">
                  <a:moveTo>
                    <a:pt x="966" y="0"/>
                  </a:moveTo>
                  <a:lnTo>
                    <a:pt x="0" y="1536"/>
                  </a:lnTo>
                  <a:lnTo>
                    <a:pt x="966" y="3067"/>
                  </a:lnTo>
                  <a:lnTo>
                    <a:pt x="5564" y="3067"/>
                  </a:lnTo>
                  <a:lnTo>
                    <a:pt x="55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9"/>
            <p:cNvSpPr/>
            <p:nvPr/>
          </p:nvSpPr>
          <p:spPr>
            <a:xfrm>
              <a:off x="1630703" y="2609009"/>
              <a:ext cx="98044" cy="65327"/>
            </a:xfrm>
            <a:custGeom>
              <a:avLst/>
              <a:gdLst/>
              <a:ahLst/>
              <a:cxnLst/>
              <a:rect l="l" t="t" r="r" b="b"/>
              <a:pathLst>
                <a:path w="4603" h="3067" extrusionOk="0">
                  <a:moveTo>
                    <a:pt x="0" y="0"/>
                  </a:moveTo>
                  <a:lnTo>
                    <a:pt x="0" y="3067"/>
                  </a:lnTo>
                  <a:lnTo>
                    <a:pt x="4602" y="3067"/>
                  </a:lnTo>
                  <a:lnTo>
                    <a:pt x="4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9"/>
            <p:cNvSpPr/>
            <p:nvPr/>
          </p:nvSpPr>
          <p:spPr>
            <a:xfrm>
              <a:off x="1708238" y="2739733"/>
              <a:ext cx="152039" cy="259072"/>
            </a:xfrm>
            <a:custGeom>
              <a:avLst/>
              <a:gdLst/>
              <a:ahLst/>
              <a:cxnLst/>
              <a:rect l="l" t="t" r="r" b="b"/>
              <a:pathLst>
                <a:path w="7138" h="12163" extrusionOk="0">
                  <a:moveTo>
                    <a:pt x="962" y="0"/>
                  </a:moveTo>
                  <a:lnTo>
                    <a:pt x="0" y="5810"/>
                  </a:lnTo>
                  <a:lnTo>
                    <a:pt x="962" y="12162"/>
                  </a:lnTo>
                  <a:lnTo>
                    <a:pt x="2497" y="12162"/>
                  </a:lnTo>
                  <a:cubicBezTo>
                    <a:pt x="5167" y="11477"/>
                    <a:pt x="7137" y="9061"/>
                    <a:pt x="7137" y="6179"/>
                  </a:cubicBezTo>
                  <a:cubicBezTo>
                    <a:pt x="7137" y="2767"/>
                    <a:pt x="4375" y="0"/>
                    <a:pt x="9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9"/>
            <p:cNvSpPr/>
            <p:nvPr/>
          </p:nvSpPr>
          <p:spPr>
            <a:xfrm>
              <a:off x="1597090" y="2739648"/>
              <a:ext cx="131570" cy="259072"/>
            </a:xfrm>
            <a:custGeom>
              <a:avLst/>
              <a:gdLst/>
              <a:ahLst/>
              <a:cxnLst/>
              <a:rect l="l" t="t" r="r" b="b"/>
              <a:pathLst>
                <a:path w="6177" h="12163" extrusionOk="0">
                  <a:moveTo>
                    <a:pt x="6176" y="0"/>
                  </a:moveTo>
                  <a:cubicBezTo>
                    <a:pt x="2767" y="4"/>
                    <a:pt x="1" y="2771"/>
                    <a:pt x="1" y="6179"/>
                  </a:cubicBezTo>
                  <a:cubicBezTo>
                    <a:pt x="1" y="9061"/>
                    <a:pt x="1975" y="11485"/>
                    <a:pt x="4641" y="12162"/>
                  </a:cubicBezTo>
                  <a:lnTo>
                    <a:pt x="6176" y="12162"/>
                  </a:lnTo>
                  <a:lnTo>
                    <a:pt x="61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9"/>
            <p:cNvSpPr/>
            <p:nvPr/>
          </p:nvSpPr>
          <p:spPr>
            <a:xfrm>
              <a:off x="1708238" y="2871267"/>
              <a:ext cx="53207" cy="217345"/>
            </a:xfrm>
            <a:custGeom>
              <a:avLst/>
              <a:gdLst/>
              <a:ahLst/>
              <a:cxnLst/>
              <a:rect l="l" t="t" r="r" b="b"/>
              <a:pathLst>
                <a:path w="2498" h="10204" extrusionOk="0">
                  <a:moveTo>
                    <a:pt x="962" y="0"/>
                  </a:moveTo>
                  <a:lnTo>
                    <a:pt x="0" y="10204"/>
                  </a:lnTo>
                  <a:lnTo>
                    <a:pt x="2497" y="9242"/>
                  </a:lnTo>
                  <a:lnTo>
                    <a:pt x="2497" y="1536"/>
                  </a:lnTo>
                  <a:cubicBezTo>
                    <a:pt x="2497" y="689"/>
                    <a:pt x="1808" y="0"/>
                    <a:pt x="9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9"/>
            <p:cNvSpPr/>
            <p:nvPr/>
          </p:nvSpPr>
          <p:spPr>
            <a:xfrm>
              <a:off x="1696097" y="2871267"/>
              <a:ext cx="32653" cy="217345"/>
            </a:xfrm>
            <a:custGeom>
              <a:avLst/>
              <a:gdLst/>
              <a:ahLst/>
              <a:cxnLst/>
              <a:rect l="l" t="t" r="r" b="b"/>
              <a:pathLst>
                <a:path w="1533" h="10204" extrusionOk="0">
                  <a:moveTo>
                    <a:pt x="1532" y="0"/>
                  </a:moveTo>
                  <a:cubicBezTo>
                    <a:pt x="686" y="0"/>
                    <a:pt x="1" y="689"/>
                    <a:pt x="1" y="1536"/>
                  </a:cubicBezTo>
                  <a:lnTo>
                    <a:pt x="1" y="9242"/>
                  </a:lnTo>
                  <a:lnTo>
                    <a:pt x="1532" y="10204"/>
                  </a:lnTo>
                  <a:lnTo>
                    <a:pt x="153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9"/>
            <p:cNvSpPr/>
            <p:nvPr/>
          </p:nvSpPr>
          <p:spPr>
            <a:xfrm>
              <a:off x="1708153" y="3068131"/>
              <a:ext cx="118513" cy="65412"/>
            </a:xfrm>
            <a:custGeom>
              <a:avLst/>
              <a:gdLst/>
              <a:ahLst/>
              <a:cxnLst/>
              <a:rect l="l" t="t" r="r" b="b"/>
              <a:pathLst>
                <a:path w="5564" h="3071" extrusionOk="0">
                  <a:moveTo>
                    <a:pt x="966" y="0"/>
                  </a:moveTo>
                  <a:lnTo>
                    <a:pt x="0" y="1535"/>
                  </a:lnTo>
                  <a:lnTo>
                    <a:pt x="966" y="3070"/>
                  </a:lnTo>
                  <a:lnTo>
                    <a:pt x="5564" y="3070"/>
                  </a:lnTo>
                  <a:lnTo>
                    <a:pt x="55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9"/>
            <p:cNvSpPr/>
            <p:nvPr/>
          </p:nvSpPr>
          <p:spPr>
            <a:xfrm>
              <a:off x="1630703" y="3068131"/>
              <a:ext cx="98044" cy="65412"/>
            </a:xfrm>
            <a:custGeom>
              <a:avLst/>
              <a:gdLst/>
              <a:ahLst/>
              <a:cxnLst/>
              <a:rect l="l" t="t" r="r" b="b"/>
              <a:pathLst>
                <a:path w="4603" h="3071" extrusionOk="0">
                  <a:moveTo>
                    <a:pt x="0" y="0"/>
                  </a:moveTo>
                  <a:lnTo>
                    <a:pt x="0" y="3070"/>
                  </a:lnTo>
                  <a:lnTo>
                    <a:pt x="4602" y="3070"/>
                  </a:lnTo>
                  <a:lnTo>
                    <a:pt x="4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6" name="Google Shape;2226;p69"/>
          <p:cNvGrpSpPr/>
          <p:nvPr/>
        </p:nvGrpSpPr>
        <p:grpSpPr>
          <a:xfrm>
            <a:off x="1926689" y="2724272"/>
            <a:ext cx="524527" cy="332500"/>
            <a:chOff x="2142437" y="2685799"/>
            <a:chExt cx="524527" cy="332500"/>
          </a:xfrm>
        </p:grpSpPr>
        <p:sp>
          <p:nvSpPr>
            <p:cNvPr id="2227" name="Google Shape;2227;p69"/>
            <p:cNvSpPr/>
            <p:nvPr/>
          </p:nvSpPr>
          <p:spPr>
            <a:xfrm>
              <a:off x="2471473" y="2822828"/>
              <a:ext cx="195491" cy="195470"/>
            </a:xfrm>
            <a:custGeom>
              <a:avLst/>
              <a:gdLst/>
              <a:ahLst/>
              <a:cxnLst/>
              <a:rect l="l" t="t" r="r" b="b"/>
              <a:pathLst>
                <a:path w="9178" h="9177" extrusionOk="0">
                  <a:moveTo>
                    <a:pt x="4587" y="1443"/>
                  </a:moveTo>
                  <a:cubicBezTo>
                    <a:pt x="6326" y="1443"/>
                    <a:pt x="7734" y="2852"/>
                    <a:pt x="7734" y="4587"/>
                  </a:cubicBezTo>
                  <a:cubicBezTo>
                    <a:pt x="7734" y="6322"/>
                    <a:pt x="6322" y="7734"/>
                    <a:pt x="4587" y="7734"/>
                  </a:cubicBezTo>
                  <a:cubicBezTo>
                    <a:pt x="2852" y="7734"/>
                    <a:pt x="1444" y="6322"/>
                    <a:pt x="1444" y="4587"/>
                  </a:cubicBezTo>
                  <a:cubicBezTo>
                    <a:pt x="1444" y="2852"/>
                    <a:pt x="2852" y="1443"/>
                    <a:pt x="4587" y="1443"/>
                  </a:cubicBezTo>
                  <a:close/>
                  <a:moveTo>
                    <a:pt x="4587" y="1"/>
                  </a:moveTo>
                  <a:cubicBezTo>
                    <a:pt x="2059" y="1"/>
                    <a:pt x="1" y="2059"/>
                    <a:pt x="1" y="4587"/>
                  </a:cubicBezTo>
                  <a:cubicBezTo>
                    <a:pt x="1" y="7118"/>
                    <a:pt x="2059" y="9177"/>
                    <a:pt x="4587" y="9177"/>
                  </a:cubicBezTo>
                  <a:cubicBezTo>
                    <a:pt x="7119" y="9177"/>
                    <a:pt x="9177" y="7118"/>
                    <a:pt x="9177" y="4587"/>
                  </a:cubicBezTo>
                  <a:cubicBezTo>
                    <a:pt x="9177" y="2059"/>
                    <a:pt x="7119" y="1"/>
                    <a:pt x="45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9"/>
            <p:cNvSpPr/>
            <p:nvPr/>
          </p:nvSpPr>
          <p:spPr>
            <a:xfrm>
              <a:off x="2142437" y="2822828"/>
              <a:ext cx="195470" cy="195470"/>
            </a:xfrm>
            <a:custGeom>
              <a:avLst/>
              <a:gdLst/>
              <a:ahLst/>
              <a:cxnLst/>
              <a:rect l="l" t="t" r="r" b="b"/>
              <a:pathLst>
                <a:path w="9177" h="9177" extrusionOk="0">
                  <a:moveTo>
                    <a:pt x="4586" y="1443"/>
                  </a:moveTo>
                  <a:cubicBezTo>
                    <a:pt x="6325" y="1443"/>
                    <a:pt x="7734" y="2852"/>
                    <a:pt x="7734" y="4587"/>
                  </a:cubicBezTo>
                  <a:cubicBezTo>
                    <a:pt x="7734" y="6322"/>
                    <a:pt x="6325" y="7734"/>
                    <a:pt x="4586" y="7734"/>
                  </a:cubicBezTo>
                  <a:cubicBezTo>
                    <a:pt x="2851" y="7734"/>
                    <a:pt x="1443" y="6322"/>
                    <a:pt x="1443" y="4587"/>
                  </a:cubicBezTo>
                  <a:cubicBezTo>
                    <a:pt x="1443" y="2852"/>
                    <a:pt x="2851" y="1443"/>
                    <a:pt x="4586" y="1443"/>
                  </a:cubicBezTo>
                  <a:close/>
                  <a:moveTo>
                    <a:pt x="4586" y="1"/>
                  </a:moveTo>
                  <a:cubicBezTo>
                    <a:pt x="2059" y="1"/>
                    <a:pt x="0" y="2059"/>
                    <a:pt x="0" y="4587"/>
                  </a:cubicBezTo>
                  <a:cubicBezTo>
                    <a:pt x="0" y="7118"/>
                    <a:pt x="2059" y="9177"/>
                    <a:pt x="4586" y="9177"/>
                  </a:cubicBezTo>
                  <a:cubicBezTo>
                    <a:pt x="7118" y="9177"/>
                    <a:pt x="9176" y="7118"/>
                    <a:pt x="9176" y="4587"/>
                  </a:cubicBezTo>
                  <a:cubicBezTo>
                    <a:pt x="9176" y="2059"/>
                    <a:pt x="7118" y="1"/>
                    <a:pt x="4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9"/>
            <p:cNvSpPr/>
            <p:nvPr/>
          </p:nvSpPr>
          <p:spPr>
            <a:xfrm>
              <a:off x="2394448" y="2685799"/>
              <a:ext cx="189485" cy="238901"/>
            </a:xfrm>
            <a:custGeom>
              <a:avLst/>
              <a:gdLst/>
              <a:ahLst/>
              <a:cxnLst/>
              <a:rect l="l" t="t" r="r" b="b"/>
              <a:pathLst>
                <a:path w="8896" h="11216" extrusionOk="0">
                  <a:moveTo>
                    <a:pt x="2932" y="1"/>
                  </a:moveTo>
                  <a:lnTo>
                    <a:pt x="2932" y="1443"/>
                  </a:lnTo>
                  <a:lnTo>
                    <a:pt x="4729" y="1443"/>
                  </a:lnTo>
                  <a:lnTo>
                    <a:pt x="5141" y="2894"/>
                  </a:lnTo>
                  <a:lnTo>
                    <a:pt x="481" y="2894"/>
                  </a:lnTo>
                  <a:lnTo>
                    <a:pt x="0" y="3652"/>
                  </a:lnTo>
                  <a:lnTo>
                    <a:pt x="481" y="4337"/>
                  </a:lnTo>
                  <a:lnTo>
                    <a:pt x="4483" y="4337"/>
                  </a:lnTo>
                  <a:lnTo>
                    <a:pt x="481" y="8823"/>
                  </a:lnTo>
                  <a:lnTo>
                    <a:pt x="0" y="10262"/>
                  </a:lnTo>
                  <a:lnTo>
                    <a:pt x="481" y="10985"/>
                  </a:lnTo>
                  <a:lnTo>
                    <a:pt x="5760" y="5072"/>
                  </a:lnTo>
                  <a:lnTo>
                    <a:pt x="7511" y="11216"/>
                  </a:lnTo>
                  <a:lnTo>
                    <a:pt x="8896" y="10824"/>
                  </a:lnTo>
                  <a:lnTo>
                    <a:pt x="58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9"/>
            <p:cNvSpPr/>
            <p:nvPr/>
          </p:nvSpPr>
          <p:spPr>
            <a:xfrm>
              <a:off x="2211601" y="2697600"/>
              <a:ext cx="193191" cy="238347"/>
            </a:xfrm>
            <a:custGeom>
              <a:avLst/>
              <a:gdLst/>
              <a:ahLst/>
              <a:cxnLst/>
              <a:rect l="l" t="t" r="r" b="b"/>
              <a:pathLst>
                <a:path w="9070" h="11190" extrusionOk="0">
                  <a:moveTo>
                    <a:pt x="5937" y="4848"/>
                  </a:moveTo>
                  <a:lnTo>
                    <a:pt x="7149" y="9746"/>
                  </a:lnTo>
                  <a:lnTo>
                    <a:pt x="2686" y="9746"/>
                  </a:lnTo>
                  <a:lnTo>
                    <a:pt x="5937" y="4848"/>
                  </a:lnTo>
                  <a:close/>
                  <a:moveTo>
                    <a:pt x="6226" y="1"/>
                  </a:moveTo>
                  <a:lnTo>
                    <a:pt x="4829" y="347"/>
                  </a:lnTo>
                  <a:lnTo>
                    <a:pt x="5472" y="2955"/>
                  </a:lnTo>
                  <a:lnTo>
                    <a:pt x="0" y="11189"/>
                  </a:lnTo>
                  <a:lnTo>
                    <a:pt x="8396" y="11189"/>
                  </a:lnTo>
                  <a:lnTo>
                    <a:pt x="9069" y="10431"/>
                  </a:lnTo>
                  <a:lnTo>
                    <a:pt x="9069" y="8265"/>
                  </a:lnTo>
                  <a:lnTo>
                    <a:pt x="8446" y="8965"/>
                  </a:lnTo>
                  <a:lnTo>
                    <a:pt x="7161" y="3783"/>
                  </a:lnTo>
                  <a:lnTo>
                    <a:pt x="9065" y="3783"/>
                  </a:lnTo>
                  <a:lnTo>
                    <a:pt x="9065" y="2340"/>
                  </a:lnTo>
                  <a:lnTo>
                    <a:pt x="6803" y="2340"/>
                  </a:lnTo>
                  <a:lnTo>
                    <a:pt x="62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9"/>
            <p:cNvSpPr/>
            <p:nvPr/>
          </p:nvSpPr>
          <p:spPr>
            <a:xfrm>
              <a:off x="2275121" y="2685799"/>
              <a:ext cx="90738" cy="30757"/>
            </a:xfrm>
            <a:custGeom>
              <a:avLst/>
              <a:gdLst/>
              <a:ahLst/>
              <a:cxnLst/>
              <a:rect l="l" t="t" r="r" b="b"/>
              <a:pathLst>
                <a:path w="4260" h="1444" extrusionOk="0">
                  <a:moveTo>
                    <a:pt x="0" y="1"/>
                  </a:moveTo>
                  <a:lnTo>
                    <a:pt x="0" y="1443"/>
                  </a:lnTo>
                  <a:lnTo>
                    <a:pt x="4259" y="1443"/>
                  </a:lnTo>
                  <a:lnTo>
                    <a:pt x="42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 name="Google Shape;2232;p69"/>
          <p:cNvGrpSpPr/>
          <p:nvPr/>
        </p:nvGrpSpPr>
        <p:grpSpPr>
          <a:xfrm>
            <a:off x="2601205" y="2770976"/>
            <a:ext cx="524523" cy="239092"/>
            <a:chOff x="2759142" y="2693578"/>
            <a:chExt cx="524523" cy="239092"/>
          </a:xfrm>
        </p:grpSpPr>
        <p:sp>
          <p:nvSpPr>
            <p:cNvPr id="2233" name="Google Shape;2233;p69"/>
            <p:cNvSpPr/>
            <p:nvPr/>
          </p:nvSpPr>
          <p:spPr>
            <a:xfrm>
              <a:off x="3000908" y="2693578"/>
              <a:ext cx="282758" cy="239092"/>
            </a:xfrm>
            <a:custGeom>
              <a:avLst/>
              <a:gdLst/>
              <a:ahLst/>
              <a:cxnLst/>
              <a:rect l="l" t="t" r="r" b="b"/>
              <a:pathLst>
                <a:path w="13275" h="11225" extrusionOk="0">
                  <a:moveTo>
                    <a:pt x="963" y="1"/>
                  </a:moveTo>
                  <a:lnTo>
                    <a:pt x="1" y="2944"/>
                  </a:lnTo>
                  <a:lnTo>
                    <a:pt x="963" y="6434"/>
                  </a:lnTo>
                  <a:cubicBezTo>
                    <a:pt x="1690" y="6434"/>
                    <a:pt x="2298" y="6980"/>
                    <a:pt x="2375" y="7704"/>
                  </a:cubicBezTo>
                  <a:lnTo>
                    <a:pt x="2752" y="11224"/>
                  </a:lnTo>
                  <a:cubicBezTo>
                    <a:pt x="9423" y="10424"/>
                    <a:pt x="13275" y="5387"/>
                    <a:pt x="13275" y="5387"/>
                  </a:cubicBezTo>
                  <a:lnTo>
                    <a:pt x="13275" y="1532"/>
                  </a:lnTo>
                  <a:cubicBezTo>
                    <a:pt x="13275" y="1532"/>
                    <a:pt x="13275" y="1532"/>
                    <a:pt x="13275" y="1532"/>
                  </a:cubicBezTo>
                  <a:cubicBezTo>
                    <a:pt x="13263" y="1532"/>
                    <a:pt x="8567" y="1"/>
                    <a:pt x="9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9"/>
            <p:cNvSpPr/>
            <p:nvPr/>
          </p:nvSpPr>
          <p:spPr>
            <a:xfrm>
              <a:off x="2759142" y="2693631"/>
              <a:ext cx="262267" cy="238986"/>
            </a:xfrm>
            <a:custGeom>
              <a:avLst/>
              <a:gdLst/>
              <a:ahLst/>
              <a:cxnLst/>
              <a:rect l="l" t="t" r="r" b="b"/>
              <a:pathLst>
                <a:path w="12313" h="11220" extrusionOk="0">
                  <a:moveTo>
                    <a:pt x="12256" y="1"/>
                  </a:moveTo>
                  <a:cubicBezTo>
                    <a:pt x="4675" y="1"/>
                    <a:pt x="1" y="1528"/>
                    <a:pt x="1" y="1528"/>
                  </a:cubicBezTo>
                  <a:lnTo>
                    <a:pt x="1" y="5387"/>
                  </a:lnTo>
                  <a:cubicBezTo>
                    <a:pt x="1" y="5387"/>
                    <a:pt x="3852" y="10416"/>
                    <a:pt x="10524" y="11220"/>
                  </a:cubicBezTo>
                  <a:lnTo>
                    <a:pt x="10897" y="7699"/>
                  </a:lnTo>
                  <a:cubicBezTo>
                    <a:pt x="10974" y="6976"/>
                    <a:pt x="11585" y="6430"/>
                    <a:pt x="12313" y="6430"/>
                  </a:cubicBezTo>
                  <a:lnTo>
                    <a:pt x="12313" y="1"/>
                  </a:lnTo>
                  <a:cubicBezTo>
                    <a:pt x="12294" y="1"/>
                    <a:pt x="12275" y="1"/>
                    <a:pt x="12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69"/>
          <p:cNvGrpSpPr/>
          <p:nvPr/>
        </p:nvGrpSpPr>
        <p:grpSpPr>
          <a:xfrm>
            <a:off x="3275717" y="2628266"/>
            <a:ext cx="392098" cy="524513"/>
            <a:chOff x="3392078" y="2573351"/>
            <a:chExt cx="392098" cy="524513"/>
          </a:xfrm>
        </p:grpSpPr>
        <p:sp>
          <p:nvSpPr>
            <p:cNvPr id="2236" name="Google Shape;2236;p69"/>
            <p:cNvSpPr/>
            <p:nvPr/>
          </p:nvSpPr>
          <p:spPr>
            <a:xfrm>
              <a:off x="3557395" y="2573351"/>
              <a:ext cx="226781" cy="524513"/>
            </a:xfrm>
            <a:custGeom>
              <a:avLst/>
              <a:gdLst/>
              <a:ahLst/>
              <a:cxnLst/>
              <a:rect l="l" t="t" r="r" b="b"/>
              <a:pathLst>
                <a:path w="10647" h="24625" extrusionOk="0">
                  <a:moveTo>
                    <a:pt x="1447" y="1"/>
                  </a:moveTo>
                  <a:lnTo>
                    <a:pt x="0" y="9762"/>
                  </a:lnTo>
                  <a:lnTo>
                    <a:pt x="1447" y="24625"/>
                  </a:lnTo>
                  <a:lnTo>
                    <a:pt x="10646" y="24625"/>
                  </a:lnTo>
                  <a:lnTo>
                    <a:pt x="10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9"/>
            <p:cNvSpPr/>
            <p:nvPr/>
          </p:nvSpPr>
          <p:spPr>
            <a:xfrm>
              <a:off x="3392078" y="2573351"/>
              <a:ext cx="196130" cy="524513"/>
            </a:xfrm>
            <a:custGeom>
              <a:avLst/>
              <a:gdLst/>
              <a:ahLst/>
              <a:cxnLst/>
              <a:rect l="l" t="t" r="r" b="b"/>
              <a:pathLst>
                <a:path w="9208" h="24625" extrusionOk="0">
                  <a:moveTo>
                    <a:pt x="1" y="1"/>
                  </a:moveTo>
                  <a:lnTo>
                    <a:pt x="1" y="24625"/>
                  </a:lnTo>
                  <a:lnTo>
                    <a:pt x="9208" y="24625"/>
                  </a:lnTo>
                  <a:lnTo>
                    <a:pt x="92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9"/>
            <p:cNvSpPr/>
            <p:nvPr/>
          </p:nvSpPr>
          <p:spPr>
            <a:xfrm>
              <a:off x="3557395" y="2638596"/>
              <a:ext cx="161454" cy="328574"/>
            </a:xfrm>
            <a:custGeom>
              <a:avLst/>
              <a:gdLst/>
              <a:ahLst/>
              <a:cxnLst/>
              <a:rect l="l" t="t" r="r" b="b"/>
              <a:pathLst>
                <a:path w="7580" h="15426" extrusionOk="0">
                  <a:moveTo>
                    <a:pt x="1447" y="0"/>
                  </a:moveTo>
                  <a:lnTo>
                    <a:pt x="0" y="6699"/>
                  </a:lnTo>
                  <a:lnTo>
                    <a:pt x="1447" y="15425"/>
                  </a:lnTo>
                  <a:lnTo>
                    <a:pt x="7580" y="15425"/>
                  </a:lnTo>
                  <a:lnTo>
                    <a:pt x="75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9"/>
            <p:cNvSpPr/>
            <p:nvPr/>
          </p:nvSpPr>
          <p:spPr>
            <a:xfrm>
              <a:off x="3457494" y="2638596"/>
              <a:ext cx="130718" cy="328638"/>
            </a:xfrm>
            <a:custGeom>
              <a:avLst/>
              <a:gdLst/>
              <a:ahLst/>
              <a:cxnLst/>
              <a:rect l="l" t="t" r="r" b="b"/>
              <a:pathLst>
                <a:path w="6137" h="15429" extrusionOk="0">
                  <a:moveTo>
                    <a:pt x="0" y="0"/>
                  </a:moveTo>
                  <a:lnTo>
                    <a:pt x="0" y="15429"/>
                  </a:lnTo>
                  <a:lnTo>
                    <a:pt x="6137" y="15429"/>
                  </a:lnTo>
                  <a:lnTo>
                    <a:pt x="61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9"/>
            <p:cNvSpPr/>
            <p:nvPr/>
          </p:nvSpPr>
          <p:spPr>
            <a:xfrm>
              <a:off x="3567726" y="2709976"/>
              <a:ext cx="85903" cy="179900"/>
            </a:xfrm>
            <a:custGeom>
              <a:avLst/>
              <a:gdLst/>
              <a:ahLst/>
              <a:cxnLst/>
              <a:rect l="l" t="t" r="r" b="b"/>
              <a:pathLst>
                <a:path w="4033" h="8446" extrusionOk="0">
                  <a:moveTo>
                    <a:pt x="962" y="1"/>
                  </a:moveTo>
                  <a:lnTo>
                    <a:pt x="0" y="3348"/>
                  </a:lnTo>
                  <a:lnTo>
                    <a:pt x="962" y="8446"/>
                  </a:lnTo>
                  <a:cubicBezTo>
                    <a:pt x="962" y="8446"/>
                    <a:pt x="4032" y="6091"/>
                    <a:pt x="4032" y="3063"/>
                  </a:cubicBezTo>
                  <a:cubicBezTo>
                    <a:pt x="4025" y="1378"/>
                    <a:pt x="2651" y="1"/>
                    <a:pt x="9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9"/>
            <p:cNvSpPr/>
            <p:nvPr/>
          </p:nvSpPr>
          <p:spPr>
            <a:xfrm>
              <a:off x="3522888" y="2710146"/>
              <a:ext cx="65327" cy="179900"/>
            </a:xfrm>
            <a:custGeom>
              <a:avLst/>
              <a:gdLst/>
              <a:ahLst/>
              <a:cxnLst/>
              <a:rect l="l" t="t" r="r" b="b"/>
              <a:pathLst>
                <a:path w="3067" h="8446" extrusionOk="0">
                  <a:moveTo>
                    <a:pt x="3053" y="0"/>
                  </a:moveTo>
                  <a:cubicBezTo>
                    <a:pt x="1366" y="0"/>
                    <a:pt x="0" y="1375"/>
                    <a:pt x="0" y="3063"/>
                  </a:cubicBezTo>
                  <a:cubicBezTo>
                    <a:pt x="0" y="6087"/>
                    <a:pt x="3067" y="8446"/>
                    <a:pt x="3067" y="8446"/>
                  </a:cubicBezTo>
                  <a:lnTo>
                    <a:pt x="3067" y="0"/>
                  </a:lnTo>
                  <a:cubicBezTo>
                    <a:pt x="3062" y="0"/>
                    <a:pt x="3058" y="0"/>
                    <a:pt x="30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9"/>
            <p:cNvSpPr/>
            <p:nvPr/>
          </p:nvSpPr>
          <p:spPr>
            <a:xfrm>
              <a:off x="3551729" y="3017136"/>
              <a:ext cx="36487" cy="30757"/>
            </a:xfrm>
            <a:custGeom>
              <a:avLst/>
              <a:gdLst/>
              <a:ahLst/>
              <a:cxnLst/>
              <a:rect l="l" t="t" r="r" b="b"/>
              <a:pathLst>
                <a:path w="1713" h="1444" extrusionOk="0">
                  <a:moveTo>
                    <a:pt x="1" y="1"/>
                  </a:moveTo>
                  <a:lnTo>
                    <a:pt x="1" y="1444"/>
                  </a:lnTo>
                  <a:lnTo>
                    <a:pt x="1713" y="1444"/>
                  </a:lnTo>
                  <a:lnTo>
                    <a:pt x="17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9"/>
            <p:cNvSpPr/>
            <p:nvPr/>
          </p:nvSpPr>
          <p:spPr>
            <a:xfrm>
              <a:off x="3588196" y="3017136"/>
              <a:ext cx="36508" cy="30757"/>
            </a:xfrm>
            <a:custGeom>
              <a:avLst/>
              <a:gdLst/>
              <a:ahLst/>
              <a:cxnLst/>
              <a:rect l="l" t="t" r="r" b="b"/>
              <a:pathLst>
                <a:path w="1714" h="1444" extrusionOk="0">
                  <a:moveTo>
                    <a:pt x="1" y="1"/>
                  </a:moveTo>
                  <a:lnTo>
                    <a:pt x="1" y="1444"/>
                  </a:lnTo>
                  <a:lnTo>
                    <a:pt x="1713" y="1444"/>
                  </a:lnTo>
                  <a:lnTo>
                    <a:pt x="17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9"/>
            <p:cNvSpPr/>
            <p:nvPr/>
          </p:nvSpPr>
          <p:spPr>
            <a:xfrm>
              <a:off x="3572881" y="2764975"/>
              <a:ext cx="15336" cy="32717"/>
            </a:xfrm>
            <a:custGeom>
              <a:avLst/>
              <a:gdLst/>
              <a:ahLst/>
              <a:cxnLst/>
              <a:rect l="l" t="t" r="r" b="b"/>
              <a:pathLst>
                <a:path w="720" h="1536" extrusionOk="0">
                  <a:moveTo>
                    <a:pt x="0" y="0"/>
                  </a:moveTo>
                  <a:lnTo>
                    <a:pt x="0" y="1535"/>
                  </a:lnTo>
                  <a:lnTo>
                    <a:pt x="720" y="1535"/>
                  </a:lnTo>
                  <a:lnTo>
                    <a:pt x="7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9"/>
            <p:cNvSpPr/>
            <p:nvPr/>
          </p:nvSpPr>
          <p:spPr>
            <a:xfrm>
              <a:off x="3588196" y="2764975"/>
              <a:ext cx="15443" cy="32717"/>
            </a:xfrm>
            <a:custGeom>
              <a:avLst/>
              <a:gdLst/>
              <a:ahLst/>
              <a:cxnLst/>
              <a:rect l="l" t="t" r="r" b="b"/>
              <a:pathLst>
                <a:path w="725" h="1536" extrusionOk="0">
                  <a:moveTo>
                    <a:pt x="1" y="0"/>
                  </a:moveTo>
                  <a:lnTo>
                    <a:pt x="1" y="1535"/>
                  </a:lnTo>
                  <a:lnTo>
                    <a:pt x="724" y="1535"/>
                  </a:lnTo>
                  <a:lnTo>
                    <a:pt x="7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69"/>
          <p:cNvGrpSpPr/>
          <p:nvPr/>
        </p:nvGrpSpPr>
        <p:grpSpPr>
          <a:xfrm>
            <a:off x="3817804" y="2768238"/>
            <a:ext cx="524524" cy="244567"/>
            <a:chOff x="3904963" y="2741033"/>
            <a:chExt cx="524524" cy="244567"/>
          </a:xfrm>
        </p:grpSpPr>
        <p:sp>
          <p:nvSpPr>
            <p:cNvPr id="2247" name="Google Shape;2247;p69"/>
            <p:cNvSpPr/>
            <p:nvPr/>
          </p:nvSpPr>
          <p:spPr>
            <a:xfrm>
              <a:off x="4155675" y="2774560"/>
              <a:ext cx="273811" cy="30757"/>
            </a:xfrm>
            <a:custGeom>
              <a:avLst/>
              <a:gdLst/>
              <a:ahLst/>
              <a:cxnLst/>
              <a:rect l="l" t="t" r="r" b="b"/>
              <a:pathLst>
                <a:path w="12855" h="1444" extrusionOk="0">
                  <a:moveTo>
                    <a:pt x="481" y="0"/>
                  </a:moveTo>
                  <a:lnTo>
                    <a:pt x="0" y="720"/>
                  </a:lnTo>
                  <a:lnTo>
                    <a:pt x="481" y="1443"/>
                  </a:lnTo>
                  <a:lnTo>
                    <a:pt x="12855" y="1443"/>
                  </a:lnTo>
                  <a:lnTo>
                    <a:pt x="128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9"/>
            <p:cNvSpPr/>
            <p:nvPr/>
          </p:nvSpPr>
          <p:spPr>
            <a:xfrm>
              <a:off x="3987419" y="2741033"/>
              <a:ext cx="178494" cy="64283"/>
            </a:xfrm>
            <a:custGeom>
              <a:avLst/>
              <a:gdLst/>
              <a:ahLst/>
              <a:cxnLst/>
              <a:rect l="l" t="t" r="r" b="b"/>
              <a:pathLst>
                <a:path w="8380" h="3018" extrusionOk="0">
                  <a:moveTo>
                    <a:pt x="0" y="1"/>
                  </a:moveTo>
                  <a:lnTo>
                    <a:pt x="0" y="3017"/>
                  </a:lnTo>
                  <a:lnTo>
                    <a:pt x="8380" y="3017"/>
                  </a:lnTo>
                  <a:lnTo>
                    <a:pt x="8380" y="1574"/>
                  </a:lnTo>
                  <a:lnTo>
                    <a:pt x="1443" y="1574"/>
                  </a:lnTo>
                  <a:lnTo>
                    <a:pt x="14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9"/>
            <p:cNvSpPr/>
            <p:nvPr/>
          </p:nvSpPr>
          <p:spPr>
            <a:xfrm>
              <a:off x="4145429" y="2855206"/>
              <a:ext cx="283162" cy="97788"/>
            </a:xfrm>
            <a:custGeom>
              <a:avLst/>
              <a:gdLst/>
              <a:ahLst/>
              <a:cxnLst/>
              <a:rect l="l" t="t" r="r" b="b"/>
              <a:pathLst>
                <a:path w="13294" h="4591" extrusionOk="0">
                  <a:moveTo>
                    <a:pt x="962" y="0"/>
                  </a:moveTo>
                  <a:lnTo>
                    <a:pt x="0" y="2293"/>
                  </a:lnTo>
                  <a:lnTo>
                    <a:pt x="962" y="4590"/>
                  </a:lnTo>
                  <a:lnTo>
                    <a:pt x="13293" y="4590"/>
                  </a:lnTo>
                  <a:lnTo>
                    <a:pt x="132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9"/>
            <p:cNvSpPr/>
            <p:nvPr/>
          </p:nvSpPr>
          <p:spPr>
            <a:xfrm>
              <a:off x="4080099" y="2855206"/>
              <a:ext cx="85818" cy="97788"/>
            </a:xfrm>
            <a:custGeom>
              <a:avLst/>
              <a:gdLst/>
              <a:ahLst/>
              <a:cxnLst/>
              <a:rect l="l" t="t" r="r" b="b"/>
              <a:pathLst>
                <a:path w="4029" h="4591" extrusionOk="0">
                  <a:moveTo>
                    <a:pt x="970" y="0"/>
                  </a:moveTo>
                  <a:lnTo>
                    <a:pt x="1" y="2293"/>
                  </a:lnTo>
                  <a:lnTo>
                    <a:pt x="970" y="4590"/>
                  </a:lnTo>
                  <a:lnTo>
                    <a:pt x="4029" y="4590"/>
                  </a:lnTo>
                  <a:lnTo>
                    <a:pt x="40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9"/>
            <p:cNvSpPr/>
            <p:nvPr/>
          </p:nvSpPr>
          <p:spPr>
            <a:xfrm>
              <a:off x="4015025" y="2855206"/>
              <a:ext cx="85754" cy="97788"/>
            </a:xfrm>
            <a:custGeom>
              <a:avLst/>
              <a:gdLst/>
              <a:ahLst/>
              <a:cxnLst/>
              <a:rect l="l" t="t" r="r" b="b"/>
              <a:pathLst>
                <a:path w="4026" h="4591" extrusionOk="0">
                  <a:moveTo>
                    <a:pt x="963" y="0"/>
                  </a:moveTo>
                  <a:lnTo>
                    <a:pt x="1" y="2293"/>
                  </a:lnTo>
                  <a:lnTo>
                    <a:pt x="963" y="4590"/>
                  </a:lnTo>
                  <a:lnTo>
                    <a:pt x="4025" y="4590"/>
                  </a:lnTo>
                  <a:lnTo>
                    <a:pt x="4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9"/>
            <p:cNvSpPr/>
            <p:nvPr/>
          </p:nvSpPr>
          <p:spPr>
            <a:xfrm>
              <a:off x="3949716" y="2855206"/>
              <a:ext cx="85818" cy="97788"/>
            </a:xfrm>
            <a:custGeom>
              <a:avLst/>
              <a:gdLst/>
              <a:ahLst/>
              <a:cxnLst/>
              <a:rect l="l" t="t" r="r" b="b"/>
              <a:pathLst>
                <a:path w="4029" h="4591" extrusionOk="0">
                  <a:moveTo>
                    <a:pt x="962" y="0"/>
                  </a:moveTo>
                  <a:lnTo>
                    <a:pt x="0" y="2293"/>
                  </a:lnTo>
                  <a:lnTo>
                    <a:pt x="962" y="4590"/>
                  </a:lnTo>
                  <a:lnTo>
                    <a:pt x="4029" y="4590"/>
                  </a:lnTo>
                  <a:lnTo>
                    <a:pt x="40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9"/>
            <p:cNvSpPr/>
            <p:nvPr/>
          </p:nvSpPr>
          <p:spPr>
            <a:xfrm>
              <a:off x="3904963" y="2855121"/>
              <a:ext cx="65263" cy="97874"/>
            </a:xfrm>
            <a:custGeom>
              <a:avLst/>
              <a:gdLst/>
              <a:ahLst/>
              <a:cxnLst/>
              <a:rect l="l" t="t" r="r" b="b"/>
              <a:pathLst>
                <a:path w="3064" h="4595" extrusionOk="0">
                  <a:moveTo>
                    <a:pt x="1" y="0"/>
                  </a:moveTo>
                  <a:lnTo>
                    <a:pt x="1" y="4594"/>
                  </a:lnTo>
                  <a:lnTo>
                    <a:pt x="3063" y="4594"/>
                  </a:lnTo>
                  <a:lnTo>
                    <a:pt x="30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9"/>
            <p:cNvSpPr/>
            <p:nvPr/>
          </p:nvSpPr>
          <p:spPr>
            <a:xfrm>
              <a:off x="4231144" y="2757349"/>
              <a:ext cx="97874" cy="228251"/>
            </a:xfrm>
            <a:custGeom>
              <a:avLst/>
              <a:gdLst/>
              <a:ahLst/>
              <a:cxnLst/>
              <a:rect l="l" t="t" r="r" b="b"/>
              <a:pathLst>
                <a:path w="4595" h="10716" extrusionOk="0">
                  <a:moveTo>
                    <a:pt x="1" y="0"/>
                  </a:moveTo>
                  <a:lnTo>
                    <a:pt x="1" y="10716"/>
                  </a:lnTo>
                  <a:lnTo>
                    <a:pt x="4595" y="10716"/>
                  </a:lnTo>
                  <a:lnTo>
                    <a:pt x="45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5" name="Google Shape;2255;p69"/>
          <p:cNvGrpSpPr/>
          <p:nvPr/>
        </p:nvGrpSpPr>
        <p:grpSpPr>
          <a:xfrm>
            <a:off x="4492316" y="2765948"/>
            <a:ext cx="524608" cy="249147"/>
            <a:chOff x="4528143" y="2712851"/>
            <a:chExt cx="524608" cy="249147"/>
          </a:xfrm>
        </p:grpSpPr>
        <p:sp>
          <p:nvSpPr>
            <p:cNvPr id="2256" name="Google Shape;2256;p69"/>
            <p:cNvSpPr/>
            <p:nvPr/>
          </p:nvSpPr>
          <p:spPr>
            <a:xfrm>
              <a:off x="4769994" y="2737837"/>
              <a:ext cx="282757" cy="224161"/>
            </a:xfrm>
            <a:custGeom>
              <a:avLst/>
              <a:gdLst/>
              <a:ahLst/>
              <a:cxnLst/>
              <a:rect l="l" t="t" r="r" b="b"/>
              <a:pathLst>
                <a:path w="13275" h="10524" extrusionOk="0">
                  <a:moveTo>
                    <a:pt x="2394" y="1"/>
                  </a:moveTo>
                  <a:lnTo>
                    <a:pt x="963" y="309"/>
                  </a:lnTo>
                  <a:lnTo>
                    <a:pt x="1" y="5495"/>
                  </a:lnTo>
                  <a:lnTo>
                    <a:pt x="963" y="10524"/>
                  </a:lnTo>
                  <a:lnTo>
                    <a:pt x="13275" y="10524"/>
                  </a:lnTo>
                  <a:lnTo>
                    <a:pt x="13275" y="7057"/>
                  </a:lnTo>
                  <a:lnTo>
                    <a:pt x="13271" y="7057"/>
                  </a:lnTo>
                  <a:cubicBezTo>
                    <a:pt x="13271" y="5514"/>
                    <a:pt x="12344" y="4125"/>
                    <a:pt x="10920" y="3533"/>
                  </a:cubicBezTo>
                  <a:lnTo>
                    <a:pt x="8061" y="2348"/>
                  </a:lnTo>
                  <a:lnTo>
                    <a:pt x="6157" y="2605"/>
                  </a:lnTo>
                  <a:lnTo>
                    <a:pt x="5230" y="1174"/>
                  </a:lnTo>
                  <a:lnTo>
                    <a:pt x="23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9"/>
            <p:cNvSpPr/>
            <p:nvPr/>
          </p:nvSpPr>
          <p:spPr>
            <a:xfrm>
              <a:off x="4838115" y="2762845"/>
              <a:ext cx="103603" cy="129419"/>
            </a:xfrm>
            <a:custGeom>
              <a:avLst/>
              <a:gdLst/>
              <a:ahLst/>
              <a:cxnLst/>
              <a:rect l="l" t="t" r="r" b="b"/>
              <a:pathLst>
                <a:path w="4864" h="6076" extrusionOk="0">
                  <a:moveTo>
                    <a:pt x="2032" y="0"/>
                  </a:moveTo>
                  <a:lnTo>
                    <a:pt x="0" y="4898"/>
                  </a:lnTo>
                  <a:lnTo>
                    <a:pt x="2836" y="6075"/>
                  </a:lnTo>
                  <a:lnTo>
                    <a:pt x="4863" y="1174"/>
                  </a:lnTo>
                  <a:lnTo>
                    <a:pt x="20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9"/>
            <p:cNvSpPr/>
            <p:nvPr/>
          </p:nvSpPr>
          <p:spPr>
            <a:xfrm>
              <a:off x="4528143" y="2712851"/>
              <a:ext cx="262267" cy="249146"/>
            </a:xfrm>
            <a:custGeom>
              <a:avLst/>
              <a:gdLst/>
              <a:ahLst/>
              <a:cxnLst/>
              <a:rect l="l" t="t" r="r" b="b"/>
              <a:pathLst>
                <a:path w="12313" h="11697" extrusionOk="0">
                  <a:moveTo>
                    <a:pt x="6896" y="0"/>
                  </a:moveTo>
                  <a:cubicBezTo>
                    <a:pt x="6896" y="1693"/>
                    <a:pt x="5522" y="3071"/>
                    <a:pt x="3829" y="3071"/>
                  </a:cubicBezTo>
                  <a:lnTo>
                    <a:pt x="1" y="3071"/>
                  </a:lnTo>
                  <a:lnTo>
                    <a:pt x="1" y="11697"/>
                  </a:lnTo>
                  <a:lnTo>
                    <a:pt x="12313" y="11697"/>
                  </a:lnTo>
                  <a:lnTo>
                    <a:pt x="12313" y="1482"/>
                  </a:lnTo>
                  <a:lnTo>
                    <a:pt x="11686" y="1616"/>
                  </a:lnTo>
                  <a:lnTo>
                    <a:pt x="109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9"/>
            <p:cNvSpPr/>
            <p:nvPr/>
          </p:nvSpPr>
          <p:spPr>
            <a:xfrm>
              <a:off x="4769930" y="2725312"/>
              <a:ext cx="50907" cy="86137"/>
            </a:xfrm>
            <a:custGeom>
              <a:avLst/>
              <a:gdLst/>
              <a:ahLst/>
              <a:cxnLst/>
              <a:rect l="l" t="t" r="r" b="b"/>
              <a:pathLst>
                <a:path w="2390" h="4044" extrusionOk="0">
                  <a:moveTo>
                    <a:pt x="962" y="0"/>
                  </a:moveTo>
                  <a:lnTo>
                    <a:pt x="0" y="1377"/>
                  </a:lnTo>
                  <a:lnTo>
                    <a:pt x="962" y="4044"/>
                  </a:lnTo>
                  <a:lnTo>
                    <a:pt x="2389" y="589"/>
                  </a:lnTo>
                  <a:lnTo>
                    <a:pt x="9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9"/>
            <p:cNvSpPr/>
            <p:nvPr/>
          </p:nvSpPr>
          <p:spPr>
            <a:xfrm>
              <a:off x="4717232" y="2712851"/>
              <a:ext cx="73187" cy="129419"/>
            </a:xfrm>
            <a:custGeom>
              <a:avLst/>
              <a:gdLst/>
              <a:ahLst/>
              <a:cxnLst/>
              <a:rect l="l" t="t" r="r" b="b"/>
              <a:pathLst>
                <a:path w="3436" h="6076" extrusionOk="0">
                  <a:moveTo>
                    <a:pt x="2032" y="0"/>
                  </a:moveTo>
                  <a:lnTo>
                    <a:pt x="0" y="4902"/>
                  </a:lnTo>
                  <a:lnTo>
                    <a:pt x="2836" y="6075"/>
                  </a:lnTo>
                  <a:lnTo>
                    <a:pt x="3436" y="4629"/>
                  </a:lnTo>
                  <a:lnTo>
                    <a:pt x="3436" y="585"/>
                  </a:lnTo>
                  <a:lnTo>
                    <a:pt x="20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1" name="Google Shape;2261;p69"/>
          <p:cNvGrpSpPr/>
          <p:nvPr/>
        </p:nvGrpSpPr>
        <p:grpSpPr>
          <a:xfrm>
            <a:off x="5166914" y="2709511"/>
            <a:ext cx="524524" cy="362022"/>
            <a:chOff x="5052658" y="2633505"/>
            <a:chExt cx="524524" cy="362022"/>
          </a:xfrm>
        </p:grpSpPr>
        <p:sp>
          <p:nvSpPr>
            <p:cNvPr id="2262" name="Google Shape;2262;p69"/>
            <p:cNvSpPr/>
            <p:nvPr/>
          </p:nvSpPr>
          <p:spPr>
            <a:xfrm>
              <a:off x="5294445" y="2790621"/>
              <a:ext cx="71398" cy="202350"/>
            </a:xfrm>
            <a:custGeom>
              <a:avLst/>
              <a:gdLst/>
              <a:ahLst/>
              <a:cxnLst/>
              <a:rect l="l" t="t" r="r" b="b"/>
              <a:pathLst>
                <a:path w="3352" h="9500" extrusionOk="0">
                  <a:moveTo>
                    <a:pt x="0" y="0"/>
                  </a:moveTo>
                  <a:lnTo>
                    <a:pt x="962" y="9500"/>
                  </a:lnTo>
                  <a:lnTo>
                    <a:pt x="3351" y="9023"/>
                  </a:lnTo>
                  <a:lnTo>
                    <a:pt x="1720" y="812"/>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9"/>
            <p:cNvSpPr/>
            <p:nvPr/>
          </p:nvSpPr>
          <p:spPr>
            <a:xfrm>
              <a:off x="5266988" y="2790621"/>
              <a:ext cx="47946" cy="204906"/>
            </a:xfrm>
            <a:custGeom>
              <a:avLst/>
              <a:gdLst/>
              <a:ahLst/>
              <a:cxnLst/>
              <a:rect l="l" t="t" r="r" b="b"/>
              <a:pathLst>
                <a:path w="2251" h="9620" extrusionOk="0">
                  <a:moveTo>
                    <a:pt x="2251" y="0"/>
                  </a:moveTo>
                  <a:lnTo>
                    <a:pt x="0" y="1409"/>
                  </a:lnTo>
                  <a:lnTo>
                    <a:pt x="1635" y="9619"/>
                  </a:lnTo>
                  <a:lnTo>
                    <a:pt x="2251" y="9500"/>
                  </a:lnTo>
                  <a:lnTo>
                    <a:pt x="225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9"/>
            <p:cNvSpPr/>
            <p:nvPr/>
          </p:nvSpPr>
          <p:spPr>
            <a:xfrm>
              <a:off x="5294445" y="2701200"/>
              <a:ext cx="68778" cy="109929"/>
            </a:xfrm>
            <a:custGeom>
              <a:avLst/>
              <a:gdLst/>
              <a:ahLst/>
              <a:cxnLst/>
              <a:rect l="l" t="t" r="r" b="b"/>
              <a:pathLst>
                <a:path w="3229" h="5161" extrusionOk="0">
                  <a:moveTo>
                    <a:pt x="962" y="1"/>
                  </a:moveTo>
                  <a:lnTo>
                    <a:pt x="0" y="2675"/>
                  </a:lnTo>
                  <a:lnTo>
                    <a:pt x="962" y="5160"/>
                  </a:lnTo>
                  <a:lnTo>
                    <a:pt x="3228" y="4714"/>
                  </a:lnTo>
                  <a:lnTo>
                    <a:pt x="2389" y="501"/>
                  </a:lnTo>
                  <a:lnTo>
                    <a:pt x="9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9"/>
            <p:cNvSpPr/>
            <p:nvPr/>
          </p:nvSpPr>
          <p:spPr>
            <a:xfrm>
              <a:off x="5222469" y="2684414"/>
              <a:ext cx="92463" cy="142689"/>
            </a:xfrm>
            <a:custGeom>
              <a:avLst/>
              <a:gdLst/>
              <a:ahLst/>
              <a:cxnLst/>
              <a:rect l="l" t="t" r="r" b="b"/>
              <a:pathLst>
                <a:path w="4341" h="6699" extrusionOk="0">
                  <a:moveTo>
                    <a:pt x="2090" y="0"/>
                  </a:moveTo>
                  <a:lnTo>
                    <a:pt x="1" y="3751"/>
                  </a:lnTo>
                  <a:lnTo>
                    <a:pt x="590" y="6699"/>
                  </a:lnTo>
                  <a:lnTo>
                    <a:pt x="4341" y="5948"/>
                  </a:lnTo>
                  <a:lnTo>
                    <a:pt x="4341" y="789"/>
                  </a:lnTo>
                  <a:lnTo>
                    <a:pt x="20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9"/>
            <p:cNvSpPr/>
            <p:nvPr/>
          </p:nvSpPr>
          <p:spPr>
            <a:xfrm>
              <a:off x="5314915" y="2633505"/>
              <a:ext cx="262267" cy="100919"/>
            </a:xfrm>
            <a:custGeom>
              <a:avLst/>
              <a:gdLst/>
              <a:ahLst/>
              <a:cxnLst/>
              <a:rect l="l" t="t" r="r" b="b"/>
              <a:pathLst>
                <a:path w="12313" h="4738" extrusionOk="0">
                  <a:moveTo>
                    <a:pt x="1" y="1"/>
                  </a:moveTo>
                  <a:lnTo>
                    <a:pt x="1" y="4737"/>
                  </a:lnTo>
                  <a:cubicBezTo>
                    <a:pt x="1286" y="3983"/>
                    <a:pt x="2752" y="3579"/>
                    <a:pt x="4252" y="3579"/>
                  </a:cubicBezTo>
                  <a:lnTo>
                    <a:pt x="12313" y="3579"/>
                  </a:lnTo>
                  <a:lnTo>
                    <a:pt x="12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9"/>
            <p:cNvSpPr/>
            <p:nvPr/>
          </p:nvSpPr>
          <p:spPr>
            <a:xfrm>
              <a:off x="5052658" y="2633505"/>
              <a:ext cx="262267" cy="141943"/>
            </a:xfrm>
            <a:custGeom>
              <a:avLst/>
              <a:gdLst/>
              <a:ahLst/>
              <a:cxnLst/>
              <a:rect l="l" t="t" r="r" b="b"/>
              <a:pathLst>
                <a:path w="12313" h="6664" extrusionOk="0">
                  <a:moveTo>
                    <a:pt x="1" y="1"/>
                  </a:moveTo>
                  <a:lnTo>
                    <a:pt x="1" y="3579"/>
                  </a:lnTo>
                  <a:lnTo>
                    <a:pt x="1790" y="4945"/>
                  </a:lnTo>
                  <a:cubicBezTo>
                    <a:pt x="3288" y="6089"/>
                    <a:pt x="5082" y="6664"/>
                    <a:pt x="6877" y="6664"/>
                  </a:cubicBezTo>
                  <a:cubicBezTo>
                    <a:pt x="8572" y="6664"/>
                    <a:pt x="10269" y="6151"/>
                    <a:pt x="11720" y="5122"/>
                  </a:cubicBezTo>
                  <a:cubicBezTo>
                    <a:pt x="11913" y="4987"/>
                    <a:pt x="12109" y="4856"/>
                    <a:pt x="12313" y="4737"/>
                  </a:cubicBezTo>
                  <a:lnTo>
                    <a:pt x="1231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 name="Google Shape;2268;p69"/>
          <p:cNvGrpSpPr/>
          <p:nvPr/>
        </p:nvGrpSpPr>
        <p:grpSpPr>
          <a:xfrm>
            <a:off x="5841427" y="2679934"/>
            <a:ext cx="524524" cy="421176"/>
            <a:chOff x="5714776" y="2606218"/>
            <a:chExt cx="524524" cy="421176"/>
          </a:xfrm>
        </p:grpSpPr>
        <p:sp>
          <p:nvSpPr>
            <p:cNvPr id="2269" name="Google Shape;2269;p69"/>
            <p:cNvSpPr/>
            <p:nvPr/>
          </p:nvSpPr>
          <p:spPr>
            <a:xfrm>
              <a:off x="5966788" y="2754878"/>
              <a:ext cx="272512" cy="272512"/>
            </a:xfrm>
            <a:custGeom>
              <a:avLst/>
              <a:gdLst/>
              <a:ahLst/>
              <a:cxnLst/>
              <a:rect l="l" t="t" r="r" b="b"/>
              <a:pathLst>
                <a:path w="12794" h="12794" extrusionOk="0">
                  <a:moveTo>
                    <a:pt x="6395" y="1448"/>
                  </a:moveTo>
                  <a:cubicBezTo>
                    <a:pt x="9127" y="1448"/>
                    <a:pt x="11351" y="3672"/>
                    <a:pt x="11351" y="6403"/>
                  </a:cubicBezTo>
                  <a:cubicBezTo>
                    <a:pt x="11351" y="9135"/>
                    <a:pt x="9127" y="11355"/>
                    <a:pt x="6395" y="11355"/>
                  </a:cubicBezTo>
                  <a:cubicBezTo>
                    <a:pt x="3664" y="11355"/>
                    <a:pt x="1444" y="9135"/>
                    <a:pt x="1444" y="6403"/>
                  </a:cubicBezTo>
                  <a:cubicBezTo>
                    <a:pt x="1444" y="3672"/>
                    <a:pt x="3664" y="1448"/>
                    <a:pt x="6395" y="1448"/>
                  </a:cubicBezTo>
                  <a:close/>
                  <a:moveTo>
                    <a:pt x="6395" y="1"/>
                  </a:moveTo>
                  <a:cubicBezTo>
                    <a:pt x="2871" y="1"/>
                    <a:pt x="1" y="2871"/>
                    <a:pt x="1" y="6396"/>
                  </a:cubicBezTo>
                  <a:cubicBezTo>
                    <a:pt x="1" y="9924"/>
                    <a:pt x="2871" y="12794"/>
                    <a:pt x="6395" y="12794"/>
                  </a:cubicBezTo>
                  <a:cubicBezTo>
                    <a:pt x="9928" y="12794"/>
                    <a:pt x="12794" y="9924"/>
                    <a:pt x="12794" y="6396"/>
                  </a:cubicBezTo>
                  <a:cubicBezTo>
                    <a:pt x="12794" y="2871"/>
                    <a:pt x="9920" y="1"/>
                    <a:pt x="6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9"/>
            <p:cNvSpPr/>
            <p:nvPr/>
          </p:nvSpPr>
          <p:spPr>
            <a:xfrm>
              <a:off x="5966788" y="2621555"/>
              <a:ext cx="151635" cy="269551"/>
            </a:xfrm>
            <a:custGeom>
              <a:avLst/>
              <a:gdLst/>
              <a:ahLst/>
              <a:cxnLst/>
              <a:rect l="l" t="t" r="r" b="b"/>
              <a:pathLst>
                <a:path w="7119" h="12655" extrusionOk="0">
                  <a:moveTo>
                    <a:pt x="5676" y="0"/>
                  </a:moveTo>
                  <a:lnTo>
                    <a:pt x="5676" y="4"/>
                  </a:lnTo>
                  <a:lnTo>
                    <a:pt x="5676" y="3374"/>
                  </a:lnTo>
                  <a:lnTo>
                    <a:pt x="3125" y="3374"/>
                  </a:lnTo>
                  <a:cubicBezTo>
                    <a:pt x="2221" y="3374"/>
                    <a:pt x="1336" y="3478"/>
                    <a:pt x="482" y="3682"/>
                  </a:cubicBezTo>
                  <a:lnTo>
                    <a:pt x="1" y="4613"/>
                  </a:lnTo>
                  <a:lnTo>
                    <a:pt x="482" y="5171"/>
                  </a:lnTo>
                  <a:cubicBezTo>
                    <a:pt x="1321" y="4940"/>
                    <a:pt x="2213" y="4817"/>
                    <a:pt x="3125" y="4817"/>
                  </a:cubicBezTo>
                  <a:lnTo>
                    <a:pt x="5676" y="4817"/>
                  </a:lnTo>
                  <a:lnTo>
                    <a:pt x="5676" y="12655"/>
                  </a:lnTo>
                  <a:lnTo>
                    <a:pt x="7119" y="12655"/>
                  </a:lnTo>
                  <a:lnTo>
                    <a:pt x="71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9"/>
            <p:cNvSpPr/>
            <p:nvPr/>
          </p:nvSpPr>
          <p:spPr>
            <a:xfrm>
              <a:off x="5714776" y="2847495"/>
              <a:ext cx="179921" cy="179900"/>
            </a:xfrm>
            <a:custGeom>
              <a:avLst/>
              <a:gdLst/>
              <a:ahLst/>
              <a:cxnLst/>
              <a:rect l="l" t="t" r="r" b="b"/>
              <a:pathLst>
                <a:path w="8447" h="8446" extrusionOk="0">
                  <a:moveTo>
                    <a:pt x="4222" y="1443"/>
                  </a:moveTo>
                  <a:cubicBezTo>
                    <a:pt x="5757" y="1443"/>
                    <a:pt x="6999" y="2690"/>
                    <a:pt x="7003" y="4221"/>
                  </a:cubicBezTo>
                  <a:cubicBezTo>
                    <a:pt x="7003" y="5757"/>
                    <a:pt x="5757" y="7003"/>
                    <a:pt x="4222" y="7003"/>
                  </a:cubicBezTo>
                  <a:cubicBezTo>
                    <a:pt x="2686" y="7003"/>
                    <a:pt x="1444" y="5757"/>
                    <a:pt x="1444" y="4221"/>
                  </a:cubicBezTo>
                  <a:cubicBezTo>
                    <a:pt x="1444" y="2690"/>
                    <a:pt x="2686" y="1443"/>
                    <a:pt x="4222" y="1443"/>
                  </a:cubicBezTo>
                  <a:close/>
                  <a:moveTo>
                    <a:pt x="4222" y="1"/>
                  </a:moveTo>
                  <a:cubicBezTo>
                    <a:pt x="1894" y="1"/>
                    <a:pt x="1" y="1894"/>
                    <a:pt x="1" y="4221"/>
                  </a:cubicBezTo>
                  <a:cubicBezTo>
                    <a:pt x="1" y="6549"/>
                    <a:pt x="1894" y="8446"/>
                    <a:pt x="4222" y="8446"/>
                  </a:cubicBezTo>
                  <a:cubicBezTo>
                    <a:pt x="6549" y="8446"/>
                    <a:pt x="8442" y="6549"/>
                    <a:pt x="8446" y="4221"/>
                  </a:cubicBezTo>
                  <a:cubicBezTo>
                    <a:pt x="8446" y="1894"/>
                    <a:pt x="6549" y="1"/>
                    <a:pt x="4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9"/>
            <p:cNvSpPr/>
            <p:nvPr/>
          </p:nvSpPr>
          <p:spPr>
            <a:xfrm>
              <a:off x="6016952" y="2606218"/>
              <a:ext cx="132124" cy="30757"/>
            </a:xfrm>
            <a:custGeom>
              <a:avLst/>
              <a:gdLst/>
              <a:ahLst/>
              <a:cxnLst/>
              <a:rect l="l" t="t" r="r" b="b"/>
              <a:pathLst>
                <a:path w="6203" h="1444" extrusionOk="0">
                  <a:moveTo>
                    <a:pt x="1" y="1"/>
                  </a:moveTo>
                  <a:lnTo>
                    <a:pt x="1" y="1443"/>
                  </a:lnTo>
                  <a:lnTo>
                    <a:pt x="6203" y="1443"/>
                  </a:lnTo>
                  <a:lnTo>
                    <a:pt x="6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9"/>
            <p:cNvSpPr/>
            <p:nvPr/>
          </p:nvSpPr>
          <p:spPr>
            <a:xfrm>
              <a:off x="5789372" y="2687354"/>
              <a:ext cx="187674" cy="250232"/>
            </a:xfrm>
            <a:custGeom>
              <a:avLst/>
              <a:gdLst/>
              <a:ahLst/>
              <a:cxnLst/>
              <a:rect l="l" t="t" r="r" b="b"/>
              <a:pathLst>
                <a:path w="8811" h="11748" extrusionOk="0">
                  <a:moveTo>
                    <a:pt x="1620" y="1"/>
                  </a:moveTo>
                  <a:cubicBezTo>
                    <a:pt x="1620" y="1463"/>
                    <a:pt x="2105" y="2871"/>
                    <a:pt x="3001" y="4017"/>
                  </a:cubicBezTo>
                  <a:cubicBezTo>
                    <a:pt x="1062" y="6134"/>
                    <a:pt x="0" y="8854"/>
                    <a:pt x="0" y="11747"/>
                  </a:cubicBezTo>
                  <a:lnTo>
                    <a:pt x="1443" y="11747"/>
                  </a:lnTo>
                  <a:cubicBezTo>
                    <a:pt x="1443" y="7138"/>
                    <a:pt x="4567" y="3252"/>
                    <a:pt x="8811" y="2090"/>
                  </a:cubicBezTo>
                  <a:lnTo>
                    <a:pt x="8811" y="597"/>
                  </a:lnTo>
                  <a:cubicBezTo>
                    <a:pt x="7056" y="1001"/>
                    <a:pt x="5433" y="1824"/>
                    <a:pt x="4044" y="3006"/>
                  </a:cubicBezTo>
                  <a:cubicBezTo>
                    <a:pt x="3409" y="2136"/>
                    <a:pt x="3063" y="1089"/>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9"/>
            <p:cNvSpPr/>
            <p:nvPr/>
          </p:nvSpPr>
          <p:spPr>
            <a:xfrm>
              <a:off x="5788456" y="2671868"/>
              <a:ext cx="101473" cy="30757"/>
            </a:xfrm>
            <a:custGeom>
              <a:avLst/>
              <a:gdLst/>
              <a:ahLst/>
              <a:cxnLst/>
              <a:rect l="l" t="t" r="r" b="b"/>
              <a:pathLst>
                <a:path w="4764" h="1444" extrusionOk="0">
                  <a:moveTo>
                    <a:pt x="1" y="0"/>
                  </a:moveTo>
                  <a:lnTo>
                    <a:pt x="1" y="1443"/>
                  </a:lnTo>
                  <a:lnTo>
                    <a:pt x="4764" y="1443"/>
                  </a:lnTo>
                  <a:lnTo>
                    <a:pt x="47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5" name="Google Shape;2275;p69"/>
          <p:cNvGrpSpPr/>
          <p:nvPr/>
        </p:nvGrpSpPr>
        <p:grpSpPr>
          <a:xfrm>
            <a:off x="6515939" y="2645674"/>
            <a:ext cx="524459" cy="489695"/>
            <a:chOff x="6324687" y="2571306"/>
            <a:chExt cx="524459" cy="489695"/>
          </a:xfrm>
        </p:grpSpPr>
        <p:sp>
          <p:nvSpPr>
            <p:cNvPr id="2276" name="Google Shape;2276;p69"/>
            <p:cNvSpPr/>
            <p:nvPr/>
          </p:nvSpPr>
          <p:spPr>
            <a:xfrm>
              <a:off x="6545151" y="2747189"/>
              <a:ext cx="215556" cy="313813"/>
            </a:xfrm>
            <a:custGeom>
              <a:avLst/>
              <a:gdLst/>
              <a:ahLst/>
              <a:cxnLst/>
              <a:rect l="l" t="t" r="r" b="b"/>
              <a:pathLst>
                <a:path w="10120" h="14733" extrusionOk="0">
                  <a:moveTo>
                    <a:pt x="7092" y="0"/>
                  </a:moveTo>
                  <a:lnTo>
                    <a:pt x="7092" y="7380"/>
                  </a:lnTo>
                  <a:lnTo>
                    <a:pt x="766" y="3428"/>
                  </a:lnTo>
                  <a:lnTo>
                    <a:pt x="1" y="4656"/>
                  </a:lnTo>
                  <a:lnTo>
                    <a:pt x="7092" y="9080"/>
                  </a:lnTo>
                  <a:lnTo>
                    <a:pt x="7092" y="13290"/>
                  </a:lnTo>
                  <a:lnTo>
                    <a:pt x="5503" y="13290"/>
                  </a:lnTo>
                  <a:lnTo>
                    <a:pt x="5503" y="14732"/>
                  </a:lnTo>
                  <a:lnTo>
                    <a:pt x="10120" y="14732"/>
                  </a:lnTo>
                  <a:lnTo>
                    <a:pt x="10120" y="13290"/>
                  </a:lnTo>
                  <a:lnTo>
                    <a:pt x="8535" y="13290"/>
                  </a:lnTo>
                  <a:lnTo>
                    <a:pt x="8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9"/>
            <p:cNvSpPr/>
            <p:nvPr/>
          </p:nvSpPr>
          <p:spPr>
            <a:xfrm>
              <a:off x="6566388" y="2779396"/>
              <a:ext cx="67862" cy="87458"/>
            </a:xfrm>
            <a:custGeom>
              <a:avLst/>
              <a:gdLst/>
              <a:ahLst/>
              <a:cxnLst/>
              <a:rect l="l" t="t" r="r" b="b"/>
              <a:pathLst>
                <a:path w="3186" h="4106" extrusionOk="0">
                  <a:moveTo>
                    <a:pt x="0" y="0"/>
                  </a:moveTo>
                  <a:lnTo>
                    <a:pt x="962" y="4106"/>
                  </a:lnTo>
                  <a:lnTo>
                    <a:pt x="1616" y="4106"/>
                  </a:lnTo>
                  <a:lnTo>
                    <a:pt x="3186" y="96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9"/>
            <p:cNvSpPr/>
            <p:nvPr/>
          </p:nvSpPr>
          <p:spPr>
            <a:xfrm>
              <a:off x="6386076" y="2779396"/>
              <a:ext cx="200816" cy="87458"/>
            </a:xfrm>
            <a:custGeom>
              <a:avLst/>
              <a:gdLst/>
              <a:ahLst/>
              <a:cxnLst/>
              <a:rect l="l" t="t" r="r" b="b"/>
              <a:pathLst>
                <a:path w="9428" h="4106" extrusionOk="0">
                  <a:moveTo>
                    <a:pt x="9427" y="0"/>
                  </a:moveTo>
                  <a:lnTo>
                    <a:pt x="1" y="962"/>
                  </a:lnTo>
                  <a:lnTo>
                    <a:pt x="1471" y="4106"/>
                  </a:lnTo>
                  <a:lnTo>
                    <a:pt x="9427" y="4106"/>
                  </a:lnTo>
                  <a:lnTo>
                    <a:pt x="94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9"/>
            <p:cNvSpPr/>
            <p:nvPr/>
          </p:nvSpPr>
          <p:spPr>
            <a:xfrm>
              <a:off x="6566388" y="2712361"/>
              <a:ext cx="282757" cy="87543"/>
            </a:xfrm>
            <a:custGeom>
              <a:avLst/>
              <a:gdLst/>
              <a:ahLst/>
              <a:cxnLst/>
              <a:rect l="l" t="t" r="r" b="b"/>
              <a:pathLst>
                <a:path w="13275" h="4110" extrusionOk="0">
                  <a:moveTo>
                    <a:pt x="0" y="0"/>
                  </a:moveTo>
                  <a:lnTo>
                    <a:pt x="962" y="4109"/>
                  </a:lnTo>
                  <a:lnTo>
                    <a:pt x="13274" y="4109"/>
                  </a:lnTo>
                  <a:lnTo>
                    <a:pt x="13274" y="96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9"/>
            <p:cNvSpPr/>
            <p:nvPr/>
          </p:nvSpPr>
          <p:spPr>
            <a:xfrm>
              <a:off x="6354614" y="2712361"/>
              <a:ext cx="232277" cy="87543"/>
            </a:xfrm>
            <a:custGeom>
              <a:avLst/>
              <a:gdLst/>
              <a:ahLst/>
              <a:cxnLst/>
              <a:rect l="l" t="t" r="r" b="b"/>
              <a:pathLst>
                <a:path w="10905" h="4110" extrusionOk="0">
                  <a:moveTo>
                    <a:pt x="10904" y="0"/>
                  </a:moveTo>
                  <a:lnTo>
                    <a:pt x="0" y="962"/>
                  </a:lnTo>
                  <a:lnTo>
                    <a:pt x="1478" y="4109"/>
                  </a:lnTo>
                  <a:lnTo>
                    <a:pt x="10904" y="4109"/>
                  </a:lnTo>
                  <a:lnTo>
                    <a:pt x="109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9"/>
            <p:cNvSpPr/>
            <p:nvPr/>
          </p:nvSpPr>
          <p:spPr>
            <a:xfrm>
              <a:off x="6566388" y="2571306"/>
              <a:ext cx="282757" cy="161560"/>
            </a:xfrm>
            <a:custGeom>
              <a:avLst/>
              <a:gdLst/>
              <a:ahLst/>
              <a:cxnLst/>
              <a:rect l="l" t="t" r="r" b="b"/>
              <a:pathLst>
                <a:path w="13275" h="7585" extrusionOk="0">
                  <a:moveTo>
                    <a:pt x="962" y="1"/>
                  </a:moveTo>
                  <a:lnTo>
                    <a:pt x="0" y="3790"/>
                  </a:lnTo>
                  <a:lnTo>
                    <a:pt x="962" y="7580"/>
                  </a:lnTo>
                  <a:lnTo>
                    <a:pt x="13274" y="7580"/>
                  </a:lnTo>
                  <a:cubicBezTo>
                    <a:pt x="13272" y="3392"/>
                    <a:pt x="9876" y="1"/>
                    <a:pt x="5691" y="1"/>
                  </a:cubicBezTo>
                  <a:close/>
                  <a:moveTo>
                    <a:pt x="13274" y="7580"/>
                  </a:moveTo>
                  <a:cubicBezTo>
                    <a:pt x="13274" y="7581"/>
                    <a:pt x="13274" y="7583"/>
                    <a:pt x="13274" y="7584"/>
                  </a:cubicBezTo>
                  <a:lnTo>
                    <a:pt x="13274" y="758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9"/>
            <p:cNvSpPr/>
            <p:nvPr/>
          </p:nvSpPr>
          <p:spPr>
            <a:xfrm>
              <a:off x="6324687" y="2571306"/>
              <a:ext cx="262267" cy="161560"/>
            </a:xfrm>
            <a:custGeom>
              <a:avLst/>
              <a:gdLst/>
              <a:ahLst/>
              <a:cxnLst/>
              <a:rect l="l" t="t" r="r" b="b"/>
              <a:pathLst>
                <a:path w="12313" h="7585" extrusionOk="0">
                  <a:moveTo>
                    <a:pt x="6965" y="1"/>
                  </a:moveTo>
                  <a:cubicBezTo>
                    <a:pt x="3845" y="1"/>
                    <a:pt x="1163" y="1886"/>
                    <a:pt x="1" y="4583"/>
                  </a:cubicBezTo>
                  <a:lnTo>
                    <a:pt x="1409" y="7584"/>
                  </a:lnTo>
                  <a:lnTo>
                    <a:pt x="12313" y="7584"/>
                  </a:lnTo>
                  <a:lnTo>
                    <a:pt x="123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3" name="Google Shape;2283;p69"/>
          <p:cNvGrpSpPr/>
          <p:nvPr/>
        </p:nvGrpSpPr>
        <p:grpSpPr>
          <a:xfrm>
            <a:off x="7190388" y="2628255"/>
            <a:ext cx="440112" cy="524533"/>
            <a:chOff x="6995922" y="2492705"/>
            <a:chExt cx="440112" cy="524533"/>
          </a:xfrm>
        </p:grpSpPr>
        <p:sp>
          <p:nvSpPr>
            <p:cNvPr id="2284" name="Google Shape;2284;p69"/>
            <p:cNvSpPr/>
            <p:nvPr/>
          </p:nvSpPr>
          <p:spPr>
            <a:xfrm>
              <a:off x="7242523" y="2492705"/>
              <a:ext cx="193510" cy="414285"/>
            </a:xfrm>
            <a:custGeom>
              <a:avLst/>
              <a:gdLst/>
              <a:ahLst/>
              <a:cxnLst/>
              <a:rect l="l" t="t" r="r" b="b"/>
              <a:pathLst>
                <a:path w="9085" h="19450" extrusionOk="0">
                  <a:moveTo>
                    <a:pt x="1689" y="1"/>
                  </a:moveTo>
                  <a:lnTo>
                    <a:pt x="1689" y="1367"/>
                  </a:lnTo>
                  <a:lnTo>
                    <a:pt x="920" y="1367"/>
                  </a:lnTo>
                  <a:lnTo>
                    <a:pt x="0" y="19450"/>
                  </a:lnTo>
                  <a:lnTo>
                    <a:pt x="9084" y="18488"/>
                  </a:lnTo>
                  <a:lnTo>
                    <a:pt x="9084" y="1"/>
                  </a:lnTo>
                  <a:lnTo>
                    <a:pt x="6106" y="1"/>
                  </a:lnTo>
                  <a:lnTo>
                    <a:pt x="6106" y="1367"/>
                  </a:lnTo>
                  <a:lnTo>
                    <a:pt x="4663" y="1367"/>
                  </a:lnTo>
                  <a:lnTo>
                    <a:pt x="46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9"/>
            <p:cNvSpPr/>
            <p:nvPr/>
          </p:nvSpPr>
          <p:spPr>
            <a:xfrm>
              <a:off x="6995922" y="2492705"/>
              <a:ext cx="267166" cy="414285"/>
            </a:xfrm>
            <a:custGeom>
              <a:avLst/>
              <a:gdLst/>
              <a:ahLst/>
              <a:cxnLst/>
              <a:rect l="l" t="t" r="r" b="b"/>
              <a:pathLst>
                <a:path w="12543" h="19450" extrusionOk="0">
                  <a:moveTo>
                    <a:pt x="4421" y="1"/>
                  </a:moveTo>
                  <a:lnTo>
                    <a:pt x="4421" y="5968"/>
                  </a:lnTo>
                  <a:lnTo>
                    <a:pt x="2978" y="5968"/>
                  </a:lnTo>
                  <a:lnTo>
                    <a:pt x="2978" y="4599"/>
                  </a:lnTo>
                  <a:lnTo>
                    <a:pt x="0" y="4599"/>
                  </a:lnTo>
                  <a:lnTo>
                    <a:pt x="0" y="11697"/>
                  </a:lnTo>
                  <a:lnTo>
                    <a:pt x="4421" y="15222"/>
                  </a:lnTo>
                  <a:lnTo>
                    <a:pt x="4421" y="18488"/>
                  </a:lnTo>
                  <a:lnTo>
                    <a:pt x="12543" y="19450"/>
                  </a:lnTo>
                  <a:lnTo>
                    <a:pt x="12543" y="1367"/>
                  </a:lnTo>
                  <a:lnTo>
                    <a:pt x="11823" y="1367"/>
                  </a:lnTo>
                  <a:lnTo>
                    <a:pt x="11823" y="1"/>
                  </a:lnTo>
                  <a:lnTo>
                    <a:pt x="8842" y="1"/>
                  </a:lnTo>
                  <a:lnTo>
                    <a:pt x="8842" y="1367"/>
                  </a:lnTo>
                  <a:lnTo>
                    <a:pt x="7399" y="1367"/>
                  </a:lnTo>
                  <a:lnTo>
                    <a:pt x="73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9"/>
            <p:cNvSpPr/>
            <p:nvPr/>
          </p:nvSpPr>
          <p:spPr>
            <a:xfrm>
              <a:off x="7242523" y="2931421"/>
              <a:ext cx="193510" cy="85818"/>
            </a:xfrm>
            <a:custGeom>
              <a:avLst/>
              <a:gdLst/>
              <a:ahLst/>
              <a:cxnLst/>
              <a:rect l="l" t="t" r="r" b="b"/>
              <a:pathLst>
                <a:path w="9085" h="4029" extrusionOk="0">
                  <a:moveTo>
                    <a:pt x="0" y="1"/>
                  </a:moveTo>
                  <a:lnTo>
                    <a:pt x="966" y="4029"/>
                  </a:lnTo>
                  <a:lnTo>
                    <a:pt x="9084" y="4029"/>
                  </a:lnTo>
                  <a:lnTo>
                    <a:pt x="9084" y="96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9"/>
            <p:cNvSpPr/>
            <p:nvPr/>
          </p:nvSpPr>
          <p:spPr>
            <a:xfrm>
              <a:off x="7090072" y="2931421"/>
              <a:ext cx="173020" cy="85818"/>
            </a:xfrm>
            <a:custGeom>
              <a:avLst/>
              <a:gdLst/>
              <a:ahLst/>
              <a:cxnLst/>
              <a:rect l="l" t="t" r="r" b="b"/>
              <a:pathLst>
                <a:path w="8123" h="4029" extrusionOk="0">
                  <a:moveTo>
                    <a:pt x="8123" y="1"/>
                  </a:moveTo>
                  <a:lnTo>
                    <a:pt x="1" y="962"/>
                  </a:lnTo>
                  <a:lnTo>
                    <a:pt x="1" y="4029"/>
                  </a:lnTo>
                  <a:lnTo>
                    <a:pt x="8123" y="4029"/>
                  </a:lnTo>
                  <a:lnTo>
                    <a:pt x="81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9"/>
            <p:cNvSpPr/>
            <p:nvPr/>
          </p:nvSpPr>
          <p:spPr>
            <a:xfrm>
              <a:off x="7242523" y="2886518"/>
              <a:ext cx="193510" cy="65412"/>
            </a:xfrm>
            <a:custGeom>
              <a:avLst/>
              <a:gdLst/>
              <a:ahLst/>
              <a:cxnLst/>
              <a:rect l="l" t="t" r="r" b="b"/>
              <a:pathLst>
                <a:path w="9085" h="3071" extrusionOk="0">
                  <a:moveTo>
                    <a:pt x="966" y="0"/>
                  </a:moveTo>
                  <a:lnTo>
                    <a:pt x="0" y="1535"/>
                  </a:lnTo>
                  <a:lnTo>
                    <a:pt x="966" y="3070"/>
                  </a:lnTo>
                  <a:lnTo>
                    <a:pt x="9084" y="3070"/>
                  </a:lnTo>
                  <a:lnTo>
                    <a:pt x="90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9"/>
            <p:cNvSpPr/>
            <p:nvPr/>
          </p:nvSpPr>
          <p:spPr>
            <a:xfrm>
              <a:off x="7090072" y="2886518"/>
              <a:ext cx="173020" cy="65412"/>
            </a:xfrm>
            <a:custGeom>
              <a:avLst/>
              <a:gdLst/>
              <a:ahLst/>
              <a:cxnLst/>
              <a:rect l="l" t="t" r="r" b="b"/>
              <a:pathLst>
                <a:path w="8123" h="3071" extrusionOk="0">
                  <a:moveTo>
                    <a:pt x="1" y="0"/>
                  </a:moveTo>
                  <a:lnTo>
                    <a:pt x="1" y="3070"/>
                  </a:lnTo>
                  <a:lnTo>
                    <a:pt x="8123" y="3070"/>
                  </a:lnTo>
                  <a:lnTo>
                    <a:pt x="81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 name="Google Shape;2290;p69"/>
          <p:cNvGrpSpPr/>
          <p:nvPr/>
        </p:nvGrpSpPr>
        <p:grpSpPr>
          <a:xfrm>
            <a:off x="1513513" y="3349659"/>
            <a:ext cx="425433" cy="524525"/>
            <a:chOff x="1551613" y="3322103"/>
            <a:chExt cx="425433" cy="524525"/>
          </a:xfrm>
        </p:grpSpPr>
        <p:sp>
          <p:nvSpPr>
            <p:cNvPr id="2291" name="Google Shape;2291;p69"/>
            <p:cNvSpPr/>
            <p:nvPr/>
          </p:nvSpPr>
          <p:spPr>
            <a:xfrm>
              <a:off x="1743790" y="3324553"/>
              <a:ext cx="233256" cy="274067"/>
            </a:xfrm>
            <a:custGeom>
              <a:avLst/>
              <a:gdLst/>
              <a:ahLst/>
              <a:cxnLst/>
              <a:rect l="l" t="t" r="r" b="b"/>
              <a:pathLst>
                <a:path w="10951" h="12867" extrusionOk="0">
                  <a:moveTo>
                    <a:pt x="2446" y="1"/>
                  </a:moveTo>
                  <a:cubicBezTo>
                    <a:pt x="1962" y="1"/>
                    <a:pt x="1468" y="997"/>
                    <a:pt x="963" y="997"/>
                  </a:cubicBezTo>
                  <a:lnTo>
                    <a:pt x="1" y="6580"/>
                  </a:lnTo>
                  <a:lnTo>
                    <a:pt x="963" y="12867"/>
                  </a:lnTo>
                  <a:lnTo>
                    <a:pt x="10951" y="12867"/>
                  </a:lnTo>
                  <a:lnTo>
                    <a:pt x="10951" y="9874"/>
                  </a:lnTo>
                  <a:cubicBezTo>
                    <a:pt x="10951" y="8046"/>
                    <a:pt x="10462" y="6338"/>
                    <a:pt x="9604" y="4868"/>
                  </a:cubicBezTo>
                  <a:cubicBezTo>
                    <a:pt x="9323" y="4379"/>
                    <a:pt x="8246" y="4822"/>
                    <a:pt x="7884" y="4387"/>
                  </a:cubicBezTo>
                  <a:cubicBezTo>
                    <a:pt x="7573" y="4010"/>
                    <a:pt x="7981" y="2756"/>
                    <a:pt x="7619" y="2429"/>
                  </a:cubicBezTo>
                  <a:cubicBezTo>
                    <a:pt x="6215" y="1171"/>
                    <a:pt x="4449" y="305"/>
                    <a:pt x="2498" y="5"/>
                  </a:cubicBezTo>
                  <a:cubicBezTo>
                    <a:pt x="2481" y="2"/>
                    <a:pt x="2463" y="1"/>
                    <a:pt x="2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9"/>
            <p:cNvSpPr/>
            <p:nvPr/>
          </p:nvSpPr>
          <p:spPr>
            <a:xfrm>
              <a:off x="1743790" y="3578056"/>
              <a:ext cx="200646" cy="268572"/>
            </a:xfrm>
            <a:custGeom>
              <a:avLst/>
              <a:gdLst/>
              <a:ahLst/>
              <a:cxnLst/>
              <a:rect l="l" t="t" r="r" b="b"/>
              <a:pathLst>
                <a:path w="9420" h="12609" extrusionOk="0">
                  <a:moveTo>
                    <a:pt x="1" y="0"/>
                  </a:moveTo>
                  <a:lnTo>
                    <a:pt x="963" y="12609"/>
                  </a:lnTo>
                  <a:cubicBezTo>
                    <a:pt x="5622" y="12609"/>
                    <a:pt x="9420" y="8815"/>
                    <a:pt x="9420" y="4152"/>
                  </a:cubicBezTo>
                  <a:lnTo>
                    <a:pt x="9420" y="966"/>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9"/>
            <p:cNvSpPr/>
            <p:nvPr/>
          </p:nvSpPr>
          <p:spPr>
            <a:xfrm>
              <a:off x="1584309" y="3578056"/>
              <a:ext cx="180070" cy="268572"/>
            </a:xfrm>
            <a:custGeom>
              <a:avLst/>
              <a:gdLst/>
              <a:ahLst/>
              <a:cxnLst/>
              <a:rect l="l" t="t" r="r" b="b"/>
              <a:pathLst>
                <a:path w="8454" h="12609" extrusionOk="0">
                  <a:moveTo>
                    <a:pt x="8454" y="0"/>
                  </a:moveTo>
                  <a:lnTo>
                    <a:pt x="1" y="966"/>
                  </a:lnTo>
                  <a:lnTo>
                    <a:pt x="1" y="4156"/>
                  </a:lnTo>
                  <a:cubicBezTo>
                    <a:pt x="1" y="8815"/>
                    <a:pt x="3794" y="12609"/>
                    <a:pt x="8454" y="12609"/>
                  </a:cubicBezTo>
                  <a:lnTo>
                    <a:pt x="845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9"/>
            <p:cNvSpPr/>
            <p:nvPr/>
          </p:nvSpPr>
          <p:spPr>
            <a:xfrm>
              <a:off x="1551613" y="3324467"/>
              <a:ext cx="212766" cy="274088"/>
            </a:xfrm>
            <a:custGeom>
              <a:avLst/>
              <a:gdLst/>
              <a:ahLst/>
              <a:cxnLst/>
              <a:rect l="l" t="t" r="r" b="b"/>
              <a:pathLst>
                <a:path w="9989" h="12868" extrusionOk="0">
                  <a:moveTo>
                    <a:pt x="8511" y="1"/>
                  </a:moveTo>
                  <a:cubicBezTo>
                    <a:pt x="8493" y="1"/>
                    <a:pt x="8475" y="2"/>
                    <a:pt x="8457" y="5"/>
                  </a:cubicBezTo>
                  <a:cubicBezTo>
                    <a:pt x="6503" y="309"/>
                    <a:pt x="4737" y="1171"/>
                    <a:pt x="3332" y="2429"/>
                  </a:cubicBezTo>
                  <a:cubicBezTo>
                    <a:pt x="2944" y="2775"/>
                    <a:pt x="3490" y="3845"/>
                    <a:pt x="3159" y="4249"/>
                  </a:cubicBezTo>
                  <a:cubicBezTo>
                    <a:pt x="2836" y="4641"/>
                    <a:pt x="1640" y="4372"/>
                    <a:pt x="1374" y="4814"/>
                  </a:cubicBezTo>
                  <a:cubicBezTo>
                    <a:pt x="501" y="6299"/>
                    <a:pt x="1" y="8027"/>
                    <a:pt x="1" y="9878"/>
                  </a:cubicBezTo>
                  <a:lnTo>
                    <a:pt x="1" y="12867"/>
                  </a:lnTo>
                  <a:lnTo>
                    <a:pt x="9989" y="12867"/>
                  </a:lnTo>
                  <a:lnTo>
                    <a:pt x="9989" y="998"/>
                  </a:lnTo>
                  <a:cubicBezTo>
                    <a:pt x="9989" y="998"/>
                    <a:pt x="9028" y="1"/>
                    <a:pt x="8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9"/>
            <p:cNvSpPr/>
            <p:nvPr/>
          </p:nvSpPr>
          <p:spPr>
            <a:xfrm>
              <a:off x="1581029" y="3376271"/>
              <a:ext cx="95083" cy="96510"/>
            </a:xfrm>
            <a:custGeom>
              <a:avLst/>
              <a:gdLst/>
              <a:ahLst/>
              <a:cxnLst/>
              <a:rect l="l" t="t" r="r" b="b"/>
              <a:pathLst>
                <a:path w="4464" h="4531" extrusionOk="0">
                  <a:moveTo>
                    <a:pt x="1951" y="1"/>
                  </a:moveTo>
                  <a:cubicBezTo>
                    <a:pt x="1182" y="689"/>
                    <a:pt x="524" y="1494"/>
                    <a:pt x="1" y="2386"/>
                  </a:cubicBezTo>
                  <a:lnTo>
                    <a:pt x="1698" y="4087"/>
                  </a:lnTo>
                  <a:cubicBezTo>
                    <a:pt x="1995" y="4382"/>
                    <a:pt x="2384" y="4530"/>
                    <a:pt x="2774" y="4530"/>
                  </a:cubicBezTo>
                  <a:cubicBezTo>
                    <a:pt x="3167" y="4530"/>
                    <a:pt x="3561" y="4380"/>
                    <a:pt x="3864" y="4079"/>
                  </a:cubicBezTo>
                  <a:cubicBezTo>
                    <a:pt x="4464" y="3479"/>
                    <a:pt x="4464" y="2513"/>
                    <a:pt x="3864" y="1913"/>
                  </a:cubicBezTo>
                  <a:lnTo>
                    <a:pt x="19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9"/>
            <p:cNvSpPr/>
            <p:nvPr/>
          </p:nvSpPr>
          <p:spPr>
            <a:xfrm>
              <a:off x="1852723" y="3376186"/>
              <a:ext cx="95083" cy="96574"/>
            </a:xfrm>
            <a:custGeom>
              <a:avLst/>
              <a:gdLst/>
              <a:ahLst/>
              <a:cxnLst/>
              <a:rect l="l" t="t" r="r" b="b"/>
              <a:pathLst>
                <a:path w="4464" h="4534" extrusionOk="0">
                  <a:moveTo>
                    <a:pt x="2509" y="1"/>
                  </a:moveTo>
                  <a:lnTo>
                    <a:pt x="600" y="1909"/>
                  </a:lnTo>
                  <a:cubicBezTo>
                    <a:pt x="0" y="2517"/>
                    <a:pt x="0" y="3483"/>
                    <a:pt x="597" y="4083"/>
                  </a:cubicBezTo>
                  <a:cubicBezTo>
                    <a:pt x="897" y="4383"/>
                    <a:pt x="1288" y="4533"/>
                    <a:pt x="1680" y="4533"/>
                  </a:cubicBezTo>
                  <a:cubicBezTo>
                    <a:pt x="2072" y="4533"/>
                    <a:pt x="2465" y="4383"/>
                    <a:pt x="2767" y="4083"/>
                  </a:cubicBezTo>
                  <a:lnTo>
                    <a:pt x="4463" y="2386"/>
                  </a:lnTo>
                  <a:cubicBezTo>
                    <a:pt x="3940" y="1490"/>
                    <a:pt x="3275" y="690"/>
                    <a:pt x="25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9"/>
            <p:cNvSpPr/>
            <p:nvPr/>
          </p:nvSpPr>
          <p:spPr>
            <a:xfrm>
              <a:off x="1743875" y="3322103"/>
              <a:ext cx="53207" cy="92868"/>
            </a:xfrm>
            <a:custGeom>
              <a:avLst/>
              <a:gdLst/>
              <a:ahLst/>
              <a:cxnLst/>
              <a:rect l="l" t="t" r="r" b="b"/>
              <a:pathLst>
                <a:path w="2498" h="4360" extrusionOk="0">
                  <a:moveTo>
                    <a:pt x="963" y="1"/>
                  </a:moveTo>
                  <a:lnTo>
                    <a:pt x="1" y="1793"/>
                  </a:lnTo>
                  <a:lnTo>
                    <a:pt x="963" y="4360"/>
                  </a:lnTo>
                  <a:cubicBezTo>
                    <a:pt x="1809" y="4360"/>
                    <a:pt x="2498" y="3671"/>
                    <a:pt x="2498" y="2825"/>
                  </a:cubicBezTo>
                  <a:lnTo>
                    <a:pt x="2498" y="116"/>
                  </a:lnTo>
                  <a:cubicBezTo>
                    <a:pt x="1998" y="39"/>
                    <a:pt x="1490" y="1"/>
                    <a:pt x="9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9"/>
            <p:cNvSpPr/>
            <p:nvPr/>
          </p:nvSpPr>
          <p:spPr>
            <a:xfrm>
              <a:off x="1731755" y="3322103"/>
              <a:ext cx="32632" cy="92868"/>
            </a:xfrm>
            <a:custGeom>
              <a:avLst/>
              <a:gdLst/>
              <a:ahLst/>
              <a:cxnLst/>
              <a:rect l="l" t="t" r="r" b="b"/>
              <a:pathLst>
                <a:path w="1532" h="4360" extrusionOk="0">
                  <a:moveTo>
                    <a:pt x="1532" y="1"/>
                  </a:moveTo>
                  <a:cubicBezTo>
                    <a:pt x="1012" y="1"/>
                    <a:pt x="501" y="39"/>
                    <a:pt x="0" y="116"/>
                  </a:cubicBezTo>
                  <a:lnTo>
                    <a:pt x="0" y="2825"/>
                  </a:lnTo>
                  <a:cubicBezTo>
                    <a:pt x="0" y="3671"/>
                    <a:pt x="685" y="4360"/>
                    <a:pt x="1532" y="4360"/>
                  </a:cubicBezTo>
                  <a:lnTo>
                    <a:pt x="15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9"/>
            <p:cNvSpPr/>
            <p:nvPr/>
          </p:nvSpPr>
          <p:spPr>
            <a:xfrm>
              <a:off x="1743875" y="3534857"/>
              <a:ext cx="168036" cy="127459"/>
            </a:xfrm>
            <a:custGeom>
              <a:avLst/>
              <a:gdLst/>
              <a:ahLst/>
              <a:cxnLst/>
              <a:rect l="l" t="t" r="r" b="b"/>
              <a:pathLst>
                <a:path w="7889" h="5984" extrusionOk="0">
                  <a:moveTo>
                    <a:pt x="963" y="1"/>
                  </a:moveTo>
                  <a:lnTo>
                    <a:pt x="1" y="2032"/>
                  </a:lnTo>
                  <a:lnTo>
                    <a:pt x="963" y="4341"/>
                  </a:lnTo>
                  <a:lnTo>
                    <a:pt x="2225" y="4341"/>
                  </a:lnTo>
                  <a:cubicBezTo>
                    <a:pt x="2713" y="5314"/>
                    <a:pt x="3729" y="5983"/>
                    <a:pt x="4899" y="5983"/>
                  </a:cubicBezTo>
                  <a:cubicBezTo>
                    <a:pt x="6553" y="5983"/>
                    <a:pt x="7888" y="4648"/>
                    <a:pt x="7888" y="2994"/>
                  </a:cubicBezTo>
                  <a:cubicBezTo>
                    <a:pt x="7884" y="1340"/>
                    <a:pt x="6542" y="1"/>
                    <a:pt x="48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9"/>
            <p:cNvSpPr/>
            <p:nvPr/>
          </p:nvSpPr>
          <p:spPr>
            <a:xfrm>
              <a:off x="1616857" y="3534857"/>
              <a:ext cx="147524" cy="127459"/>
            </a:xfrm>
            <a:custGeom>
              <a:avLst/>
              <a:gdLst/>
              <a:ahLst/>
              <a:cxnLst/>
              <a:rect l="l" t="t" r="r" b="b"/>
              <a:pathLst>
                <a:path w="6926" h="5984" extrusionOk="0">
                  <a:moveTo>
                    <a:pt x="2994" y="1"/>
                  </a:moveTo>
                  <a:cubicBezTo>
                    <a:pt x="1343" y="1"/>
                    <a:pt x="0" y="1340"/>
                    <a:pt x="0" y="2994"/>
                  </a:cubicBezTo>
                  <a:cubicBezTo>
                    <a:pt x="0" y="4648"/>
                    <a:pt x="1339" y="5983"/>
                    <a:pt x="2994" y="5983"/>
                  </a:cubicBezTo>
                  <a:cubicBezTo>
                    <a:pt x="4163" y="5983"/>
                    <a:pt x="5171" y="5314"/>
                    <a:pt x="5668" y="4341"/>
                  </a:cubicBezTo>
                  <a:lnTo>
                    <a:pt x="6926" y="4341"/>
                  </a:lnTo>
                  <a:lnTo>
                    <a:pt x="6926" y="4"/>
                  </a:lnTo>
                  <a:lnTo>
                    <a:pt x="2994" y="4"/>
                  </a:lnTo>
                  <a:lnTo>
                    <a:pt x="29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 name="Google Shape;2301;p69"/>
          <p:cNvGrpSpPr/>
          <p:nvPr/>
        </p:nvGrpSpPr>
        <p:grpSpPr>
          <a:xfrm>
            <a:off x="2096697" y="3447874"/>
            <a:ext cx="524608" cy="328096"/>
            <a:chOff x="2174644" y="3428395"/>
            <a:chExt cx="524608" cy="328096"/>
          </a:xfrm>
        </p:grpSpPr>
        <p:sp>
          <p:nvSpPr>
            <p:cNvPr id="2302" name="Google Shape;2302;p69"/>
            <p:cNvSpPr/>
            <p:nvPr/>
          </p:nvSpPr>
          <p:spPr>
            <a:xfrm>
              <a:off x="2416495" y="3674017"/>
              <a:ext cx="180304" cy="82474"/>
            </a:xfrm>
            <a:custGeom>
              <a:avLst/>
              <a:gdLst/>
              <a:ahLst/>
              <a:cxnLst/>
              <a:rect l="l" t="t" r="r" b="b"/>
              <a:pathLst>
                <a:path w="8465" h="3872" extrusionOk="0">
                  <a:moveTo>
                    <a:pt x="962" y="1"/>
                  </a:moveTo>
                  <a:lnTo>
                    <a:pt x="0" y="1463"/>
                  </a:lnTo>
                  <a:lnTo>
                    <a:pt x="962" y="3429"/>
                  </a:lnTo>
                  <a:cubicBezTo>
                    <a:pt x="1701" y="3714"/>
                    <a:pt x="2505" y="3871"/>
                    <a:pt x="3340" y="3871"/>
                  </a:cubicBezTo>
                  <a:lnTo>
                    <a:pt x="8465" y="3871"/>
                  </a:lnTo>
                  <a:lnTo>
                    <a:pt x="8465" y="897"/>
                  </a:lnTo>
                  <a:lnTo>
                    <a:pt x="3340" y="897"/>
                  </a:lnTo>
                  <a:cubicBezTo>
                    <a:pt x="2428" y="897"/>
                    <a:pt x="1597" y="559"/>
                    <a:pt x="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9"/>
            <p:cNvSpPr/>
            <p:nvPr/>
          </p:nvSpPr>
          <p:spPr>
            <a:xfrm>
              <a:off x="2416495" y="3491829"/>
              <a:ext cx="282758" cy="63368"/>
            </a:xfrm>
            <a:custGeom>
              <a:avLst/>
              <a:gdLst/>
              <a:ahLst/>
              <a:cxnLst/>
              <a:rect l="l" t="t" r="r" b="b"/>
              <a:pathLst>
                <a:path w="13275" h="2975" extrusionOk="0">
                  <a:moveTo>
                    <a:pt x="962" y="1"/>
                  </a:moveTo>
                  <a:lnTo>
                    <a:pt x="0" y="1490"/>
                  </a:lnTo>
                  <a:lnTo>
                    <a:pt x="962" y="2975"/>
                  </a:lnTo>
                  <a:lnTo>
                    <a:pt x="13274" y="2975"/>
                  </a:lnTo>
                  <a:lnTo>
                    <a:pt x="132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9"/>
            <p:cNvSpPr/>
            <p:nvPr/>
          </p:nvSpPr>
          <p:spPr>
            <a:xfrm>
              <a:off x="2174644" y="3534687"/>
              <a:ext cx="71973" cy="179836"/>
            </a:xfrm>
            <a:custGeom>
              <a:avLst/>
              <a:gdLst/>
              <a:ahLst/>
              <a:cxnLst/>
              <a:rect l="l" t="t" r="r" b="b"/>
              <a:pathLst>
                <a:path w="3379" h="8443" extrusionOk="0">
                  <a:moveTo>
                    <a:pt x="3378" y="1"/>
                  </a:moveTo>
                  <a:lnTo>
                    <a:pt x="1936" y="963"/>
                  </a:lnTo>
                  <a:lnTo>
                    <a:pt x="1936" y="2756"/>
                  </a:lnTo>
                  <a:cubicBezTo>
                    <a:pt x="1936" y="4518"/>
                    <a:pt x="1247" y="6176"/>
                    <a:pt x="0" y="7423"/>
                  </a:cubicBezTo>
                  <a:lnTo>
                    <a:pt x="1024" y="8442"/>
                  </a:lnTo>
                  <a:cubicBezTo>
                    <a:pt x="2543" y="6926"/>
                    <a:pt x="3378" y="4907"/>
                    <a:pt x="3378" y="2756"/>
                  </a:cubicBezTo>
                  <a:lnTo>
                    <a:pt x="33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9"/>
            <p:cNvSpPr/>
            <p:nvPr/>
          </p:nvSpPr>
          <p:spPr>
            <a:xfrm>
              <a:off x="2215861" y="3428395"/>
              <a:ext cx="160645" cy="126799"/>
            </a:xfrm>
            <a:custGeom>
              <a:avLst/>
              <a:gdLst/>
              <a:ahLst/>
              <a:cxnLst/>
              <a:rect l="l" t="t" r="r" b="b"/>
              <a:pathLst>
                <a:path w="7542" h="5953" extrusionOk="0">
                  <a:moveTo>
                    <a:pt x="1" y="1"/>
                  </a:moveTo>
                  <a:lnTo>
                    <a:pt x="1" y="5953"/>
                  </a:lnTo>
                  <a:lnTo>
                    <a:pt x="7542" y="5953"/>
                  </a:lnTo>
                  <a:lnTo>
                    <a:pt x="6176" y="2979"/>
                  </a:lnTo>
                  <a:lnTo>
                    <a:pt x="2975" y="2979"/>
                  </a:lnTo>
                  <a:cubicBezTo>
                    <a:pt x="2975" y="1336"/>
                    <a:pt x="1640"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9"/>
            <p:cNvSpPr/>
            <p:nvPr/>
          </p:nvSpPr>
          <p:spPr>
            <a:xfrm>
              <a:off x="2347395" y="3491915"/>
              <a:ext cx="89609" cy="255131"/>
            </a:xfrm>
            <a:custGeom>
              <a:avLst/>
              <a:gdLst/>
              <a:ahLst/>
              <a:cxnLst/>
              <a:rect l="l" t="t" r="r" b="b"/>
              <a:pathLst>
                <a:path w="4207" h="11978" extrusionOk="0">
                  <a:moveTo>
                    <a:pt x="1" y="1"/>
                  </a:moveTo>
                  <a:lnTo>
                    <a:pt x="1" y="2975"/>
                  </a:lnTo>
                  <a:lnTo>
                    <a:pt x="1" y="5841"/>
                  </a:lnTo>
                  <a:cubicBezTo>
                    <a:pt x="1" y="8630"/>
                    <a:pt x="1748" y="11020"/>
                    <a:pt x="4206" y="11978"/>
                  </a:cubicBezTo>
                  <a:lnTo>
                    <a:pt x="4206" y="8550"/>
                  </a:lnTo>
                  <a:cubicBezTo>
                    <a:pt x="3456" y="7884"/>
                    <a:pt x="2979" y="6918"/>
                    <a:pt x="2979" y="5841"/>
                  </a:cubicBezTo>
                  <a:lnTo>
                    <a:pt x="2979" y="2975"/>
                  </a:lnTo>
                  <a:lnTo>
                    <a:pt x="4206" y="2975"/>
                  </a:lnTo>
                  <a:lnTo>
                    <a:pt x="42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 name="Google Shape;2307;p69"/>
          <p:cNvGrpSpPr/>
          <p:nvPr/>
        </p:nvGrpSpPr>
        <p:grpSpPr>
          <a:xfrm>
            <a:off x="2779057" y="3349660"/>
            <a:ext cx="524608" cy="524524"/>
            <a:chOff x="2805621" y="3334074"/>
            <a:chExt cx="524608" cy="524524"/>
          </a:xfrm>
        </p:grpSpPr>
        <p:sp>
          <p:nvSpPr>
            <p:cNvPr id="2308" name="Google Shape;2308;p69"/>
            <p:cNvSpPr/>
            <p:nvPr/>
          </p:nvSpPr>
          <p:spPr>
            <a:xfrm>
              <a:off x="3047301" y="3334074"/>
              <a:ext cx="120089" cy="85903"/>
            </a:xfrm>
            <a:custGeom>
              <a:avLst/>
              <a:gdLst/>
              <a:ahLst/>
              <a:cxnLst/>
              <a:rect l="l" t="t" r="r" b="b"/>
              <a:pathLst>
                <a:path w="5638" h="4033" extrusionOk="0">
                  <a:moveTo>
                    <a:pt x="966" y="0"/>
                  </a:moveTo>
                  <a:lnTo>
                    <a:pt x="0" y="4032"/>
                  </a:lnTo>
                  <a:lnTo>
                    <a:pt x="5637" y="3071"/>
                  </a:lnTo>
                  <a:lnTo>
                    <a:pt x="56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9"/>
            <p:cNvSpPr/>
            <p:nvPr/>
          </p:nvSpPr>
          <p:spPr>
            <a:xfrm>
              <a:off x="2968296" y="3334074"/>
              <a:ext cx="99599" cy="85903"/>
            </a:xfrm>
            <a:custGeom>
              <a:avLst/>
              <a:gdLst/>
              <a:ahLst/>
              <a:cxnLst/>
              <a:rect l="l" t="t" r="r" b="b"/>
              <a:pathLst>
                <a:path w="4676" h="4033" extrusionOk="0">
                  <a:moveTo>
                    <a:pt x="0" y="0"/>
                  </a:moveTo>
                  <a:lnTo>
                    <a:pt x="0" y="3071"/>
                  </a:lnTo>
                  <a:lnTo>
                    <a:pt x="4675" y="4032"/>
                  </a:lnTo>
                  <a:lnTo>
                    <a:pt x="46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9"/>
            <p:cNvSpPr/>
            <p:nvPr/>
          </p:nvSpPr>
          <p:spPr>
            <a:xfrm>
              <a:off x="3047386" y="3399468"/>
              <a:ext cx="282843" cy="459121"/>
            </a:xfrm>
            <a:custGeom>
              <a:avLst/>
              <a:gdLst/>
              <a:ahLst/>
              <a:cxnLst/>
              <a:rect l="l" t="t" r="r" b="b"/>
              <a:pathLst>
                <a:path w="13279" h="21555" extrusionOk="0">
                  <a:moveTo>
                    <a:pt x="962" y="1"/>
                  </a:moveTo>
                  <a:lnTo>
                    <a:pt x="0" y="6838"/>
                  </a:lnTo>
                  <a:lnTo>
                    <a:pt x="962" y="21554"/>
                  </a:lnTo>
                  <a:lnTo>
                    <a:pt x="6303" y="21554"/>
                  </a:lnTo>
                  <a:lnTo>
                    <a:pt x="9369" y="8361"/>
                  </a:lnTo>
                  <a:lnTo>
                    <a:pt x="13278" y="8361"/>
                  </a:lnTo>
                  <a:lnTo>
                    <a:pt x="13278" y="3463"/>
                  </a:lnTo>
                  <a:cubicBezTo>
                    <a:pt x="13274" y="1547"/>
                    <a:pt x="11724" y="1"/>
                    <a:pt x="9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9"/>
            <p:cNvSpPr/>
            <p:nvPr/>
          </p:nvSpPr>
          <p:spPr>
            <a:xfrm>
              <a:off x="2805621" y="3399468"/>
              <a:ext cx="262352" cy="459121"/>
            </a:xfrm>
            <a:custGeom>
              <a:avLst/>
              <a:gdLst/>
              <a:ahLst/>
              <a:cxnLst/>
              <a:rect l="l" t="t" r="r" b="b"/>
              <a:pathLst>
                <a:path w="12317" h="21555" extrusionOk="0">
                  <a:moveTo>
                    <a:pt x="3463" y="1"/>
                  </a:moveTo>
                  <a:cubicBezTo>
                    <a:pt x="1551" y="1"/>
                    <a:pt x="0" y="1547"/>
                    <a:pt x="0" y="3463"/>
                  </a:cubicBezTo>
                  <a:lnTo>
                    <a:pt x="0" y="8365"/>
                  </a:lnTo>
                  <a:lnTo>
                    <a:pt x="3913" y="8365"/>
                  </a:lnTo>
                  <a:lnTo>
                    <a:pt x="6980" y="21554"/>
                  </a:lnTo>
                  <a:lnTo>
                    <a:pt x="12316" y="21554"/>
                  </a:lnTo>
                  <a:lnTo>
                    <a:pt x="1231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9"/>
            <p:cNvSpPr/>
            <p:nvPr/>
          </p:nvSpPr>
          <p:spPr>
            <a:xfrm>
              <a:off x="2888801" y="3577566"/>
              <a:ext cx="65412" cy="281032"/>
            </a:xfrm>
            <a:custGeom>
              <a:avLst/>
              <a:gdLst/>
              <a:ahLst/>
              <a:cxnLst/>
              <a:rect l="l" t="t" r="r" b="b"/>
              <a:pathLst>
                <a:path w="3071" h="13194" extrusionOk="0">
                  <a:moveTo>
                    <a:pt x="0" y="0"/>
                  </a:moveTo>
                  <a:lnTo>
                    <a:pt x="0" y="13193"/>
                  </a:lnTo>
                  <a:lnTo>
                    <a:pt x="3071" y="13193"/>
                  </a:lnTo>
                  <a:lnTo>
                    <a:pt x="3071" y="3070"/>
                  </a:lnTo>
                  <a:cubicBezTo>
                    <a:pt x="3071" y="1378"/>
                    <a:pt x="1693"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9"/>
            <p:cNvSpPr/>
            <p:nvPr/>
          </p:nvSpPr>
          <p:spPr>
            <a:xfrm>
              <a:off x="3181540" y="3577566"/>
              <a:ext cx="65348" cy="281032"/>
            </a:xfrm>
            <a:custGeom>
              <a:avLst/>
              <a:gdLst/>
              <a:ahLst/>
              <a:cxnLst/>
              <a:rect l="l" t="t" r="r" b="b"/>
              <a:pathLst>
                <a:path w="3068" h="13194" extrusionOk="0">
                  <a:moveTo>
                    <a:pt x="3067" y="0"/>
                  </a:moveTo>
                  <a:cubicBezTo>
                    <a:pt x="1374" y="0"/>
                    <a:pt x="1" y="1378"/>
                    <a:pt x="1" y="3070"/>
                  </a:cubicBezTo>
                  <a:lnTo>
                    <a:pt x="1" y="13193"/>
                  </a:lnTo>
                  <a:lnTo>
                    <a:pt x="3067" y="13193"/>
                  </a:lnTo>
                  <a:lnTo>
                    <a:pt x="30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69"/>
          <p:cNvGrpSpPr/>
          <p:nvPr/>
        </p:nvGrpSpPr>
        <p:grpSpPr>
          <a:xfrm>
            <a:off x="3461417" y="3349655"/>
            <a:ext cx="524528" cy="524533"/>
            <a:chOff x="3502652" y="3340464"/>
            <a:chExt cx="524528" cy="524533"/>
          </a:xfrm>
        </p:grpSpPr>
        <p:sp>
          <p:nvSpPr>
            <p:cNvPr id="2315" name="Google Shape;2315;p69"/>
            <p:cNvSpPr/>
            <p:nvPr/>
          </p:nvSpPr>
          <p:spPr>
            <a:xfrm>
              <a:off x="3502652" y="3779095"/>
              <a:ext cx="229635" cy="85903"/>
            </a:xfrm>
            <a:custGeom>
              <a:avLst/>
              <a:gdLst/>
              <a:ahLst/>
              <a:cxnLst/>
              <a:rect l="l" t="t" r="r" b="b"/>
              <a:pathLst>
                <a:path w="10781" h="4033" extrusionOk="0">
                  <a:moveTo>
                    <a:pt x="5387" y="0"/>
                  </a:moveTo>
                  <a:lnTo>
                    <a:pt x="0" y="962"/>
                  </a:lnTo>
                  <a:lnTo>
                    <a:pt x="0" y="4032"/>
                  </a:lnTo>
                  <a:lnTo>
                    <a:pt x="10781" y="4032"/>
                  </a:lnTo>
                  <a:lnTo>
                    <a:pt x="10781" y="962"/>
                  </a:lnTo>
                  <a:lnTo>
                    <a:pt x="5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9"/>
            <p:cNvSpPr/>
            <p:nvPr/>
          </p:nvSpPr>
          <p:spPr>
            <a:xfrm>
              <a:off x="3797606" y="3779095"/>
              <a:ext cx="229571" cy="85903"/>
            </a:xfrm>
            <a:custGeom>
              <a:avLst/>
              <a:gdLst/>
              <a:ahLst/>
              <a:cxnLst/>
              <a:rect l="l" t="t" r="r" b="b"/>
              <a:pathLst>
                <a:path w="10778" h="4033" extrusionOk="0">
                  <a:moveTo>
                    <a:pt x="5387" y="0"/>
                  </a:moveTo>
                  <a:lnTo>
                    <a:pt x="0" y="962"/>
                  </a:lnTo>
                  <a:lnTo>
                    <a:pt x="0" y="4032"/>
                  </a:lnTo>
                  <a:lnTo>
                    <a:pt x="10777" y="4032"/>
                  </a:lnTo>
                  <a:lnTo>
                    <a:pt x="10777" y="962"/>
                  </a:lnTo>
                  <a:lnTo>
                    <a:pt x="53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9"/>
            <p:cNvSpPr/>
            <p:nvPr/>
          </p:nvSpPr>
          <p:spPr>
            <a:xfrm>
              <a:off x="3744417" y="3340464"/>
              <a:ext cx="282757" cy="459122"/>
            </a:xfrm>
            <a:custGeom>
              <a:avLst/>
              <a:gdLst/>
              <a:ahLst/>
              <a:cxnLst/>
              <a:rect l="l" t="t" r="r" b="b"/>
              <a:pathLst>
                <a:path w="13275" h="21555" extrusionOk="0">
                  <a:moveTo>
                    <a:pt x="962" y="0"/>
                  </a:moveTo>
                  <a:lnTo>
                    <a:pt x="0" y="6876"/>
                  </a:lnTo>
                  <a:lnTo>
                    <a:pt x="962" y="13293"/>
                  </a:lnTo>
                  <a:lnTo>
                    <a:pt x="2497" y="13293"/>
                  </a:lnTo>
                  <a:lnTo>
                    <a:pt x="2497" y="21554"/>
                  </a:lnTo>
                  <a:lnTo>
                    <a:pt x="13274" y="21554"/>
                  </a:lnTo>
                  <a:lnTo>
                    <a:pt x="13274" y="7453"/>
                  </a:lnTo>
                  <a:lnTo>
                    <a:pt x="12312" y="6010"/>
                  </a:lnTo>
                  <a:lnTo>
                    <a:pt x="13274" y="4390"/>
                  </a:lnTo>
                  <a:lnTo>
                    <a:pt x="13274" y="0"/>
                  </a:lnTo>
                  <a:lnTo>
                    <a:pt x="7884" y="0"/>
                  </a:lnTo>
                  <a:lnTo>
                    <a:pt x="6637" y="962"/>
                  </a:lnTo>
                  <a:lnTo>
                    <a:pt x="48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9"/>
            <p:cNvSpPr/>
            <p:nvPr/>
          </p:nvSpPr>
          <p:spPr>
            <a:xfrm>
              <a:off x="3502652" y="3340464"/>
              <a:ext cx="262267" cy="459122"/>
            </a:xfrm>
            <a:custGeom>
              <a:avLst/>
              <a:gdLst/>
              <a:ahLst/>
              <a:cxnLst/>
              <a:rect l="l" t="t" r="r" b="b"/>
              <a:pathLst>
                <a:path w="12313" h="21555" extrusionOk="0">
                  <a:moveTo>
                    <a:pt x="0" y="0"/>
                  </a:moveTo>
                  <a:lnTo>
                    <a:pt x="0" y="4390"/>
                  </a:lnTo>
                  <a:lnTo>
                    <a:pt x="962" y="5914"/>
                  </a:lnTo>
                  <a:lnTo>
                    <a:pt x="0" y="7453"/>
                  </a:lnTo>
                  <a:lnTo>
                    <a:pt x="0" y="21554"/>
                  </a:lnTo>
                  <a:lnTo>
                    <a:pt x="10781" y="21554"/>
                  </a:lnTo>
                  <a:lnTo>
                    <a:pt x="10781" y="13293"/>
                  </a:lnTo>
                  <a:lnTo>
                    <a:pt x="12312" y="13293"/>
                  </a:lnTo>
                  <a:lnTo>
                    <a:pt x="12312" y="0"/>
                  </a:lnTo>
                  <a:lnTo>
                    <a:pt x="8457" y="0"/>
                  </a:lnTo>
                  <a:lnTo>
                    <a:pt x="6879" y="962"/>
                  </a:lnTo>
                  <a:lnTo>
                    <a:pt x="53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9"/>
            <p:cNvSpPr/>
            <p:nvPr/>
          </p:nvSpPr>
          <p:spPr>
            <a:xfrm>
              <a:off x="3502652" y="3340464"/>
              <a:ext cx="180134" cy="158749"/>
            </a:xfrm>
            <a:custGeom>
              <a:avLst/>
              <a:gdLst/>
              <a:ahLst/>
              <a:cxnLst/>
              <a:rect l="l" t="t" r="r" b="b"/>
              <a:pathLst>
                <a:path w="8457" h="7453" extrusionOk="0">
                  <a:moveTo>
                    <a:pt x="5394" y="0"/>
                  </a:moveTo>
                  <a:cubicBezTo>
                    <a:pt x="5394" y="2424"/>
                    <a:pt x="3424" y="4390"/>
                    <a:pt x="1001" y="4390"/>
                  </a:cubicBezTo>
                  <a:lnTo>
                    <a:pt x="0" y="4390"/>
                  </a:lnTo>
                  <a:lnTo>
                    <a:pt x="0" y="7453"/>
                  </a:lnTo>
                  <a:lnTo>
                    <a:pt x="1001" y="7453"/>
                  </a:lnTo>
                  <a:cubicBezTo>
                    <a:pt x="5113" y="7453"/>
                    <a:pt x="8457" y="4113"/>
                    <a:pt x="84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9"/>
            <p:cNvSpPr/>
            <p:nvPr/>
          </p:nvSpPr>
          <p:spPr>
            <a:xfrm>
              <a:off x="3847109" y="3340464"/>
              <a:ext cx="180070" cy="158749"/>
            </a:xfrm>
            <a:custGeom>
              <a:avLst/>
              <a:gdLst/>
              <a:ahLst/>
              <a:cxnLst/>
              <a:rect l="l" t="t" r="r" b="b"/>
              <a:pathLst>
                <a:path w="8454" h="7453" extrusionOk="0">
                  <a:moveTo>
                    <a:pt x="0" y="0"/>
                  </a:moveTo>
                  <a:cubicBezTo>
                    <a:pt x="0" y="4113"/>
                    <a:pt x="3340" y="7453"/>
                    <a:pt x="7453" y="7453"/>
                  </a:cubicBezTo>
                  <a:lnTo>
                    <a:pt x="8453" y="7453"/>
                  </a:lnTo>
                  <a:lnTo>
                    <a:pt x="8453" y="4390"/>
                  </a:lnTo>
                  <a:lnTo>
                    <a:pt x="7453" y="4390"/>
                  </a:lnTo>
                  <a:cubicBezTo>
                    <a:pt x="5029" y="4390"/>
                    <a:pt x="3063" y="2424"/>
                    <a:pt x="30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1" name="Google Shape;2321;p69"/>
          <p:cNvGrpSpPr/>
          <p:nvPr/>
        </p:nvGrpSpPr>
        <p:grpSpPr>
          <a:xfrm>
            <a:off x="4143696" y="3349653"/>
            <a:ext cx="497650" cy="524538"/>
            <a:chOff x="4140019" y="3273984"/>
            <a:chExt cx="497650" cy="524538"/>
          </a:xfrm>
        </p:grpSpPr>
        <p:sp>
          <p:nvSpPr>
            <p:cNvPr id="2322" name="Google Shape;2322;p69"/>
            <p:cNvSpPr/>
            <p:nvPr/>
          </p:nvSpPr>
          <p:spPr>
            <a:xfrm>
              <a:off x="4140019" y="3369136"/>
              <a:ext cx="83773" cy="412986"/>
            </a:xfrm>
            <a:custGeom>
              <a:avLst/>
              <a:gdLst/>
              <a:ahLst/>
              <a:cxnLst/>
              <a:rect l="l" t="t" r="r" b="b"/>
              <a:pathLst>
                <a:path w="3933" h="19389" extrusionOk="0">
                  <a:moveTo>
                    <a:pt x="3451" y="1"/>
                  </a:moveTo>
                  <a:cubicBezTo>
                    <a:pt x="1547" y="1"/>
                    <a:pt x="0" y="1548"/>
                    <a:pt x="0" y="3452"/>
                  </a:cubicBezTo>
                  <a:lnTo>
                    <a:pt x="0" y="15937"/>
                  </a:lnTo>
                  <a:cubicBezTo>
                    <a:pt x="0" y="17838"/>
                    <a:pt x="1547" y="19389"/>
                    <a:pt x="3451" y="19389"/>
                  </a:cubicBezTo>
                  <a:lnTo>
                    <a:pt x="3932" y="18719"/>
                  </a:lnTo>
                  <a:lnTo>
                    <a:pt x="3451" y="17950"/>
                  </a:lnTo>
                  <a:cubicBezTo>
                    <a:pt x="2339" y="17950"/>
                    <a:pt x="1443" y="17045"/>
                    <a:pt x="1443" y="15937"/>
                  </a:cubicBezTo>
                  <a:lnTo>
                    <a:pt x="1443" y="3452"/>
                  </a:lnTo>
                  <a:cubicBezTo>
                    <a:pt x="1443" y="2344"/>
                    <a:pt x="2347" y="1444"/>
                    <a:pt x="3451" y="1444"/>
                  </a:cubicBezTo>
                  <a:lnTo>
                    <a:pt x="3932" y="678"/>
                  </a:lnTo>
                  <a:lnTo>
                    <a:pt x="34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9"/>
            <p:cNvSpPr/>
            <p:nvPr/>
          </p:nvSpPr>
          <p:spPr>
            <a:xfrm>
              <a:off x="4553896" y="3368986"/>
              <a:ext cx="83773" cy="413135"/>
            </a:xfrm>
            <a:custGeom>
              <a:avLst/>
              <a:gdLst/>
              <a:ahLst/>
              <a:cxnLst/>
              <a:rect l="l" t="t" r="r" b="b"/>
              <a:pathLst>
                <a:path w="3933" h="19396" extrusionOk="0">
                  <a:moveTo>
                    <a:pt x="481" y="0"/>
                  </a:moveTo>
                  <a:lnTo>
                    <a:pt x="0" y="727"/>
                  </a:lnTo>
                  <a:lnTo>
                    <a:pt x="481" y="1443"/>
                  </a:lnTo>
                  <a:cubicBezTo>
                    <a:pt x="1589" y="1443"/>
                    <a:pt x="2489" y="2351"/>
                    <a:pt x="2489" y="3455"/>
                  </a:cubicBezTo>
                  <a:lnTo>
                    <a:pt x="2489" y="15940"/>
                  </a:lnTo>
                  <a:cubicBezTo>
                    <a:pt x="2489" y="17052"/>
                    <a:pt x="1585" y="17953"/>
                    <a:pt x="481" y="17953"/>
                  </a:cubicBezTo>
                  <a:lnTo>
                    <a:pt x="0" y="18626"/>
                  </a:lnTo>
                  <a:lnTo>
                    <a:pt x="481" y="19396"/>
                  </a:lnTo>
                  <a:cubicBezTo>
                    <a:pt x="2385" y="19396"/>
                    <a:pt x="3928" y="17845"/>
                    <a:pt x="3932" y="15940"/>
                  </a:cubicBezTo>
                  <a:lnTo>
                    <a:pt x="3932" y="3455"/>
                  </a:lnTo>
                  <a:cubicBezTo>
                    <a:pt x="3932" y="1551"/>
                    <a:pt x="2385" y="0"/>
                    <a:pt x="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9"/>
            <p:cNvSpPr/>
            <p:nvPr/>
          </p:nvSpPr>
          <p:spPr>
            <a:xfrm>
              <a:off x="4378589" y="3273984"/>
              <a:ext cx="110568" cy="88864"/>
            </a:xfrm>
            <a:custGeom>
              <a:avLst/>
              <a:gdLst/>
              <a:ahLst/>
              <a:cxnLst/>
              <a:rect l="l" t="t" r="r" b="b"/>
              <a:pathLst>
                <a:path w="5191" h="4172" extrusionOk="0">
                  <a:moveTo>
                    <a:pt x="1514" y="1"/>
                  </a:moveTo>
                  <a:cubicBezTo>
                    <a:pt x="1505" y="1"/>
                    <a:pt x="1495" y="1"/>
                    <a:pt x="1485" y="1"/>
                  </a:cubicBezTo>
                  <a:lnTo>
                    <a:pt x="481" y="5"/>
                  </a:lnTo>
                  <a:lnTo>
                    <a:pt x="0" y="771"/>
                  </a:lnTo>
                  <a:lnTo>
                    <a:pt x="481" y="1448"/>
                  </a:lnTo>
                  <a:lnTo>
                    <a:pt x="1485" y="1444"/>
                  </a:lnTo>
                  <a:lnTo>
                    <a:pt x="1489" y="1444"/>
                  </a:lnTo>
                  <a:cubicBezTo>
                    <a:pt x="2093" y="1444"/>
                    <a:pt x="2655" y="1675"/>
                    <a:pt x="3082" y="2102"/>
                  </a:cubicBezTo>
                  <a:cubicBezTo>
                    <a:pt x="3509" y="2525"/>
                    <a:pt x="3748" y="3091"/>
                    <a:pt x="3748" y="3691"/>
                  </a:cubicBezTo>
                  <a:lnTo>
                    <a:pt x="4467" y="4172"/>
                  </a:lnTo>
                  <a:lnTo>
                    <a:pt x="5191" y="3691"/>
                  </a:lnTo>
                  <a:cubicBezTo>
                    <a:pt x="5191" y="2702"/>
                    <a:pt x="4806" y="1775"/>
                    <a:pt x="4102" y="1078"/>
                  </a:cubicBezTo>
                  <a:cubicBezTo>
                    <a:pt x="3408" y="385"/>
                    <a:pt x="2489" y="1"/>
                    <a:pt x="1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9"/>
            <p:cNvSpPr/>
            <p:nvPr/>
          </p:nvSpPr>
          <p:spPr>
            <a:xfrm>
              <a:off x="4287528" y="3274069"/>
              <a:ext cx="101324" cy="89183"/>
            </a:xfrm>
            <a:custGeom>
              <a:avLst/>
              <a:gdLst/>
              <a:ahLst/>
              <a:cxnLst/>
              <a:rect l="l" t="t" r="r" b="b"/>
              <a:pathLst>
                <a:path w="4757" h="4187" extrusionOk="0">
                  <a:moveTo>
                    <a:pt x="3687" y="1"/>
                  </a:moveTo>
                  <a:cubicBezTo>
                    <a:pt x="2702" y="5"/>
                    <a:pt x="1774" y="389"/>
                    <a:pt x="1078" y="1090"/>
                  </a:cubicBezTo>
                  <a:cubicBezTo>
                    <a:pt x="378" y="1794"/>
                    <a:pt x="1" y="2721"/>
                    <a:pt x="1" y="3706"/>
                  </a:cubicBezTo>
                  <a:lnTo>
                    <a:pt x="762" y="4187"/>
                  </a:lnTo>
                  <a:lnTo>
                    <a:pt x="1443" y="3706"/>
                  </a:lnTo>
                  <a:cubicBezTo>
                    <a:pt x="1436" y="2463"/>
                    <a:pt x="2448" y="1448"/>
                    <a:pt x="3694" y="1448"/>
                  </a:cubicBezTo>
                  <a:lnTo>
                    <a:pt x="4756" y="1444"/>
                  </a:lnTo>
                  <a:lnTo>
                    <a:pt x="47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9"/>
            <p:cNvSpPr/>
            <p:nvPr/>
          </p:nvSpPr>
          <p:spPr>
            <a:xfrm>
              <a:off x="4368343" y="3352755"/>
              <a:ext cx="195790" cy="445766"/>
            </a:xfrm>
            <a:custGeom>
              <a:avLst/>
              <a:gdLst/>
              <a:ahLst/>
              <a:cxnLst/>
              <a:rect l="l" t="t" r="r" b="b"/>
              <a:pathLst>
                <a:path w="9192" h="20928" extrusionOk="0">
                  <a:moveTo>
                    <a:pt x="6214" y="0"/>
                  </a:moveTo>
                  <a:lnTo>
                    <a:pt x="0" y="966"/>
                  </a:lnTo>
                  <a:lnTo>
                    <a:pt x="962" y="20927"/>
                  </a:lnTo>
                  <a:lnTo>
                    <a:pt x="9192" y="20927"/>
                  </a:lnTo>
                  <a:lnTo>
                    <a:pt x="91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9"/>
            <p:cNvSpPr/>
            <p:nvPr/>
          </p:nvSpPr>
          <p:spPr>
            <a:xfrm>
              <a:off x="4213528" y="3352755"/>
              <a:ext cx="175320" cy="445766"/>
            </a:xfrm>
            <a:custGeom>
              <a:avLst/>
              <a:gdLst/>
              <a:ahLst/>
              <a:cxnLst/>
              <a:rect l="l" t="t" r="r" b="b"/>
              <a:pathLst>
                <a:path w="8231" h="20928" extrusionOk="0">
                  <a:moveTo>
                    <a:pt x="0" y="0"/>
                  </a:moveTo>
                  <a:lnTo>
                    <a:pt x="0" y="20927"/>
                  </a:lnTo>
                  <a:lnTo>
                    <a:pt x="8230" y="20927"/>
                  </a:lnTo>
                  <a:lnTo>
                    <a:pt x="8230" y="966"/>
                  </a:lnTo>
                  <a:lnTo>
                    <a:pt x="297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9"/>
            <p:cNvSpPr/>
            <p:nvPr/>
          </p:nvSpPr>
          <p:spPr>
            <a:xfrm>
              <a:off x="4276962" y="3352755"/>
              <a:ext cx="111889" cy="382335"/>
            </a:xfrm>
            <a:custGeom>
              <a:avLst/>
              <a:gdLst/>
              <a:ahLst/>
              <a:cxnLst/>
              <a:rect l="l" t="t" r="r" b="b"/>
              <a:pathLst>
                <a:path w="5253" h="17950" extrusionOk="0">
                  <a:moveTo>
                    <a:pt x="0" y="0"/>
                  </a:moveTo>
                  <a:lnTo>
                    <a:pt x="0" y="3944"/>
                  </a:lnTo>
                  <a:lnTo>
                    <a:pt x="481" y="4644"/>
                  </a:lnTo>
                  <a:lnTo>
                    <a:pt x="0" y="5522"/>
                  </a:lnTo>
                  <a:lnTo>
                    <a:pt x="0" y="10454"/>
                  </a:lnTo>
                  <a:lnTo>
                    <a:pt x="481" y="11378"/>
                  </a:lnTo>
                  <a:lnTo>
                    <a:pt x="0" y="12162"/>
                  </a:lnTo>
                  <a:lnTo>
                    <a:pt x="0" y="17099"/>
                  </a:lnTo>
                  <a:lnTo>
                    <a:pt x="1347" y="17949"/>
                  </a:lnTo>
                  <a:lnTo>
                    <a:pt x="5252" y="17949"/>
                  </a:lnTo>
                  <a:lnTo>
                    <a:pt x="52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9"/>
            <p:cNvSpPr/>
            <p:nvPr/>
          </p:nvSpPr>
          <p:spPr>
            <a:xfrm>
              <a:off x="4388835" y="3352755"/>
              <a:ext cx="111889" cy="382335"/>
            </a:xfrm>
            <a:custGeom>
              <a:avLst/>
              <a:gdLst/>
              <a:ahLst/>
              <a:cxnLst/>
              <a:rect l="l" t="t" r="r" b="b"/>
              <a:pathLst>
                <a:path w="5253" h="17950" extrusionOk="0">
                  <a:moveTo>
                    <a:pt x="0" y="0"/>
                  </a:moveTo>
                  <a:lnTo>
                    <a:pt x="0" y="17949"/>
                  </a:lnTo>
                  <a:lnTo>
                    <a:pt x="3905" y="17949"/>
                  </a:lnTo>
                  <a:lnTo>
                    <a:pt x="5252" y="17099"/>
                  </a:lnTo>
                  <a:lnTo>
                    <a:pt x="5252" y="12162"/>
                  </a:lnTo>
                  <a:lnTo>
                    <a:pt x="4771" y="11308"/>
                  </a:lnTo>
                  <a:lnTo>
                    <a:pt x="5252" y="10454"/>
                  </a:lnTo>
                  <a:lnTo>
                    <a:pt x="5252" y="5522"/>
                  </a:lnTo>
                  <a:lnTo>
                    <a:pt x="4771" y="4718"/>
                  </a:lnTo>
                  <a:lnTo>
                    <a:pt x="5252" y="3944"/>
                  </a:lnTo>
                  <a:lnTo>
                    <a:pt x="52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9"/>
            <p:cNvSpPr/>
            <p:nvPr/>
          </p:nvSpPr>
          <p:spPr>
            <a:xfrm>
              <a:off x="4378589" y="3436766"/>
              <a:ext cx="122134" cy="298328"/>
            </a:xfrm>
            <a:custGeom>
              <a:avLst/>
              <a:gdLst/>
              <a:ahLst/>
              <a:cxnLst/>
              <a:rect l="l" t="t" r="r" b="b"/>
              <a:pathLst>
                <a:path w="5734" h="14006" extrusionOk="0">
                  <a:moveTo>
                    <a:pt x="481" y="0"/>
                  </a:moveTo>
                  <a:lnTo>
                    <a:pt x="0" y="750"/>
                  </a:lnTo>
                  <a:lnTo>
                    <a:pt x="481" y="1443"/>
                  </a:lnTo>
                  <a:lnTo>
                    <a:pt x="3240" y="1443"/>
                  </a:lnTo>
                  <a:lnTo>
                    <a:pt x="481" y="3186"/>
                  </a:lnTo>
                  <a:lnTo>
                    <a:pt x="0" y="3998"/>
                  </a:lnTo>
                  <a:lnTo>
                    <a:pt x="481" y="4894"/>
                  </a:lnTo>
                  <a:lnTo>
                    <a:pt x="3240" y="6641"/>
                  </a:lnTo>
                  <a:lnTo>
                    <a:pt x="481" y="6641"/>
                  </a:lnTo>
                  <a:lnTo>
                    <a:pt x="0" y="7410"/>
                  </a:lnTo>
                  <a:lnTo>
                    <a:pt x="481" y="8084"/>
                  </a:lnTo>
                  <a:lnTo>
                    <a:pt x="3240" y="8084"/>
                  </a:lnTo>
                  <a:lnTo>
                    <a:pt x="481" y="9831"/>
                  </a:lnTo>
                  <a:lnTo>
                    <a:pt x="0" y="10681"/>
                  </a:lnTo>
                  <a:lnTo>
                    <a:pt x="481" y="11539"/>
                  </a:lnTo>
                  <a:lnTo>
                    <a:pt x="4386" y="14005"/>
                  </a:lnTo>
                  <a:lnTo>
                    <a:pt x="5733" y="14005"/>
                  </a:lnTo>
                  <a:lnTo>
                    <a:pt x="5733" y="13155"/>
                  </a:lnTo>
                  <a:lnTo>
                    <a:pt x="1832" y="10685"/>
                  </a:lnTo>
                  <a:lnTo>
                    <a:pt x="5733" y="8218"/>
                  </a:lnTo>
                  <a:lnTo>
                    <a:pt x="5733" y="6510"/>
                  </a:lnTo>
                  <a:lnTo>
                    <a:pt x="1832" y="4044"/>
                  </a:lnTo>
                  <a:lnTo>
                    <a:pt x="5733" y="1578"/>
                  </a:lnTo>
                  <a:lnTo>
                    <a:pt x="57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9"/>
            <p:cNvSpPr/>
            <p:nvPr/>
          </p:nvSpPr>
          <p:spPr>
            <a:xfrm>
              <a:off x="4276962" y="3436766"/>
              <a:ext cx="111889" cy="298328"/>
            </a:xfrm>
            <a:custGeom>
              <a:avLst/>
              <a:gdLst/>
              <a:ahLst/>
              <a:cxnLst/>
              <a:rect l="l" t="t" r="r" b="b"/>
              <a:pathLst>
                <a:path w="5253" h="14006" extrusionOk="0">
                  <a:moveTo>
                    <a:pt x="0" y="0"/>
                  </a:moveTo>
                  <a:lnTo>
                    <a:pt x="0" y="1578"/>
                  </a:lnTo>
                  <a:lnTo>
                    <a:pt x="3902" y="4044"/>
                  </a:lnTo>
                  <a:lnTo>
                    <a:pt x="0" y="6510"/>
                  </a:lnTo>
                  <a:lnTo>
                    <a:pt x="0" y="8218"/>
                  </a:lnTo>
                  <a:lnTo>
                    <a:pt x="3902" y="10685"/>
                  </a:lnTo>
                  <a:lnTo>
                    <a:pt x="0" y="13155"/>
                  </a:lnTo>
                  <a:lnTo>
                    <a:pt x="0" y="14005"/>
                  </a:lnTo>
                  <a:lnTo>
                    <a:pt x="1347" y="14005"/>
                  </a:lnTo>
                  <a:lnTo>
                    <a:pt x="5252" y="11539"/>
                  </a:lnTo>
                  <a:lnTo>
                    <a:pt x="5252" y="9831"/>
                  </a:lnTo>
                  <a:lnTo>
                    <a:pt x="2490" y="8084"/>
                  </a:lnTo>
                  <a:lnTo>
                    <a:pt x="5252" y="8084"/>
                  </a:lnTo>
                  <a:lnTo>
                    <a:pt x="5252" y="6641"/>
                  </a:lnTo>
                  <a:lnTo>
                    <a:pt x="2490" y="6641"/>
                  </a:lnTo>
                  <a:lnTo>
                    <a:pt x="5252" y="4894"/>
                  </a:lnTo>
                  <a:lnTo>
                    <a:pt x="5252" y="3186"/>
                  </a:lnTo>
                  <a:lnTo>
                    <a:pt x="2490" y="1443"/>
                  </a:lnTo>
                  <a:lnTo>
                    <a:pt x="5252" y="1443"/>
                  </a:lnTo>
                  <a:lnTo>
                    <a:pt x="525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2" name="Google Shape;2332;p69"/>
          <p:cNvGrpSpPr/>
          <p:nvPr/>
        </p:nvGrpSpPr>
        <p:grpSpPr>
          <a:xfrm>
            <a:off x="4799098" y="3349664"/>
            <a:ext cx="265791" cy="524515"/>
            <a:chOff x="4812703" y="3243843"/>
            <a:chExt cx="265791" cy="524515"/>
          </a:xfrm>
        </p:grpSpPr>
        <p:sp>
          <p:nvSpPr>
            <p:cNvPr id="2333" name="Google Shape;2333;p69"/>
            <p:cNvSpPr/>
            <p:nvPr/>
          </p:nvSpPr>
          <p:spPr>
            <a:xfrm>
              <a:off x="4925150" y="3288746"/>
              <a:ext cx="153339" cy="479612"/>
            </a:xfrm>
            <a:custGeom>
              <a:avLst/>
              <a:gdLst/>
              <a:ahLst/>
              <a:cxnLst/>
              <a:rect l="l" t="t" r="r" b="b"/>
              <a:pathLst>
                <a:path w="7199" h="22517" extrusionOk="0">
                  <a:moveTo>
                    <a:pt x="0" y="1"/>
                  </a:moveTo>
                  <a:lnTo>
                    <a:pt x="962" y="22516"/>
                  </a:lnTo>
                  <a:lnTo>
                    <a:pt x="7199" y="22516"/>
                  </a:lnTo>
                  <a:lnTo>
                    <a:pt x="7199" y="18353"/>
                  </a:lnTo>
                  <a:lnTo>
                    <a:pt x="6718" y="17630"/>
                  </a:lnTo>
                  <a:lnTo>
                    <a:pt x="7199" y="16910"/>
                  </a:lnTo>
                  <a:lnTo>
                    <a:pt x="7199" y="15283"/>
                  </a:lnTo>
                  <a:lnTo>
                    <a:pt x="6718" y="14560"/>
                  </a:lnTo>
                  <a:lnTo>
                    <a:pt x="7199" y="13840"/>
                  </a:lnTo>
                  <a:lnTo>
                    <a:pt x="7199" y="12216"/>
                  </a:lnTo>
                  <a:lnTo>
                    <a:pt x="6718" y="11493"/>
                  </a:lnTo>
                  <a:lnTo>
                    <a:pt x="7199" y="10774"/>
                  </a:lnTo>
                  <a:lnTo>
                    <a:pt x="7199" y="9146"/>
                  </a:lnTo>
                  <a:lnTo>
                    <a:pt x="6718" y="8427"/>
                  </a:lnTo>
                  <a:lnTo>
                    <a:pt x="7199" y="7703"/>
                  </a:lnTo>
                  <a:lnTo>
                    <a:pt x="7199" y="4029"/>
                  </a:lnTo>
                  <a:lnTo>
                    <a:pt x="3948" y="962"/>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9"/>
            <p:cNvSpPr/>
            <p:nvPr/>
          </p:nvSpPr>
          <p:spPr>
            <a:xfrm>
              <a:off x="4812703" y="3288746"/>
              <a:ext cx="132955" cy="479612"/>
            </a:xfrm>
            <a:custGeom>
              <a:avLst/>
              <a:gdLst/>
              <a:ahLst/>
              <a:cxnLst/>
              <a:rect l="l" t="t" r="r" b="b"/>
              <a:pathLst>
                <a:path w="6242" h="22517" extrusionOk="0">
                  <a:moveTo>
                    <a:pt x="6241" y="1"/>
                  </a:moveTo>
                  <a:lnTo>
                    <a:pt x="3252" y="962"/>
                  </a:lnTo>
                  <a:lnTo>
                    <a:pt x="0" y="4029"/>
                  </a:lnTo>
                  <a:lnTo>
                    <a:pt x="0" y="7703"/>
                  </a:lnTo>
                  <a:lnTo>
                    <a:pt x="481" y="8427"/>
                  </a:lnTo>
                  <a:lnTo>
                    <a:pt x="0" y="9146"/>
                  </a:lnTo>
                  <a:lnTo>
                    <a:pt x="0" y="10774"/>
                  </a:lnTo>
                  <a:lnTo>
                    <a:pt x="481" y="11493"/>
                  </a:lnTo>
                  <a:lnTo>
                    <a:pt x="0" y="12216"/>
                  </a:lnTo>
                  <a:lnTo>
                    <a:pt x="0" y="13840"/>
                  </a:lnTo>
                  <a:lnTo>
                    <a:pt x="481" y="14560"/>
                  </a:lnTo>
                  <a:lnTo>
                    <a:pt x="0" y="15283"/>
                  </a:lnTo>
                  <a:lnTo>
                    <a:pt x="0" y="16910"/>
                  </a:lnTo>
                  <a:lnTo>
                    <a:pt x="481" y="17630"/>
                  </a:lnTo>
                  <a:lnTo>
                    <a:pt x="0" y="18353"/>
                  </a:lnTo>
                  <a:lnTo>
                    <a:pt x="0" y="22516"/>
                  </a:lnTo>
                  <a:lnTo>
                    <a:pt x="6241" y="22516"/>
                  </a:lnTo>
                  <a:lnTo>
                    <a:pt x="62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9"/>
            <p:cNvSpPr/>
            <p:nvPr/>
          </p:nvSpPr>
          <p:spPr>
            <a:xfrm>
              <a:off x="4812703" y="3452827"/>
              <a:ext cx="49033" cy="30757"/>
            </a:xfrm>
            <a:custGeom>
              <a:avLst/>
              <a:gdLst/>
              <a:ahLst/>
              <a:cxnLst/>
              <a:rect l="l" t="t" r="r" b="b"/>
              <a:pathLst>
                <a:path w="2302" h="1444" extrusionOk="0">
                  <a:moveTo>
                    <a:pt x="0" y="0"/>
                  </a:moveTo>
                  <a:lnTo>
                    <a:pt x="0" y="1443"/>
                  </a:lnTo>
                  <a:lnTo>
                    <a:pt x="2301" y="1443"/>
                  </a:lnTo>
                  <a:lnTo>
                    <a:pt x="2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9"/>
            <p:cNvSpPr/>
            <p:nvPr/>
          </p:nvSpPr>
          <p:spPr>
            <a:xfrm>
              <a:off x="4812703" y="3518136"/>
              <a:ext cx="49033" cy="30757"/>
            </a:xfrm>
            <a:custGeom>
              <a:avLst/>
              <a:gdLst/>
              <a:ahLst/>
              <a:cxnLst/>
              <a:rect l="l" t="t" r="r" b="b"/>
              <a:pathLst>
                <a:path w="2302" h="1444" extrusionOk="0">
                  <a:moveTo>
                    <a:pt x="0" y="1"/>
                  </a:moveTo>
                  <a:lnTo>
                    <a:pt x="0" y="1444"/>
                  </a:lnTo>
                  <a:lnTo>
                    <a:pt x="2301" y="1444"/>
                  </a:lnTo>
                  <a:lnTo>
                    <a:pt x="2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9"/>
            <p:cNvSpPr/>
            <p:nvPr/>
          </p:nvSpPr>
          <p:spPr>
            <a:xfrm>
              <a:off x="4812703" y="3583552"/>
              <a:ext cx="49033" cy="30736"/>
            </a:xfrm>
            <a:custGeom>
              <a:avLst/>
              <a:gdLst/>
              <a:ahLst/>
              <a:cxnLst/>
              <a:rect l="l" t="t" r="r" b="b"/>
              <a:pathLst>
                <a:path w="2302" h="1443" extrusionOk="0">
                  <a:moveTo>
                    <a:pt x="0" y="0"/>
                  </a:moveTo>
                  <a:lnTo>
                    <a:pt x="0" y="1443"/>
                  </a:lnTo>
                  <a:lnTo>
                    <a:pt x="2301" y="1443"/>
                  </a:lnTo>
                  <a:lnTo>
                    <a:pt x="2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9"/>
            <p:cNvSpPr/>
            <p:nvPr/>
          </p:nvSpPr>
          <p:spPr>
            <a:xfrm>
              <a:off x="4812703" y="3648946"/>
              <a:ext cx="49033" cy="30757"/>
            </a:xfrm>
            <a:custGeom>
              <a:avLst/>
              <a:gdLst/>
              <a:ahLst/>
              <a:cxnLst/>
              <a:rect l="l" t="t" r="r" b="b"/>
              <a:pathLst>
                <a:path w="2302" h="1444" extrusionOk="0">
                  <a:moveTo>
                    <a:pt x="0" y="0"/>
                  </a:moveTo>
                  <a:lnTo>
                    <a:pt x="0" y="1443"/>
                  </a:lnTo>
                  <a:lnTo>
                    <a:pt x="2301" y="1443"/>
                  </a:lnTo>
                  <a:lnTo>
                    <a:pt x="2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9"/>
            <p:cNvSpPr/>
            <p:nvPr/>
          </p:nvSpPr>
          <p:spPr>
            <a:xfrm>
              <a:off x="5029482" y="3452827"/>
              <a:ext cx="49011" cy="30757"/>
            </a:xfrm>
            <a:custGeom>
              <a:avLst/>
              <a:gdLst/>
              <a:ahLst/>
              <a:cxnLst/>
              <a:rect l="l" t="t" r="r" b="b"/>
              <a:pathLst>
                <a:path w="2301" h="1444" extrusionOk="0">
                  <a:moveTo>
                    <a:pt x="0" y="0"/>
                  </a:moveTo>
                  <a:lnTo>
                    <a:pt x="0" y="1443"/>
                  </a:lnTo>
                  <a:lnTo>
                    <a:pt x="2301" y="1443"/>
                  </a:lnTo>
                  <a:lnTo>
                    <a:pt x="2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9"/>
            <p:cNvSpPr/>
            <p:nvPr/>
          </p:nvSpPr>
          <p:spPr>
            <a:xfrm>
              <a:off x="5029482" y="3518136"/>
              <a:ext cx="49011" cy="30757"/>
            </a:xfrm>
            <a:custGeom>
              <a:avLst/>
              <a:gdLst/>
              <a:ahLst/>
              <a:cxnLst/>
              <a:rect l="l" t="t" r="r" b="b"/>
              <a:pathLst>
                <a:path w="2301" h="1444" extrusionOk="0">
                  <a:moveTo>
                    <a:pt x="0" y="1"/>
                  </a:moveTo>
                  <a:lnTo>
                    <a:pt x="0" y="1444"/>
                  </a:lnTo>
                  <a:lnTo>
                    <a:pt x="2301" y="1444"/>
                  </a:lnTo>
                  <a:lnTo>
                    <a:pt x="2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9"/>
            <p:cNvSpPr/>
            <p:nvPr/>
          </p:nvSpPr>
          <p:spPr>
            <a:xfrm>
              <a:off x="5029482" y="3583552"/>
              <a:ext cx="49011" cy="30736"/>
            </a:xfrm>
            <a:custGeom>
              <a:avLst/>
              <a:gdLst/>
              <a:ahLst/>
              <a:cxnLst/>
              <a:rect l="l" t="t" r="r" b="b"/>
              <a:pathLst>
                <a:path w="2301" h="1443" extrusionOk="0">
                  <a:moveTo>
                    <a:pt x="0" y="0"/>
                  </a:moveTo>
                  <a:lnTo>
                    <a:pt x="0" y="1443"/>
                  </a:lnTo>
                  <a:lnTo>
                    <a:pt x="2301" y="1443"/>
                  </a:lnTo>
                  <a:lnTo>
                    <a:pt x="2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9"/>
            <p:cNvSpPr/>
            <p:nvPr/>
          </p:nvSpPr>
          <p:spPr>
            <a:xfrm>
              <a:off x="5029482" y="3648946"/>
              <a:ext cx="49011" cy="30757"/>
            </a:xfrm>
            <a:custGeom>
              <a:avLst/>
              <a:gdLst/>
              <a:ahLst/>
              <a:cxnLst/>
              <a:rect l="l" t="t" r="r" b="b"/>
              <a:pathLst>
                <a:path w="2301" h="1444" extrusionOk="0">
                  <a:moveTo>
                    <a:pt x="0" y="0"/>
                  </a:moveTo>
                  <a:lnTo>
                    <a:pt x="0" y="1443"/>
                  </a:lnTo>
                  <a:lnTo>
                    <a:pt x="2301" y="1443"/>
                  </a:lnTo>
                  <a:lnTo>
                    <a:pt x="23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9"/>
            <p:cNvSpPr/>
            <p:nvPr/>
          </p:nvSpPr>
          <p:spPr>
            <a:xfrm>
              <a:off x="4925150" y="3243843"/>
              <a:ext cx="84092" cy="65412"/>
            </a:xfrm>
            <a:custGeom>
              <a:avLst/>
              <a:gdLst/>
              <a:ahLst/>
              <a:cxnLst/>
              <a:rect l="l" t="t" r="r" b="b"/>
              <a:pathLst>
                <a:path w="3948" h="3071" extrusionOk="0">
                  <a:moveTo>
                    <a:pt x="962" y="0"/>
                  </a:moveTo>
                  <a:lnTo>
                    <a:pt x="0" y="1535"/>
                  </a:lnTo>
                  <a:lnTo>
                    <a:pt x="962" y="3070"/>
                  </a:lnTo>
                  <a:lnTo>
                    <a:pt x="3948" y="3070"/>
                  </a:lnTo>
                  <a:lnTo>
                    <a:pt x="39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9"/>
            <p:cNvSpPr/>
            <p:nvPr/>
          </p:nvSpPr>
          <p:spPr>
            <a:xfrm>
              <a:off x="4881952" y="3243843"/>
              <a:ext cx="63623" cy="65412"/>
            </a:xfrm>
            <a:custGeom>
              <a:avLst/>
              <a:gdLst/>
              <a:ahLst/>
              <a:cxnLst/>
              <a:rect l="l" t="t" r="r" b="b"/>
              <a:pathLst>
                <a:path w="2987" h="3071" extrusionOk="0">
                  <a:moveTo>
                    <a:pt x="1" y="0"/>
                  </a:moveTo>
                  <a:lnTo>
                    <a:pt x="1" y="3070"/>
                  </a:lnTo>
                  <a:lnTo>
                    <a:pt x="2986" y="3070"/>
                  </a:lnTo>
                  <a:lnTo>
                    <a:pt x="29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 name="Google Shape;2345;p69"/>
          <p:cNvGrpSpPr/>
          <p:nvPr/>
        </p:nvGrpSpPr>
        <p:grpSpPr>
          <a:xfrm>
            <a:off x="5222641" y="3349626"/>
            <a:ext cx="326447" cy="524591"/>
            <a:chOff x="5316065" y="3246058"/>
            <a:chExt cx="326447" cy="524591"/>
          </a:xfrm>
        </p:grpSpPr>
        <p:sp>
          <p:nvSpPr>
            <p:cNvPr id="2346" name="Google Shape;2346;p69"/>
            <p:cNvSpPr/>
            <p:nvPr/>
          </p:nvSpPr>
          <p:spPr>
            <a:xfrm>
              <a:off x="5393516" y="3362426"/>
              <a:ext cx="248997" cy="390855"/>
            </a:xfrm>
            <a:custGeom>
              <a:avLst/>
              <a:gdLst/>
              <a:ahLst/>
              <a:cxnLst/>
              <a:rect l="l" t="t" r="r" b="b"/>
              <a:pathLst>
                <a:path w="11690" h="18350" extrusionOk="0">
                  <a:moveTo>
                    <a:pt x="8669" y="1"/>
                  </a:moveTo>
                  <a:lnTo>
                    <a:pt x="8669" y="13301"/>
                  </a:lnTo>
                  <a:cubicBezTo>
                    <a:pt x="8669" y="15287"/>
                    <a:pt x="7053" y="16906"/>
                    <a:pt x="5064" y="16906"/>
                  </a:cubicBezTo>
                  <a:lnTo>
                    <a:pt x="1" y="16906"/>
                  </a:lnTo>
                  <a:lnTo>
                    <a:pt x="1" y="18349"/>
                  </a:lnTo>
                  <a:lnTo>
                    <a:pt x="5064" y="18349"/>
                  </a:lnTo>
                  <a:cubicBezTo>
                    <a:pt x="7850" y="18349"/>
                    <a:pt x="10112" y="16083"/>
                    <a:pt x="10112" y="13301"/>
                  </a:cubicBezTo>
                  <a:lnTo>
                    <a:pt x="10112" y="3021"/>
                  </a:lnTo>
                  <a:lnTo>
                    <a:pt x="11689" y="3021"/>
                  </a:lnTo>
                  <a:lnTo>
                    <a:pt x="11689" y="1578"/>
                  </a:lnTo>
                  <a:lnTo>
                    <a:pt x="10112" y="1578"/>
                  </a:lnTo>
                  <a:lnTo>
                    <a:pt x="101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9"/>
            <p:cNvSpPr/>
            <p:nvPr/>
          </p:nvSpPr>
          <p:spPr>
            <a:xfrm>
              <a:off x="5344502" y="3553134"/>
              <a:ext cx="69608" cy="217516"/>
            </a:xfrm>
            <a:custGeom>
              <a:avLst/>
              <a:gdLst/>
              <a:ahLst/>
              <a:cxnLst/>
              <a:rect l="l" t="t" r="r" b="b"/>
              <a:pathLst>
                <a:path w="3268" h="10212" extrusionOk="0">
                  <a:moveTo>
                    <a:pt x="1" y="1"/>
                  </a:moveTo>
                  <a:lnTo>
                    <a:pt x="963" y="10212"/>
                  </a:lnTo>
                  <a:lnTo>
                    <a:pt x="3267" y="10212"/>
                  </a:lnTo>
                  <a:lnTo>
                    <a:pt x="3267" y="966"/>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9"/>
            <p:cNvSpPr/>
            <p:nvPr/>
          </p:nvSpPr>
          <p:spPr>
            <a:xfrm>
              <a:off x="5354748" y="3432740"/>
              <a:ext cx="25688" cy="85903"/>
            </a:xfrm>
            <a:custGeom>
              <a:avLst/>
              <a:gdLst/>
              <a:ahLst/>
              <a:cxnLst/>
              <a:rect l="l" t="t" r="r" b="b"/>
              <a:pathLst>
                <a:path w="1206" h="4033" extrusionOk="0">
                  <a:moveTo>
                    <a:pt x="1" y="1"/>
                  </a:moveTo>
                  <a:lnTo>
                    <a:pt x="1" y="4033"/>
                  </a:lnTo>
                  <a:lnTo>
                    <a:pt x="1205" y="3552"/>
                  </a:lnTo>
                  <a:lnTo>
                    <a:pt x="1205" y="482"/>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9"/>
            <p:cNvSpPr/>
            <p:nvPr/>
          </p:nvSpPr>
          <p:spPr>
            <a:xfrm>
              <a:off x="5349678" y="3432740"/>
              <a:ext cx="15336" cy="85903"/>
            </a:xfrm>
            <a:custGeom>
              <a:avLst/>
              <a:gdLst/>
              <a:ahLst/>
              <a:cxnLst/>
              <a:rect l="l" t="t" r="r" b="b"/>
              <a:pathLst>
                <a:path w="720" h="4033" extrusionOk="0">
                  <a:moveTo>
                    <a:pt x="720" y="1"/>
                  </a:moveTo>
                  <a:lnTo>
                    <a:pt x="0" y="482"/>
                  </a:lnTo>
                  <a:lnTo>
                    <a:pt x="0" y="3552"/>
                  </a:lnTo>
                  <a:lnTo>
                    <a:pt x="720" y="4033"/>
                  </a:lnTo>
                  <a:lnTo>
                    <a:pt x="7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9"/>
            <p:cNvSpPr/>
            <p:nvPr/>
          </p:nvSpPr>
          <p:spPr>
            <a:xfrm>
              <a:off x="5316065" y="3553134"/>
              <a:ext cx="48947" cy="217516"/>
            </a:xfrm>
            <a:custGeom>
              <a:avLst/>
              <a:gdLst/>
              <a:ahLst/>
              <a:cxnLst/>
              <a:rect l="l" t="t" r="r" b="b"/>
              <a:pathLst>
                <a:path w="2298" h="10212" extrusionOk="0">
                  <a:moveTo>
                    <a:pt x="2298" y="1"/>
                  </a:moveTo>
                  <a:lnTo>
                    <a:pt x="1" y="966"/>
                  </a:lnTo>
                  <a:lnTo>
                    <a:pt x="1" y="10212"/>
                  </a:lnTo>
                  <a:lnTo>
                    <a:pt x="2298" y="10212"/>
                  </a:lnTo>
                  <a:lnTo>
                    <a:pt x="22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9"/>
            <p:cNvSpPr/>
            <p:nvPr/>
          </p:nvSpPr>
          <p:spPr>
            <a:xfrm>
              <a:off x="5344502" y="3508380"/>
              <a:ext cx="69608" cy="65348"/>
            </a:xfrm>
            <a:custGeom>
              <a:avLst/>
              <a:gdLst/>
              <a:ahLst/>
              <a:cxnLst/>
              <a:rect l="l" t="t" r="r" b="b"/>
              <a:pathLst>
                <a:path w="3268" h="3068" extrusionOk="0">
                  <a:moveTo>
                    <a:pt x="963" y="1"/>
                  </a:moveTo>
                  <a:lnTo>
                    <a:pt x="1" y="1532"/>
                  </a:lnTo>
                  <a:lnTo>
                    <a:pt x="963" y="3067"/>
                  </a:lnTo>
                  <a:lnTo>
                    <a:pt x="3267" y="3067"/>
                  </a:lnTo>
                  <a:lnTo>
                    <a:pt x="32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9"/>
            <p:cNvSpPr/>
            <p:nvPr/>
          </p:nvSpPr>
          <p:spPr>
            <a:xfrm>
              <a:off x="5316065" y="3508380"/>
              <a:ext cx="48947" cy="65348"/>
            </a:xfrm>
            <a:custGeom>
              <a:avLst/>
              <a:gdLst/>
              <a:ahLst/>
              <a:cxnLst/>
              <a:rect l="l" t="t" r="r" b="b"/>
              <a:pathLst>
                <a:path w="2298" h="3068" extrusionOk="0">
                  <a:moveTo>
                    <a:pt x="1" y="1"/>
                  </a:moveTo>
                  <a:lnTo>
                    <a:pt x="1" y="3067"/>
                  </a:lnTo>
                  <a:lnTo>
                    <a:pt x="2298" y="3067"/>
                  </a:lnTo>
                  <a:lnTo>
                    <a:pt x="22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9"/>
            <p:cNvSpPr/>
            <p:nvPr/>
          </p:nvSpPr>
          <p:spPr>
            <a:xfrm>
              <a:off x="5344587" y="3246058"/>
              <a:ext cx="69523" cy="196940"/>
            </a:xfrm>
            <a:custGeom>
              <a:avLst/>
              <a:gdLst/>
              <a:ahLst/>
              <a:cxnLst/>
              <a:rect l="l" t="t" r="r" b="b"/>
              <a:pathLst>
                <a:path w="3264" h="9246" extrusionOk="0">
                  <a:moveTo>
                    <a:pt x="963" y="0"/>
                  </a:moveTo>
                  <a:lnTo>
                    <a:pt x="1" y="4894"/>
                  </a:lnTo>
                  <a:lnTo>
                    <a:pt x="963" y="9246"/>
                  </a:lnTo>
                  <a:lnTo>
                    <a:pt x="3263" y="9246"/>
                  </a:lnTo>
                  <a:lnTo>
                    <a:pt x="3263" y="2301"/>
                  </a:lnTo>
                  <a:cubicBezTo>
                    <a:pt x="3263" y="1031"/>
                    <a:pt x="2232"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9"/>
            <p:cNvSpPr/>
            <p:nvPr/>
          </p:nvSpPr>
          <p:spPr>
            <a:xfrm>
              <a:off x="5316065" y="3246122"/>
              <a:ext cx="48947" cy="196876"/>
            </a:xfrm>
            <a:custGeom>
              <a:avLst/>
              <a:gdLst/>
              <a:ahLst/>
              <a:cxnLst/>
              <a:rect l="l" t="t" r="r" b="b"/>
              <a:pathLst>
                <a:path w="2298" h="9243" extrusionOk="0">
                  <a:moveTo>
                    <a:pt x="2298" y="1"/>
                  </a:moveTo>
                  <a:cubicBezTo>
                    <a:pt x="1028" y="1"/>
                    <a:pt x="1" y="1028"/>
                    <a:pt x="1" y="2298"/>
                  </a:cubicBezTo>
                  <a:lnTo>
                    <a:pt x="1" y="9243"/>
                  </a:lnTo>
                  <a:lnTo>
                    <a:pt x="2298" y="9243"/>
                  </a:lnTo>
                  <a:lnTo>
                    <a:pt x="22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5" name="Google Shape;2355;p69"/>
          <p:cNvGrpSpPr/>
          <p:nvPr/>
        </p:nvGrpSpPr>
        <p:grpSpPr>
          <a:xfrm>
            <a:off x="6389120" y="3468498"/>
            <a:ext cx="524513" cy="286847"/>
            <a:chOff x="6450197" y="3363263"/>
            <a:chExt cx="524513" cy="286847"/>
          </a:xfrm>
        </p:grpSpPr>
        <p:sp>
          <p:nvSpPr>
            <p:cNvPr id="2356" name="Google Shape;2356;p69"/>
            <p:cNvSpPr/>
            <p:nvPr/>
          </p:nvSpPr>
          <p:spPr>
            <a:xfrm>
              <a:off x="6578189" y="3378514"/>
              <a:ext cx="30757" cy="97298"/>
            </a:xfrm>
            <a:custGeom>
              <a:avLst/>
              <a:gdLst/>
              <a:ahLst/>
              <a:cxnLst/>
              <a:rect l="l" t="t" r="r" b="b"/>
              <a:pathLst>
                <a:path w="1444" h="4568" extrusionOk="0">
                  <a:moveTo>
                    <a:pt x="1" y="0"/>
                  </a:moveTo>
                  <a:lnTo>
                    <a:pt x="1" y="4567"/>
                  </a:lnTo>
                  <a:lnTo>
                    <a:pt x="1444" y="4567"/>
                  </a:lnTo>
                  <a:lnTo>
                    <a:pt x="14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9"/>
            <p:cNvSpPr/>
            <p:nvPr/>
          </p:nvSpPr>
          <p:spPr>
            <a:xfrm>
              <a:off x="6467152" y="3452276"/>
              <a:ext cx="102048" cy="59342"/>
            </a:xfrm>
            <a:custGeom>
              <a:avLst/>
              <a:gdLst/>
              <a:ahLst/>
              <a:cxnLst/>
              <a:rect l="l" t="t" r="r" b="b"/>
              <a:pathLst>
                <a:path w="4791" h="2786" extrusionOk="0">
                  <a:moveTo>
                    <a:pt x="447" y="0"/>
                  </a:moveTo>
                  <a:lnTo>
                    <a:pt x="0" y="1374"/>
                  </a:lnTo>
                  <a:lnTo>
                    <a:pt x="4348" y="2786"/>
                  </a:lnTo>
                  <a:lnTo>
                    <a:pt x="4791" y="1412"/>
                  </a:lnTo>
                  <a:lnTo>
                    <a:pt x="4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9"/>
            <p:cNvSpPr/>
            <p:nvPr/>
          </p:nvSpPr>
          <p:spPr>
            <a:xfrm>
              <a:off x="6505833" y="3522502"/>
              <a:ext cx="82133" cy="96808"/>
            </a:xfrm>
            <a:custGeom>
              <a:avLst/>
              <a:gdLst/>
              <a:ahLst/>
              <a:cxnLst/>
              <a:rect l="l" t="t" r="r" b="b"/>
              <a:pathLst>
                <a:path w="3856" h="4545" extrusionOk="0">
                  <a:moveTo>
                    <a:pt x="2686" y="0"/>
                  </a:moveTo>
                  <a:lnTo>
                    <a:pt x="1" y="3698"/>
                  </a:lnTo>
                  <a:lnTo>
                    <a:pt x="1170" y="4544"/>
                  </a:lnTo>
                  <a:lnTo>
                    <a:pt x="3856" y="847"/>
                  </a:lnTo>
                  <a:lnTo>
                    <a:pt x="26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9"/>
            <p:cNvSpPr/>
            <p:nvPr/>
          </p:nvSpPr>
          <p:spPr>
            <a:xfrm>
              <a:off x="6599169" y="3522416"/>
              <a:ext cx="82133" cy="96808"/>
            </a:xfrm>
            <a:custGeom>
              <a:avLst/>
              <a:gdLst/>
              <a:ahLst/>
              <a:cxnLst/>
              <a:rect l="l" t="t" r="r" b="b"/>
              <a:pathLst>
                <a:path w="3856" h="4545" extrusionOk="0">
                  <a:moveTo>
                    <a:pt x="1170" y="1"/>
                  </a:moveTo>
                  <a:lnTo>
                    <a:pt x="1" y="847"/>
                  </a:lnTo>
                  <a:lnTo>
                    <a:pt x="2686" y="4544"/>
                  </a:lnTo>
                  <a:lnTo>
                    <a:pt x="3856" y="3694"/>
                  </a:lnTo>
                  <a:lnTo>
                    <a:pt x="11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9"/>
            <p:cNvSpPr/>
            <p:nvPr/>
          </p:nvSpPr>
          <p:spPr>
            <a:xfrm>
              <a:off x="6618275" y="3452425"/>
              <a:ext cx="102048" cy="59363"/>
            </a:xfrm>
            <a:custGeom>
              <a:avLst/>
              <a:gdLst/>
              <a:ahLst/>
              <a:cxnLst/>
              <a:rect l="l" t="t" r="r" b="b"/>
              <a:pathLst>
                <a:path w="4791" h="2787" extrusionOk="0">
                  <a:moveTo>
                    <a:pt x="4344" y="1"/>
                  </a:moveTo>
                  <a:lnTo>
                    <a:pt x="0" y="1413"/>
                  </a:lnTo>
                  <a:lnTo>
                    <a:pt x="447" y="2786"/>
                  </a:lnTo>
                  <a:lnTo>
                    <a:pt x="4790" y="1374"/>
                  </a:lnTo>
                  <a:lnTo>
                    <a:pt x="43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9"/>
            <p:cNvSpPr/>
            <p:nvPr/>
          </p:nvSpPr>
          <p:spPr>
            <a:xfrm>
              <a:off x="6614015" y="3564953"/>
              <a:ext cx="275217" cy="82538"/>
            </a:xfrm>
            <a:custGeom>
              <a:avLst/>
              <a:gdLst/>
              <a:ahLst/>
              <a:cxnLst/>
              <a:rect l="l" t="t" r="r" b="b"/>
              <a:pathLst>
                <a:path w="12921" h="3875" extrusionOk="0">
                  <a:moveTo>
                    <a:pt x="12643" y="0"/>
                  </a:moveTo>
                  <a:lnTo>
                    <a:pt x="0" y="2459"/>
                  </a:lnTo>
                  <a:lnTo>
                    <a:pt x="277" y="3875"/>
                  </a:lnTo>
                  <a:lnTo>
                    <a:pt x="12920" y="1416"/>
                  </a:lnTo>
                  <a:lnTo>
                    <a:pt x="126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9"/>
            <p:cNvSpPr/>
            <p:nvPr/>
          </p:nvSpPr>
          <p:spPr>
            <a:xfrm>
              <a:off x="6614015" y="3365798"/>
              <a:ext cx="287018" cy="83794"/>
            </a:xfrm>
            <a:custGeom>
              <a:avLst/>
              <a:gdLst/>
              <a:ahLst/>
              <a:cxnLst/>
              <a:rect l="l" t="t" r="r" b="b"/>
              <a:pathLst>
                <a:path w="13475" h="3934" extrusionOk="0">
                  <a:moveTo>
                    <a:pt x="270" y="1"/>
                  </a:moveTo>
                  <a:lnTo>
                    <a:pt x="0" y="1417"/>
                  </a:lnTo>
                  <a:lnTo>
                    <a:pt x="13205" y="3933"/>
                  </a:lnTo>
                  <a:lnTo>
                    <a:pt x="13474" y="2517"/>
                  </a:lnTo>
                  <a:lnTo>
                    <a:pt x="27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9"/>
            <p:cNvSpPr/>
            <p:nvPr/>
          </p:nvSpPr>
          <p:spPr>
            <a:xfrm>
              <a:off x="6450197" y="3363263"/>
              <a:ext cx="286847" cy="286847"/>
            </a:xfrm>
            <a:custGeom>
              <a:avLst/>
              <a:gdLst/>
              <a:ahLst/>
              <a:cxnLst/>
              <a:rect l="l" t="t" r="r" b="b"/>
              <a:pathLst>
                <a:path w="13467" h="13467" extrusionOk="0">
                  <a:moveTo>
                    <a:pt x="6733" y="1436"/>
                  </a:moveTo>
                  <a:cubicBezTo>
                    <a:pt x="9653" y="1436"/>
                    <a:pt x="12023" y="3814"/>
                    <a:pt x="12023" y="6726"/>
                  </a:cubicBezTo>
                  <a:cubicBezTo>
                    <a:pt x="12023" y="9643"/>
                    <a:pt x="9650" y="12016"/>
                    <a:pt x="6733" y="12016"/>
                  </a:cubicBezTo>
                  <a:cubicBezTo>
                    <a:pt x="3817" y="12016"/>
                    <a:pt x="1443" y="9643"/>
                    <a:pt x="1443" y="6726"/>
                  </a:cubicBezTo>
                  <a:cubicBezTo>
                    <a:pt x="1443" y="3814"/>
                    <a:pt x="3813" y="1436"/>
                    <a:pt x="6733" y="1436"/>
                  </a:cubicBezTo>
                  <a:close/>
                  <a:moveTo>
                    <a:pt x="6733" y="1"/>
                  </a:moveTo>
                  <a:cubicBezTo>
                    <a:pt x="3020" y="1"/>
                    <a:pt x="0" y="3021"/>
                    <a:pt x="0" y="6734"/>
                  </a:cubicBezTo>
                  <a:cubicBezTo>
                    <a:pt x="0" y="10447"/>
                    <a:pt x="3020" y="13467"/>
                    <a:pt x="6733" y="13467"/>
                  </a:cubicBezTo>
                  <a:cubicBezTo>
                    <a:pt x="10446" y="13467"/>
                    <a:pt x="13466" y="10447"/>
                    <a:pt x="13466" y="6734"/>
                  </a:cubicBezTo>
                  <a:cubicBezTo>
                    <a:pt x="13466" y="3021"/>
                    <a:pt x="10446" y="1"/>
                    <a:pt x="67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9"/>
            <p:cNvSpPr/>
            <p:nvPr/>
          </p:nvSpPr>
          <p:spPr>
            <a:xfrm>
              <a:off x="6797259" y="3417855"/>
              <a:ext cx="177450" cy="177429"/>
            </a:xfrm>
            <a:custGeom>
              <a:avLst/>
              <a:gdLst/>
              <a:ahLst/>
              <a:cxnLst/>
              <a:rect l="l" t="t" r="r" b="b"/>
              <a:pathLst>
                <a:path w="8331" h="8330" extrusionOk="0">
                  <a:moveTo>
                    <a:pt x="4163" y="1447"/>
                  </a:moveTo>
                  <a:cubicBezTo>
                    <a:pt x="5664" y="1447"/>
                    <a:pt x="6887" y="2670"/>
                    <a:pt x="6887" y="4171"/>
                  </a:cubicBezTo>
                  <a:cubicBezTo>
                    <a:pt x="6887" y="5671"/>
                    <a:pt x="5664" y="6891"/>
                    <a:pt x="4163" y="6891"/>
                  </a:cubicBezTo>
                  <a:cubicBezTo>
                    <a:pt x="2663" y="6891"/>
                    <a:pt x="1443" y="5671"/>
                    <a:pt x="1443" y="4171"/>
                  </a:cubicBezTo>
                  <a:cubicBezTo>
                    <a:pt x="1443" y="2670"/>
                    <a:pt x="2663" y="1447"/>
                    <a:pt x="4163" y="1447"/>
                  </a:cubicBezTo>
                  <a:close/>
                  <a:moveTo>
                    <a:pt x="4163" y="0"/>
                  </a:moveTo>
                  <a:cubicBezTo>
                    <a:pt x="1866" y="0"/>
                    <a:pt x="0" y="1866"/>
                    <a:pt x="0" y="4167"/>
                  </a:cubicBezTo>
                  <a:cubicBezTo>
                    <a:pt x="0" y="6464"/>
                    <a:pt x="1870" y="8330"/>
                    <a:pt x="4163" y="8330"/>
                  </a:cubicBezTo>
                  <a:cubicBezTo>
                    <a:pt x="6460" y="8330"/>
                    <a:pt x="8330" y="6464"/>
                    <a:pt x="8330" y="4167"/>
                  </a:cubicBezTo>
                  <a:cubicBezTo>
                    <a:pt x="8330" y="1866"/>
                    <a:pt x="6460" y="0"/>
                    <a:pt x="41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9"/>
            <p:cNvSpPr/>
            <p:nvPr/>
          </p:nvSpPr>
          <p:spPr>
            <a:xfrm>
              <a:off x="6547474" y="3460455"/>
              <a:ext cx="92208" cy="92229"/>
            </a:xfrm>
            <a:custGeom>
              <a:avLst/>
              <a:gdLst/>
              <a:ahLst/>
              <a:cxnLst/>
              <a:rect l="l" t="t" r="r" b="b"/>
              <a:pathLst>
                <a:path w="4329" h="4330" extrusionOk="0">
                  <a:moveTo>
                    <a:pt x="2166" y="1444"/>
                  </a:moveTo>
                  <a:cubicBezTo>
                    <a:pt x="2566" y="1444"/>
                    <a:pt x="2886" y="1767"/>
                    <a:pt x="2886" y="2163"/>
                  </a:cubicBezTo>
                  <a:cubicBezTo>
                    <a:pt x="2886" y="2563"/>
                    <a:pt x="2566" y="2886"/>
                    <a:pt x="2166" y="2886"/>
                  </a:cubicBezTo>
                  <a:cubicBezTo>
                    <a:pt x="1766" y="2886"/>
                    <a:pt x="1443" y="2563"/>
                    <a:pt x="1443" y="2163"/>
                  </a:cubicBezTo>
                  <a:cubicBezTo>
                    <a:pt x="1443" y="1767"/>
                    <a:pt x="1766" y="1444"/>
                    <a:pt x="2166" y="1444"/>
                  </a:cubicBezTo>
                  <a:close/>
                  <a:moveTo>
                    <a:pt x="2166" y="1"/>
                  </a:moveTo>
                  <a:cubicBezTo>
                    <a:pt x="973" y="1"/>
                    <a:pt x="0" y="970"/>
                    <a:pt x="0" y="2163"/>
                  </a:cubicBezTo>
                  <a:cubicBezTo>
                    <a:pt x="0" y="3360"/>
                    <a:pt x="973" y="4329"/>
                    <a:pt x="2166" y="4329"/>
                  </a:cubicBezTo>
                  <a:cubicBezTo>
                    <a:pt x="3359" y="4329"/>
                    <a:pt x="4328" y="3360"/>
                    <a:pt x="4328" y="2163"/>
                  </a:cubicBezTo>
                  <a:cubicBezTo>
                    <a:pt x="4328" y="970"/>
                    <a:pt x="3359" y="1"/>
                    <a:pt x="21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69"/>
          <p:cNvGrpSpPr/>
          <p:nvPr/>
        </p:nvGrpSpPr>
        <p:grpSpPr>
          <a:xfrm>
            <a:off x="7071384" y="3429145"/>
            <a:ext cx="559115" cy="365553"/>
            <a:chOff x="7033284" y="3308577"/>
            <a:chExt cx="559115" cy="365553"/>
          </a:xfrm>
        </p:grpSpPr>
        <p:sp>
          <p:nvSpPr>
            <p:cNvPr id="2367" name="Google Shape;2367;p69"/>
            <p:cNvSpPr/>
            <p:nvPr/>
          </p:nvSpPr>
          <p:spPr>
            <a:xfrm>
              <a:off x="7033284" y="3358655"/>
              <a:ext cx="289893" cy="315474"/>
            </a:xfrm>
            <a:custGeom>
              <a:avLst/>
              <a:gdLst/>
              <a:ahLst/>
              <a:cxnLst/>
              <a:rect l="l" t="t" r="r" b="b"/>
              <a:pathLst>
                <a:path w="13610" h="14811" extrusionOk="0">
                  <a:moveTo>
                    <a:pt x="8973" y="1"/>
                  </a:moveTo>
                  <a:lnTo>
                    <a:pt x="7418" y="2590"/>
                  </a:lnTo>
                  <a:cubicBezTo>
                    <a:pt x="7003" y="3271"/>
                    <a:pt x="6437" y="3844"/>
                    <a:pt x="5752" y="4252"/>
                  </a:cubicBezTo>
                  <a:lnTo>
                    <a:pt x="3167" y="5806"/>
                  </a:lnTo>
                  <a:cubicBezTo>
                    <a:pt x="462" y="7426"/>
                    <a:pt x="0" y="11158"/>
                    <a:pt x="2232" y="13390"/>
                  </a:cubicBezTo>
                  <a:cubicBezTo>
                    <a:pt x="3191" y="14349"/>
                    <a:pt x="4428" y="14811"/>
                    <a:pt x="5655" y="14811"/>
                  </a:cubicBezTo>
                  <a:cubicBezTo>
                    <a:pt x="7283" y="14811"/>
                    <a:pt x="8894" y="13999"/>
                    <a:pt x="9819" y="12459"/>
                  </a:cubicBezTo>
                  <a:lnTo>
                    <a:pt x="11370" y="9869"/>
                  </a:lnTo>
                  <a:cubicBezTo>
                    <a:pt x="11785" y="9188"/>
                    <a:pt x="12351" y="8615"/>
                    <a:pt x="13036" y="8207"/>
                  </a:cubicBezTo>
                  <a:lnTo>
                    <a:pt x="13128" y="8153"/>
                  </a:lnTo>
                  <a:cubicBezTo>
                    <a:pt x="13609" y="2905"/>
                    <a:pt x="8973" y="1"/>
                    <a:pt x="89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9"/>
            <p:cNvSpPr/>
            <p:nvPr/>
          </p:nvSpPr>
          <p:spPr>
            <a:xfrm>
              <a:off x="7104834" y="3526081"/>
              <a:ext cx="98108" cy="89439"/>
            </a:xfrm>
            <a:custGeom>
              <a:avLst/>
              <a:gdLst/>
              <a:ahLst/>
              <a:cxnLst/>
              <a:rect l="l" t="t" r="r" b="b"/>
              <a:pathLst>
                <a:path w="4606" h="4199" extrusionOk="0">
                  <a:moveTo>
                    <a:pt x="2305" y="1"/>
                  </a:moveTo>
                  <a:cubicBezTo>
                    <a:pt x="1739" y="1"/>
                    <a:pt x="1212" y="220"/>
                    <a:pt x="816" y="617"/>
                  </a:cubicBezTo>
                  <a:cubicBezTo>
                    <a:pt x="0" y="1432"/>
                    <a:pt x="0" y="2767"/>
                    <a:pt x="816" y="3583"/>
                  </a:cubicBezTo>
                  <a:cubicBezTo>
                    <a:pt x="1216" y="3983"/>
                    <a:pt x="1739" y="4199"/>
                    <a:pt x="2305" y="4199"/>
                  </a:cubicBezTo>
                  <a:cubicBezTo>
                    <a:pt x="2867" y="4199"/>
                    <a:pt x="3394" y="3983"/>
                    <a:pt x="3790" y="3583"/>
                  </a:cubicBezTo>
                  <a:cubicBezTo>
                    <a:pt x="4606" y="2767"/>
                    <a:pt x="4606" y="1432"/>
                    <a:pt x="3790" y="617"/>
                  </a:cubicBezTo>
                  <a:cubicBezTo>
                    <a:pt x="3390" y="216"/>
                    <a:pt x="2867" y="1"/>
                    <a:pt x="23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9"/>
            <p:cNvSpPr/>
            <p:nvPr/>
          </p:nvSpPr>
          <p:spPr>
            <a:xfrm>
              <a:off x="7292346" y="3308577"/>
              <a:ext cx="300053" cy="365551"/>
            </a:xfrm>
            <a:custGeom>
              <a:avLst/>
              <a:gdLst/>
              <a:ahLst/>
              <a:cxnLst/>
              <a:rect l="l" t="t" r="r" b="b"/>
              <a:pathLst>
                <a:path w="14087" h="17162" extrusionOk="0">
                  <a:moveTo>
                    <a:pt x="962" y="1"/>
                  </a:moveTo>
                  <a:lnTo>
                    <a:pt x="0" y="4852"/>
                  </a:lnTo>
                  <a:lnTo>
                    <a:pt x="962" y="10504"/>
                  </a:lnTo>
                  <a:lnTo>
                    <a:pt x="1055" y="10558"/>
                  </a:lnTo>
                  <a:cubicBezTo>
                    <a:pt x="1740" y="10966"/>
                    <a:pt x="2305" y="11539"/>
                    <a:pt x="2721" y="12220"/>
                  </a:cubicBezTo>
                  <a:lnTo>
                    <a:pt x="4275" y="14810"/>
                  </a:lnTo>
                  <a:cubicBezTo>
                    <a:pt x="5199" y="16350"/>
                    <a:pt x="6809" y="17162"/>
                    <a:pt x="8436" y="17162"/>
                  </a:cubicBezTo>
                  <a:cubicBezTo>
                    <a:pt x="9663" y="17162"/>
                    <a:pt x="10899" y="16700"/>
                    <a:pt x="11858" y="15741"/>
                  </a:cubicBezTo>
                  <a:cubicBezTo>
                    <a:pt x="14086" y="13509"/>
                    <a:pt x="13628" y="9777"/>
                    <a:pt x="10923" y="8157"/>
                  </a:cubicBezTo>
                  <a:lnTo>
                    <a:pt x="8338" y="6603"/>
                  </a:lnTo>
                  <a:cubicBezTo>
                    <a:pt x="7653" y="6195"/>
                    <a:pt x="7088" y="5622"/>
                    <a:pt x="6672" y="4941"/>
                  </a:cubicBezTo>
                  <a:lnTo>
                    <a:pt x="5118" y="2352"/>
                  </a:lnTo>
                  <a:cubicBezTo>
                    <a:pt x="4194" y="813"/>
                    <a:pt x="2590" y="1"/>
                    <a:pt x="9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9"/>
            <p:cNvSpPr/>
            <p:nvPr/>
          </p:nvSpPr>
          <p:spPr>
            <a:xfrm>
              <a:off x="7422814" y="3526081"/>
              <a:ext cx="98129" cy="89439"/>
            </a:xfrm>
            <a:custGeom>
              <a:avLst/>
              <a:gdLst/>
              <a:ahLst/>
              <a:cxnLst/>
              <a:rect l="l" t="t" r="r" b="b"/>
              <a:pathLst>
                <a:path w="4607" h="4199" extrusionOk="0">
                  <a:moveTo>
                    <a:pt x="2305" y="1"/>
                  </a:moveTo>
                  <a:cubicBezTo>
                    <a:pt x="1740" y="1"/>
                    <a:pt x="1213" y="220"/>
                    <a:pt x="816" y="617"/>
                  </a:cubicBezTo>
                  <a:cubicBezTo>
                    <a:pt x="1" y="1432"/>
                    <a:pt x="1" y="2767"/>
                    <a:pt x="816" y="3583"/>
                  </a:cubicBezTo>
                  <a:cubicBezTo>
                    <a:pt x="1216" y="3983"/>
                    <a:pt x="1740" y="4199"/>
                    <a:pt x="2305" y="4199"/>
                  </a:cubicBezTo>
                  <a:cubicBezTo>
                    <a:pt x="2863" y="4199"/>
                    <a:pt x="3390" y="3983"/>
                    <a:pt x="3790" y="3583"/>
                  </a:cubicBezTo>
                  <a:cubicBezTo>
                    <a:pt x="4606" y="2767"/>
                    <a:pt x="4606" y="1432"/>
                    <a:pt x="3790" y="617"/>
                  </a:cubicBezTo>
                  <a:cubicBezTo>
                    <a:pt x="3390" y="216"/>
                    <a:pt x="2867" y="1"/>
                    <a:pt x="2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9"/>
            <p:cNvSpPr/>
            <p:nvPr/>
          </p:nvSpPr>
          <p:spPr>
            <a:xfrm>
              <a:off x="7192274" y="3308577"/>
              <a:ext cx="120579" cy="223757"/>
            </a:xfrm>
            <a:custGeom>
              <a:avLst/>
              <a:gdLst/>
              <a:ahLst/>
              <a:cxnLst/>
              <a:rect l="l" t="t" r="r" b="b"/>
              <a:pathLst>
                <a:path w="5661" h="10505" extrusionOk="0">
                  <a:moveTo>
                    <a:pt x="5645" y="1"/>
                  </a:moveTo>
                  <a:cubicBezTo>
                    <a:pt x="4423" y="1"/>
                    <a:pt x="3190" y="463"/>
                    <a:pt x="2232" y="1420"/>
                  </a:cubicBezTo>
                  <a:cubicBezTo>
                    <a:pt x="1" y="3652"/>
                    <a:pt x="462" y="7384"/>
                    <a:pt x="3167" y="9004"/>
                  </a:cubicBezTo>
                  <a:lnTo>
                    <a:pt x="5660" y="10504"/>
                  </a:lnTo>
                  <a:lnTo>
                    <a:pt x="5660" y="1"/>
                  </a:lnTo>
                  <a:cubicBezTo>
                    <a:pt x="5655" y="1"/>
                    <a:pt x="5650" y="1"/>
                    <a:pt x="56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9"/>
            <p:cNvSpPr/>
            <p:nvPr/>
          </p:nvSpPr>
          <p:spPr>
            <a:xfrm>
              <a:off x="7292431" y="3367176"/>
              <a:ext cx="69502" cy="89354"/>
            </a:xfrm>
            <a:custGeom>
              <a:avLst/>
              <a:gdLst/>
              <a:ahLst/>
              <a:cxnLst/>
              <a:rect l="l" t="t" r="r" b="b"/>
              <a:pathLst>
                <a:path w="3263" h="4195" extrusionOk="0">
                  <a:moveTo>
                    <a:pt x="962" y="1"/>
                  </a:moveTo>
                  <a:lnTo>
                    <a:pt x="0" y="2098"/>
                  </a:lnTo>
                  <a:lnTo>
                    <a:pt x="962" y="4194"/>
                  </a:lnTo>
                  <a:cubicBezTo>
                    <a:pt x="1524" y="4194"/>
                    <a:pt x="2047" y="3979"/>
                    <a:pt x="2447" y="3579"/>
                  </a:cubicBezTo>
                  <a:cubicBezTo>
                    <a:pt x="3263" y="2767"/>
                    <a:pt x="3263" y="1436"/>
                    <a:pt x="2447" y="616"/>
                  </a:cubicBezTo>
                  <a:cubicBezTo>
                    <a:pt x="2051" y="224"/>
                    <a:pt x="1524"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9"/>
            <p:cNvSpPr/>
            <p:nvPr/>
          </p:nvSpPr>
          <p:spPr>
            <a:xfrm>
              <a:off x="7263824" y="3367176"/>
              <a:ext cx="49033" cy="89439"/>
            </a:xfrm>
            <a:custGeom>
              <a:avLst/>
              <a:gdLst/>
              <a:ahLst/>
              <a:cxnLst/>
              <a:rect l="l" t="t" r="r" b="b"/>
              <a:pathLst>
                <a:path w="2302" h="4199" extrusionOk="0">
                  <a:moveTo>
                    <a:pt x="2301" y="1"/>
                  </a:moveTo>
                  <a:cubicBezTo>
                    <a:pt x="1740" y="1"/>
                    <a:pt x="1216" y="216"/>
                    <a:pt x="816" y="616"/>
                  </a:cubicBezTo>
                  <a:cubicBezTo>
                    <a:pt x="1" y="1436"/>
                    <a:pt x="1" y="2767"/>
                    <a:pt x="816" y="3583"/>
                  </a:cubicBezTo>
                  <a:cubicBezTo>
                    <a:pt x="1212" y="3979"/>
                    <a:pt x="1740" y="4198"/>
                    <a:pt x="2301" y="4198"/>
                  </a:cubicBezTo>
                  <a:lnTo>
                    <a:pt x="2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4" name="Google Shape;2374;p69"/>
          <p:cNvGrpSpPr/>
          <p:nvPr/>
        </p:nvGrpSpPr>
        <p:grpSpPr>
          <a:xfrm>
            <a:off x="1513513" y="4071205"/>
            <a:ext cx="366353" cy="524531"/>
            <a:chOff x="1591126" y="3975938"/>
            <a:chExt cx="366353" cy="524531"/>
          </a:xfrm>
        </p:grpSpPr>
        <p:sp>
          <p:nvSpPr>
            <p:cNvPr id="2375" name="Google Shape;2375;p69"/>
            <p:cNvSpPr/>
            <p:nvPr/>
          </p:nvSpPr>
          <p:spPr>
            <a:xfrm>
              <a:off x="1753886" y="3975938"/>
              <a:ext cx="126053" cy="128034"/>
            </a:xfrm>
            <a:custGeom>
              <a:avLst/>
              <a:gdLst/>
              <a:ahLst/>
              <a:cxnLst/>
              <a:rect l="l" t="t" r="r" b="b"/>
              <a:pathLst>
                <a:path w="5918" h="6011" extrusionOk="0">
                  <a:moveTo>
                    <a:pt x="962" y="1"/>
                  </a:moveTo>
                  <a:lnTo>
                    <a:pt x="0" y="6011"/>
                  </a:lnTo>
                  <a:lnTo>
                    <a:pt x="5918" y="5049"/>
                  </a:lnTo>
                  <a:lnTo>
                    <a:pt x="59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9"/>
            <p:cNvSpPr/>
            <p:nvPr/>
          </p:nvSpPr>
          <p:spPr>
            <a:xfrm>
              <a:off x="1668725" y="3975938"/>
              <a:ext cx="105669" cy="128034"/>
            </a:xfrm>
            <a:custGeom>
              <a:avLst/>
              <a:gdLst/>
              <a:ahLst/>
              <a:cxnLst/>
              <a:rect l="l" t="t" r="r" b="b"/>
              <a:pathLst>
                <a:path w="4961" h="6011" extrusionOk="0">
                  <a:moveTo>
                    <a:pt x="1" y="1"/>
                  </a:moveTo>
                  <a:lnTo>
                    <a:pt x="1" y="5049"/>
                  </a:lnTo>
                  <a:lnTo>
                    <a:pt x="4960" y="6011"/>
                  </a:lnTo>
                  <a:lnTo>
                    <a:pt x="49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9"/>
            <p:cNvSpPr/>
            <p:nvPr/>
          </p:nvSpPr>
          <p:spPr>
            <a:xfrm>
              <a:off x="1753886" y="4372285"/>
              <a:ext cx="126053" cy="128183"/>
            </a:xfrm>
            <a:custGeom>
              <a:avLst/>
              <a:gdLst/>
              <a:ahLst/>
              <a:cxnLst/>
              <a:rect l="l" t="t" r="r" b="b"/>
              <a:pathLst>
                <a:path w="5918" h="6018" extrusionOk="0">
                  <a:moveTo>
                    <a:pt x="0" y="0"/>
                  </a:moveTo>
                  <a:lnTo>
                    <a:pt x="962" y="6018"/>
                  </a:lnTo>
                  <a:lnTo>
                    <a:pt x="5918" y="6018"/>
                  </a:lnTo>
                  <a:lnTo>
                    <a:pt x="5918" y="962"/>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9"/>
            <p:cNvSpPr/>
            <p:nvPr/>
          </p:nvSpPr>
          <p:spPr>
            <a:xfrm>
              <a:off x="1668725" y="4372285"/>
              <a:ext cx="105669" cy="128183"/>
            </a:xfrm>
            <a:custGeom>
              <a:avLst/>
              <a:gdLst/>
              <a:ahLst/>
              <a:cxnLst/>
              <a:rect l="l" t="t" r="r" b="b"/>
              <a:pathLst>
                <a:path w="4961" h="6018" extrusionOk="0">
                  <a:moveTo>
                    <a:pt x="4960" y="0"/>
                  </a:moveTo>
                  <a:lnTo>
                    <a:pt x="1" y="962"/>
                  </a:lnTo>
                  <a:lnTo>
                    <a:pt x="1" y="6018"/>
                  </a:lnTo>
                  <a:lnTo>
                    <a:pt x="4960" y="6018"/>
                  </a:lnTo>
                  <a:lnTo>
                    <a:pt x="496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9"/>
            <p:cNvSpPr/>
            <p:nvPr/>
          </p:nvSpPr>
          <p:spPr>
            <a:xfrm>
              <a:off x="1591126" y="4111007"/>
              <a:ext cx="49011" cy="30757"/>
            </a:xfrm>
            <a:custGeom>
              <a:avLst/>
              <a:gdLst/>
              <a:ahLst/>
              <a:cxnLst/>
              <a:rect l="l" t="t" r="r" b="b"/>
              <a:pathLst>
                <a:path w="2301" h="1444" extrusionOk="0">
                  <a:moveTo>
                    <a:pt x="0" y="1"/>
                  </a:moveTo>
                  <a:lnTo>
                    <a:pt x="0" y="1443"/>
                  </a:lnTo>
                  <a:lnTo>
                    <a:pt x="2301" y="1443"/>
                  </a:lnTo>
                  <a:lnTo>
                    <a:pt x="2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9"/>
            <p:cNvSpPr/>
            <p:nvPr/>
          </p:nvSpPr>
          <p:spPr>
            <a:xfrm>
              <a:off x="1908531" y="4222795"/>
              <a:ext cx="48947" cy="30757"/>
            </a:xfrm>
            <a:custGeom>
              <a:avLst/>
              <a:gdLst/>
              <a:ahLst/>
              <a:cxnLst/>
              <a:rect l="l" t="t" r="r" b="b"/>
              <a:pathLst>
                <a:path w="2298" h="1444" extrusionOk="0">
                  <a:moveTo>
                    <a:pt x="0" y="1"/>
                  </a:moveTo>
                  <a:lnTo>
                    <a:pt x="0" y="1443"/>
                  </a:lnTo>
                  <a:lnTo>
                    <a:pt x="2297" y="1443"/>
                  </a:lnTo>
                  <a:lnTo>
                    <a:pt x="22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9"/>
            <p:cNvSpPr/>
            <p:nvPr/>
          </p:nvSpPr>
          <p:spPr>
            <a:xfrm>
              <a:off x="1591126" y="4176401"/>
              <a:ext cx="49011" cy="30757"/>
            </a:xfrm>
            <a:custGeom>
              <a:avLst/>
              <a:gdLst/>
              <a:ahLst/>
              <a:cxnLst/>
              <a:rect l="l" t="t" r="r" b="b"/>
              <a:pathLst>
                <a:path w="2301" h="1444" extrusionOk="0">
                  <a:moveTo>
                    <a:pt x="0" y="1"/>
                  </a:moveTo>
                  <a:lnTo>
                    <a:pt x="0" y="1444"/>
                  </a:lnTo>
                  <a:lnTo>
                    <a:pt x="2301" y="1444"/>
                  </a:lnTo>
                  <a:lnTo>
                    <a:pt x="23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9"/>
            <p:cNvSpPr/>
            <p:nvPr/>
          </p:nvSpPr>
          <p:spPr>
            <a:xfrm>
              <a:off x="1753886" y="4083465"/>
              <a:ext cx="175150" cy="309319"/>
            </a:xfrm>
            <a:custGeom>
              <a:avLst/>
              <a:gdLst/>
              <a:ahLst/>
              <a:cxnLst/>
              <a:rect l="l" t="t" r="r" b="b"/>
              <a:pathLst>
                <a:path w="8223" h="14522" extrusionOk="0">
                  <a:moveTo>
                    <a:pt x="962" y="1"/>
                  </a:moveTo>
                  <a:lnTo>
                    <a:pt x="0" y="5964"/>
                  </a:lnTo>
                  <a:lnTo>
                    <a:pt x="962" y="14521"/>
                  </a:lnTo>
                  <a:lnTo>
                    <a:pt x="8222" y="14521"/>
                  </a:lnTo>
                  <a:lnTo>
                    <a:pt x="8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9"/>
            <p:cNvSpPr/>
            <p:nvPr/>
          </p:nvSpPr>
          <p:spPr>
            <a:xfrm>
              <a:off x="1619626" y="4083465"/>
              <a:ext cx="154766" cy="309319"/>
            </a:xfrm>
            <a:custGeom>
              <a:avLst/>
              <a:gdLst/>
              <a:ahLst/>
              <a:cxnLst/>
              <a:rect l="l" t="t" r="r" b="b"/>
              <a:pathLst>
                <a:path w="7266" h="14522" extrusionOk="0">
                  <a:moveTo>
                    <a:pt x="1" y="1"/>
                  </a:moveTo>
                  <a:lnTo>
                    <a:pt x="1" y="14521"/>
                  </a:lnTo>
                  <a:lnTo>
                    <a:pt x="7265" y="14521"/>
                  </a:lnTo>
                  <a:lnTo>
                    <a:pt x="72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9"/>
            <p:cNvSpPr/>
            <p:nvPr/>
          </p:nvSpPr>
          <p:spPr>
            <a:xfrm>
              <a:off x="1753716" y="4157571"/>
              <a:ext cx="114999" cy="161135"/>
            </a:xfrm>
            <a:custGeom>
              <a:avLst/>
              <a:gdLst/>
              <a:ahLst/>
              <a:cxnLst/>
              <a:rect l="l" t="t" r="r" b="b"/>
              <a:pathLst>
                <a:path w="5399" h="7565" extrusionOk="0">
                  <a:moveTo>
                    <a:pt x="2782" y="1"/>
                  </a:moveTo>
                  <a:cubicBezTo>
                    <a:pt x="2172" y="1"/>
                    <a:pt x="1563" y="233"/>
                    <a:pt x="1097" y="696"/>
                  </a:cubicBezTo>
                  <a:lnTo>
                    <a:pt x="962" y="831"/>
                  </a:lnTo>
                  <a:lnTo>
                    <a:pt x="0" y="3063"/>
                  </a:lnTo>
                  <a:lnTo>
                    <a:pt x="962" y="7564"/>
                  </a:lnTo>
                  <a:lnTo>
                    <a:pt x="4460" y="4067"/>
                  </a:lnTo>
                  <a:cubicBezTo>
                    <a:pt x="5399" y="3136"/>
                    <a:pt x="5399" y="1631"/>
                    <a:pt x="4464" y="696"/>
                  </a:cubicBezTo>
                  <a:cubicBezTo>
                    <a:pt x="4000" y="233"/>
                    <a:pt x="3391" y="1"/>
                    <a:pt x="27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9"/>
            <p:cNvSpPr/>
            <p:nvPr/>
          </p:nvSpPr>
          <p:spPr>
            <a:xfrm>
              <a:off x="1680036" y="4157571"/>
              <a:ext cx="94274" cy="161049"/>
            </a:xfrm>
            <a:custGeom>
              <a:avLst/>
              <a:gdLst/>
              <a:ahLst/>
              <a:cxnLst/>
              <a:rect l="l" t="t" r="r" b="b"/>
              <a:pathLst>
                <a:path w="4426" h="7561" extrusionOk="0">
                  <a:moveTo>
                    <a:pt x="2614" y="1"/>
                  </a:moveTo>
                  <a:cubicBezTo>
                    <a:pt x="2004" y="1"/>
                    <a:pt x="1395" y="233"/>
                    <a:pt x="932" y="696"/>
                  </a:cubicBezTo>
                  <a:cubicBezTo>
                    <a:pt x="1" y="1624"/>
                    <a:pt x="1" y="3136"/>
                    <a:pt x="932" y="4063"/>
                  </a:cubicBezTo>
                  <a:lnTo>
                    <a:pt x="4425" y="7560"/>
                  </a:lnTo>
                  <a:lnTo>
                    <a:pt x="4425" y="827"/>
                  </a:lnTo>
                  <a:lnTo>
                    <a:pt x="4298" y="696"/>
                  </a:lnTo>
                  <a:cubicBezTo>
                    <a:pt x="3833" y="233"/>
                    <a:pt x="3223" y="1"/>
                    <a:pt x="2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6" name="Google Shape;2386;p69"/>
          <p:cNvGrpSpPr/>
          <p:nvPr/>
        </p:nvGrpSpPr>
        <p:grpSpPr>
          <a:xfrm>
            <a:off x="2042080" y="4071208"/>
            <a:ext cx="419794" cy="524526"/>
            <a:chOff x="2158647" y="3956106"/>
            <a:chExt cx="419794" cy="524526"/>
          </a:xfrm>
        </p:grpSpPr>
        <p:grpSp>
          <p:nvGrpSpPr>
            <p:cNvPr id="2387" name="Google Shape;2387;p69"/>
            <p:cNvGrpSpPr/>
            <p:nvPr/>
          </p:nvGrpSpPr>
          <p:grpSpPr>
            <a:xfrm>
              <a:off x="2158647" y="3956106"/>
              <a:ext cx="165334" cy="524526"/>
              <a:chOff x="2158647" y="3956106"/>
              <a:chExt cx="165334" cy="524526"/>
            </a:xfrm>
          </p:grpSpPr>
          <p:sp>
            <p:nvSpPr>
              <p:cNvPr id="2388" name="Google Shape;2388;p69"/>
              <p:cNvSpPr/>
              <p:nvPr/>
            </p:nvSpPr>
            <p:spPr>
              <a:xfrm>
                <a:off x="2220782" y="3956106"/>
                <a:ext cx="53207" cy="278583"/>
              </a:xfrm>
              <a:custGeom>
                <a:avLst/>
                <a:gdLst/>
                <a:ahLst/>
                <a:cxnLst/>
                <a:rect l="l" t="t" r="r" b="b"/>
                <a:pathLst>
                  <a:path w="2498" h="13079" extrusionOk="0">
                    <a:moveTo>
                      <a:pt x="962" y="1"/>
                    </a:moveTo>
                    <a:lnTo>
                      <a:pt x="0" y="13078"/>
                    </a:lnTo>
                    <a:lnTo>
                      <a:pt x="2497" y="13078"/>
                    </a:lnTo>
                    <a:lnTo>
                      <a:pt x="2497" y="1532"/>
                    </a:lnTo>
                    <a:lnTo>
                      <a:pt x="173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9"/>
              <p:cNvSpPr/>
              <p:nvPr/>
            </p:nvSpPr>
            <p:spPr>
              <a:xfrm>
                <a:off x="2208725" y="3956106"/>
                <a:ext cx="32568" cy="278583"/>
              </a:xfrm>
              <a:custGeom>
                <a:avLst/>
                <a:gdLst/>
                <a:ahLst/>
                <a:cxnLst/>
                <a:rect l="l" t="t" r="r" b="b"/>
                <a:pathLst>
                  <a:path w="1529" h="13079" extrusionOk="0">
                    <a:moveTo>
                      <a:pt x="763" y="1"/>
                    </a:moveTo>
                    <a:lnTo>
                      <a:pt x="1" y="1532"/>
                    </a:lnTo>
                    <a:lnTo>
                      <a:pt x="1" y="13078"/>
                    </a:lnTo>
                    <a:lnTo>
                      <a:pt x="1528" y="13078"/>
                    </a:lnTo>
                    <a:lnTo>
                      <a:pt x="152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9"/>
              <p:cNvSpPr/>
              <p:nvPr/>
            </p:nvSpPr>
            <p:spPr>
              <a:xfrm>
                <a:off x="2220782" y="4234681"/>
                <a:ext cx="78618" cy="245951"/>
              </a:xfrm>
              <a:custGeom>
                <a:avLst/>
                <a:gdLst/>
                <a:ahLst/>
                <a:cxnLst/>
                <a:rect l="l" t="t" r="r" b="b"/>
                <a:pathLst>
                  <a:path w="3691" h="11547" extrusionOk="0">
                    <a:moveTo>
                      <a:pt x="0" y="0"/>
                    </a:moveTo>
                    <a:lnTo>
                      <a:pt x="962" y="11547"/>
                    </a:lnTo>
                    <a:lnTo>
                      <a:pt x="3690" y="11547"/>
                    </a:lnTo>
                    <a:lnTo>
                      <a:pt x="36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9"/>
              <p:cNvSpPr/>
              <p:nvPr/>
            </p:nvSpPr>
            <p:spPr>
              <a:xfrm>
                <a:off x="2183164" y="4234681"/>
                <a:ext cx="58128" cy="245866"/>
              </a:xfrm>
              <a:custGeom>
                <a:avLst/>
                <a:gdLst/>
                <a:ahLst/>
                <a:cxnLst/>
                <a:rect l="l" t="t" r="r" b="b"/>
                <a:pathLst>
                  <a:path w="2729" h="11543" extrusionOk="0">
                    <a:moveTo>
                      <a:pt x="0" y="0"/>
                    </a:moveTo>
                    <a:lnTo>
                      <a:pt x="0" y="11543"/>
                    </a:lnTo>
                    <a:lnTo>
                      <a:pt x="2728" y="11543"/>
                    </a:lnTo>
                    <a:lnTo>
                      <a:pt x="2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9"/>
              <p:cNvSpPr/>
              <p:nvPr/>
            </p:nvSpPr>
            <p:spPr>
              <a:xfrm>
                <a:off x="2231028" y="4219344"/>
                <a:ext cx="92953" cy="30757"/>
              </a:xfrm>
              <a:custGeom>
                <a:avLst/>
                <a:gdLst/>
                <a:ahLst/>
                <a:cxnLst/>
                <a:rect l="l" t="t" r="r" b="b"/>
                <a:pathLst>
                  <a:path w="4364" h="1444" extrusionOk="0">
                    <a:moveTo>
                      <a:pt x="481" y="1"/>
                    </a:moveTo>
                    <a:lnTo>
                      <a:pt x="0" y="720"/>
                    </a:lnTo>
                    <a:lnTo>
                      <a:pt x="481" y="1444"/>
                    </a:lnTo>
                    <a:lnTo>
                      <a:pt x="4363" y="1444"/>
                    </a:lnTo>
                    <a:lnTo>
                      <a:pt x="43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9"/>
              <p:cNvSpPr/>
              <p:nvPr/>
            </p:nvSpPr>
            <p:spPr>
              <a:xfrm>
                <a:off x="2158647" y="4219344"/>
                <a:ext cx="82729" cy="30757"/>
              </a:xfrm>
              <a:custGeom>
                <a:avLst/>
                <a:gdLst/>
                <a:ahLst/>
                <a:cxnLst/>
                <a:rect l="l" t="t" r="r" b="b"/>
                <a:pathLst>
                  <a:path w="3884" h="1444" extrusionOk="0">
                    <a:moveTo>
                      <a:pt x="1" y="1"/>
                    </a:moveTo>
                    <a:lnTo>
                      <a:pt x="1" y="1444"/>
                    </a:lnTo>
                    <a:lnTo>
                      <a:pt x="3883" y="1444"/>
                    </a:lnTo>
                    <a:lnTo>
                      <a:pt x="3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4" name="Google Shape;2394;p69"/>
            <p:cNvGrpSpPr/>
            <p:nvPr/>
          </p:nvGrpSpPr>
          <p:grpSpPr>
            <a:xfrm>
              <a:off x="2382477" y="3956106"/>
              <a:ext cx="195963" cy="524513"/>
              <a:chOff x="2382477" y="3956106"/>
              <a:chExt cx="195963" cy="524513"/>
            </a:xfrm>
          </p:grpSpPr>
          <p:sp>
            <p:nvSpPr>
              <p:cNvPr id="2395" name="Google Shape;2395;p69"/>
              <p:cNvSpPr/>
              <p:nvPr/>
            </p:nvSpPr>
            <p:spPr>
              <a:xfrm>
                <a:off x="2459928" y="3956106"/>
                <a:ext cx="118513" cy="524513"/>
              </a:xfrm>
              <a:custGeom>
                <a:avLst/>
                <a:gdLst/>
                <a:ahLst/>
                <a:cxnLst/>
                <a:rect l="l" t="t" r="r" b="b"/>
                <a:pathLst>
                  <a:path w="5564" h="24625" extrusionOk="0">
                    <a:moveTo>
                      <a:pt x="2494" y="1"/>
                    </a:moveTo>
                    <a:lnTo>
                      <a:pt x="2494" y="4037"/>
                    </a:lnTo>
                    <a:cubicBezTo>
                      <a:pt x="2494" y="4883"/>
                      <a:pt x="1809" y="5572"/>
                      <a:pt x="962" y="5572"/>
                    </a:cubicBezTo>
                    <a:lnTo>
                      <a:pt x="0" y="9042"/>
                    </a:lnTo>
                    <a:lnTo>
                      <a:pt x="962" y="24625"/>
                    </a:lnTo>
                    <a:cubicBezTo>
                      <a:pt x="1809" y="24625"/>
                      <a:pt x="2494" y="23940"/>
                      <a:pt x="2494" y="23093"/>
                    </a:cubicBezTo>
                    <a:lnTo>
                      <a:pt x="2494" y="8377"/>
                    </a:lnTo>
                    <a:cubicBezTo>
                      <a:pt x="4279" y="7742"/>
                      <a:pt x="5560" y="6038"/>
                      <a:pt x="5560" y="4037"/>
                    </a:cubicBezTo>
                    <a:lnTo>
                      <a:pt x="5560" y="3067"/>
                    </a:lnTo>
                    <a:cubicBezTo>
                      <a:pt x="5564" y="1374"/>
                      <a:pt x="4186" y="1"/>
                      <a:pt x="24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9"/>
              <p:cNvSpPr/>
              <p:nvPr/>
            </p:nvSpPr>
            <p:spPr>
              <a:xfrm>
                <a:off x="2382477" y="3956106"/>
                <a:ext cx="97959" cy="524513"/>
              </a:xfrm>
              <a:custGeom>
                <a:avLst/>
                <a:gdLst/>
                <a:ahLst/>
                <a:cxnLst/>
                <a:rect l="l" t="t" r="r" b="b"/>
                <a:pathLst>
                  <a:path w="4599" h="24625" extrusionOk="0">
                    <a:moveTo>
                      <a:pt x="3063" y="1"/>
                    </a:moveTo>
                    <a:cubicBezTo>
                      <a:pt x="1370" y="1"/>
                      <a:pt x="1" y="1374"/>
                      <a:pt x="1" y="3067"/>
                    </a:cubicBezTo>
                    <a:lnTo>
                      <a:pt x="1" y="3979"/>
                    </a:lnTo>
                    <a:cubicBezTo>
                      <a:pt x="1" y="5991"/>
                      <a:pt x="1274" y="7727"/>
                      <a:pt x="3063" y="8369"/>
                    </a:cubicBezTo>
                    <a:lnTo>
                      <a:pt x="3063" y="23093"/>
                    </a:lnTo>
                    <a:cubicBezTo>
                      <a:pt x="3063" y="23940"/>
                      <a:pt x="3752" y="24625"/>
                      <a:pt x="4598" y="24625"/>
                    </a:cubicBezTo>
                    <a:lnTo>
                      <a:pt x="4598" y="5572"/>
                    </a:lnTo>
                    <a:cubicBezTo>
                      <a:pt x="3752" y="5572"/>
                      <a:pt x="3063" y="4883"/>
                      <a:pt x="3063" y="4037"/>
                    </a:cubicBezTo>
                    <a:lnTo>
                      <a:pt x="30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97" name="Google Shape;2397;p69"/>
          <p:cNvGrpSpPr/>
          <p:nvPr/>
        </p:nvGrpSpPr>
        <p:grpSpPr>
          <a:xfrm>
            <a:off x="2624088" y="4071246"/>
            <a:ext cx="537293" cy="524449"/>
            <a:chOff x="1682750" y="4226000"/>
            <a:chExt cx="630625" cy="615550"/>
          </a:xfrm>
        </p:grpSpPr>
        <p:sp>
          <p:nvSpPr>
            <p:cNvPr id="2398" name="Google Shape;2398;p69"/>
            <p:cNvSpPr/>
            <p:nvPr/>
          </p:nvSpPr>
          <p:spPr>
            <a:xfrm>
              <a:off x="1767025" y="4302700"/>
              <a:ext cx="546350" cy="538850"/>
            </a:xfrm>
            <a:custGeom>
              <a:avLst/>
              <a:gdLst/>
              <a:ahLst/>
              <a:cxnLst/>
              <a:rect l="l" t="t" r="r" b="b"/>
              <a:pathLst>
                <a:path w="21854" h="21554" extrusionOk="0">
                  <a:moveTo>
                    <a:pt x="20657" y="0"/>
                  </a:moveTo>
                  <a:lnTo>
                    <a:pt x="17806" y="2851"/>
                  </a:lnTo>
                  <a:cubicBezTo>
                    <a:pt x="17505" y="3151"/>
                    <a:pt x="17113" y="3300"/>
                    <a:pt x="16722" y="3300"/>
                  </a:cubicBezTo>
                  <a:cubicBezTo>
                    <a:pt x="16329" y="3300"/>
                    <a:pt x="15937" y="3150"/>
                    <a:pt x="15636" y="2851"/>
                  </a:cubicBezTo>
                  <a:lnTo>
                    <a:pt x="9246" y="8184"/>
                  </a:lnTo>
                  <a:lnTo>
                    <a:pt x="2851" y="15633"/>
                  </a:lnTo>
                  <a:cubicBezTo>
                    <a:pt x="3455" y="16237"/>
                    <a:pt x="3455" y="17202"/>
                    <a:pt x="2851" y="17803"/>
                  </a:cubicBezTo>
                  <a:lnTo>
                    <a:pt x="0" y="20654"/>
                  </a:lnTo>
                  <a:cubicBezTo>
                    <a:pt x="598" y="21254"/>
                    <a:pt x="1382" y="21554"/>
                    <a:pt x="2166" y="21554"/>
                  </a:cubicBezTo>
                  <a:cubicBezTo>
                    <a:pt x="2950" y="21554"/>
                    <a:pt x="3734" y="21254"/>
                    <a:pt x="4332" y="20654"/>
                  </a:cubicBezTo>
                  <a:lnTo>
                    <a:pt x="5021" y="19969"/>
                  </a:lnTo>
                  <a:cubicBezTo>
                    <a:pt x="6437" y="18553"/>
                    <a:pt x="6733" y="16441"/>
                    <a:pt x="5921" y="14736"/>
                  </a:cubicBezTo>
                  <a:lnTo>
                    <a:pt x="14740" y="5914"/>
                  </a:lnTo>
                  <a:cubicBezTo>
                    <a:pt x="15364" y="6211"/>
                    <a:pt x="16043" y="6359"/>
                    <a:pt x="16722" y="6359"/>
                  </a:cubicBezTo>
                  <a:cubicBezTo>
                    <a:pt x="17899" y="6359"/>
                    <a:pt x="19077" y="5912"/>
                    <a:pt x="19972" y="5013"/>
                  </a:cubicBezTo>
                  <a:lnTo>
                    <a:pt x="20661" y="4329"/>
                  </a:lnTo>
                  <a:cubicBezTo>
                    <a:pt x="21854" y="3136"/>
                    <a:pt x="21854" y="1197"/>
                    <a:pt x="206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9"/>
            <p:cNvSpPr/>
            <p:nvPr/>
          </p:nvSpPr>
          <p:spPr>
            <a:xfrm>
              <a:off x="1682750" y="4226000"/>
              <a:ext cx="546475" cy="538900"/>
            </a:xfrm>
            <a:custGeom>
              <a:avLst/>
              <a:gdLst/>
              <a:ahLst/>
              <a:cxnLst/>
              <a:rect l="l" t="t" r="r" b="b"/>
              <a:pathLst>
                <a:path w="21859" h="21556" extrusionOk="0">
                  <a:moveTo>
                    <a:pt x="19692" y="1"/>
                  </a:moveTo>
                  <a:cubicBezTo>
                    <a:pt x="18908" y="1"/>
                    <a:pt x="18124" y="300"/>
                    <a:pt x="17526" y="898"/>
                  </a:cubicBezTo>
                  <a:lnTo>
                    <a:pt x="16880" y="1541"/>
                  </a:lnTo>
                  <a:cubicBezTo>
                    <a:pt x="15464" y="2960"/>
                    <a:pt x="15129" y="5092"/>
                    <a:pt x="15945" y="6812"/>
                  </a:cubicBezTo>
                  <a:lnTo>
                    <a:pt x="7115" y="15638"/>
                  </a:lnTo>
                  <a:cubicBezTo>
                    <a:pt x="6497" y="15347"/>
                    <a:pt x="5827" y="15203"/>
                    <a:pt x="5157" y="15203"/>
                  </a:cubicBezTo>
                  <a:cubicBezTo>
                    <a:pt x="3956" y="15203"/>
                    <a:pt x="2752" y="15666"/>
                    <a:pt x="1844" y="16577"/>
                  </a:cubicBezTo>
                  <a:lnTo>
                    <a:pt x="1197" y="17219"/>
                  </a:lnTo>
                  <a:cubicBezTo>
                    <a:pt x="1" y="18420"/>
                    <a:pt x="1" y="20355"/>
                    <a:pt x="1197" y="21555"/>
                  </a:cubicBezTo>
                  <a:lnTo>
                    <a:pt x="4029" y="18720"/>
                  </a:lnTo>
                  <a:cubicBezTo>
                    <a:pt x="4336" y="18415"/>
                    <a:pt x="4742" y="18258"/>
                    <a:pt x="5147" y="18258"/>
                  </a:cubicBezTo>
                  <a:cubicBezTo>
                    <a:pt x="5523" y="18258"/>
                    <a:pt x="5898" y="18394"/>
                    <a:pt x="6191" y="18670"/>
                  </a:cubicBezTo>
                  <a:lnTo>
                    <a:pt x="6218" y="18697"/>
                  </a:lnTo>
                  <a:lnTo>
                    <a:pt x="19003" y="5915"/>
                  </a:lnTo>
                  <a:cubicBezTo>
                    <a:pt x="18992" y="5908"/>
                    <a:pt x="18984" y="5900"/>
                    <a:pt x="18973" y="5888"/>
                  </a:cubicBezTo>
                  <a:cubicBezTo>
                    <a:pt x="18399" y="5284"/>
                    <a:pt x="18434" y="4322"/>
                    <a:pt x="19026" y="3730"/>
                  </a:cubicBezTo>
                  <a:lnTo>
                    <a:pt x="21858" y="898"/>
                  </a:lnTo>
                  <a:cubicBezTo>
                    <a:pt x="21260" y="300"/>
                    <a:pt x="20476" y="1"/>
                    <a:pt x="196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69"/>
          <p:cNvGrpSpPr/>
          <p:nvPr/>
        </p:nvGrpSpPr>
        <p:grpSpPr>
          <a:xfrm>
            <a:off x="3323594" y="4071214"/>
            <a:ext cx="524524" cy="524513"/>
            <a:chOff x="3398149" y="3943730"/>
            <a:chExt cx="524524" cy="524513"/>
          </a:xfrm>
        </p:grpSpPr>
        <p:sp>
          <p:nvSpPr>
            <p:cNvPr id="2401" name="Google Shape;2401;p69"/>
            <p:cNvSpPr/>
            <p:nvPr/>
          </p:nvSpPr>
          <p:spPr>
            <a:xfrm>
              <a:off x="3650416" y="3961432"/>
              <a:ext cx="254471" cy="488792"/>
            </a:xfrm>
            <a:custGeom>
              <a:avLst/>
              <a:gdLst/>
              <a:ahLst/>
              <a:cxnLst/>
              <a:rect l="l" t="t" r="r" b="b"/>
              <a:pathLst>
                <a:path w="11947" h="22948" extrusionOk="0">
                  <a:moveTo>
                    <a:pt x="2516" y="6538"/>
                  </a:moveTo>
                  <a:cubicBezTo>
                    <a:pt x="2540" y="6973"/>
                    <a:pt x="2563" y="7407"/>
                    <a:pt x="2586" y="7857"/>
                  </a:cubicBezTo>
                  <a:cubicBezTo>
                    <a:pt x="2386" y="7846"/>
                    <a:pt x="2182" y="7838"/>
                    <a:pt x="1978" y="7838"/>
                  </a:cubicBezTo>
                  <a:cubicBezTo>
                    <a:pt x="1828" y="7696"/>
                    <a:pt x="1682" y="7557"/>
                    <a:pt x="1535" y="7419"/>
                  </a:cubicBezTo>
                  <a:cubicBezTo>
                    <a:pt x="1866" y="7119"/>
                    <a:pt x="2193" y="6822"/>
                    <a:pt x="2516" y="6538"/>
                  </a:cubicBezTo>
                  <a:close/>
                  <a:moveTo>
                    <a:pt x="4098" y="9358"/>
                  </a:moveTo>
                  <a:lnTo>
                    <a:pt x="4098" y="9358"/>
                  </a:lnTo>
                  <a:cubicBezTo>
                    <a:pt x="4544" y="9377"/>
                    <a:pt x="4983" y="9400"/>
                    <a:pt x="5414" y="9427"/>
                  </a:cubicBezTo>
                  <a:cubicBezTo>
                    <a:pt x="5125" y="9750"/>
                    <a:pt x="4829" y="10077"/>
                    <a:pt x="4529" y="10408"/>
                  </a:cubicBezTo>
                  <a:cubicBezTo>
                    <a:pt x="4390" y="10262"/>
                    <a:pt x="4252" y="10112"/>
                    <a:pt x="4113" y="9966"/>
                  </a:cubicBezTo>
                  <a:cubicBezTo>
                    <a:pt x="4105" y="9766"/>
                    <a:pt x="4102" y="9558"/>
                    <a:pt x="4098" y="9358"/>
                  </a:cubicBezTo>
                  <a:close/>
                  <a:moveTo>
                    <a:pt x="4525" y="12536"/>
                  </a:moveTo>
                  <a:cubicBezTo>
                    <a:pt x="4825" y="12867"/>
                    <a:pt x="5121" y="13194"/>
                    <a:pt x="5406" y="13517"/>
                  </a:cubicBezTo>
                  <a:cubicBezTo>
                    <a:pt x="4975" y="13544"/>
                    <a:pt x="4540" y="13571"/>
                    <a:pt x="4094" y="13590"/>
                  </a:cubicBezTo>
                  <a:cubicBezTo>
                    <a:pt x="4098" y="13386"/>
                    <a:pt x="4102" y="13179"/>
                    <a:pt x="4105" y="12978"/>
                  </a:cubicBezTo>
                  <a:cubicBezTo>
                    <a:pt x="4248" y="12828"/>
                    <a:pt x="4386" y="12686"/>
                    <a:pt x="4525" y="12536"/>
                  </a:cubicBezTo>
                  <a:close/>
                  <a:moveTo>
                    <a:pt x="2590" y="15098"/>
                  </a:moveTo>
                  <a:cubicBezTo>
                    <a:pt x="2566" y="15537"/>
                    <a:pt x="2543" y="15980"/>
                    <a:pt x="2520" y="16410"/>
                  </a:cubicBezTo>
                  <a:cubicBezTo>
                    <a:pt x="2197" y="16122"/>
                    <a:pt x="1866" y="15829"/>
                    <a:pt x="1539" y="15533"/>
                  </a:cubicBezTo>
                  <a:cubicBezTo>
                    <a:pt x="1685" y="15391"/>
                    <a:pt x="1835" y="15252"/>
                    <a:pt x="1982" y="15114"/>
                  </a:cubicBezTo>
                  <a:cubicBezTo>
                    <a:pt x="2182" y="15110"/>
                    <a:pt x="2389" y="15102"/>
                    <a:pt x="2590" y="15098"/>
                  </a:cubicBezTo>
                  <a:close/>
                  <a:moveTo>
                    <a:pt x="3413" y="1"/>
                  </a:moveTo>
                  <a:lnTo>
                    <a:pt x="1982" y="170"/>
                  </a:lnTo>
                  <a:cubicBezTo>
                    <a:pt x="1986" y="205"/>
                    <a:pt x="2209" y="2132"/>
                    <a:pt x="2405" y="4726"/>
                  </a:cubicBezTo>
                  <a:cubicBezTo>
                    <a:pt x="1789" y="5264"/>
                    <a:pt x="1139" y="5838"/>
                    <a:pt x="481" y="6434"/>
                  </a:cubicBezTo>
                  <a:lnTo>
                    <a:pt x="0" y="8131"/>
                  </a:lnTo>
                  <a:lnTo>
                    <a:pt x="481" y="9269"/>
                  </a:lnTo>
                  <a:cubicBezTo>
                    <a:pt x="1701" y="9269"/>
                    <a:pt x="2693" y="10262"/>
                    <a:pt x="2693" y="11482"/>
                  </a:cubicBezTo>
                  <a:cubicBezTo>
                    <a:pt x="2693" y="12040"/>
                    <a:pt x="2486" y="12551"/>
                    <a:pt x="2143" y="12940"/>
                  </a:cubicBezTo>
                  <a:cubicBezTo>
                    <a:pt x="2116" y="12967"/>
                    <a:pt x="2082" y="13002"/>
                    <a:pt x="2055" y="13036"/>
                  </a:cubicBezTo>
                  <a:lnTo>
                    <a:pt x="1939" y="13152"/>
                  </a:lnTo>
                  <a:cubicBezTo>
                    <a:pt x="1597" y="13448"/>
                    <a:pt x="1158" y="13648"/>
                    <a:pt x="677" y="13690"/>
                  </a:cubicBezTo>
                  <a:lnTo>
                    <a:pt x="481" y="13690"/>
                  </a:lnTo>
                  <a:lnTo>
                    <a:pt x="0" y="14806"/>
                  </a:lnTo>
                  <a:lnTo>
                    <a:pt x="481" y="16518"/>
                  </a:lnTo>
                  <a:cubicBezTo>
                    <a:pt x="1135" y="17115"/>
                    <a:pt x="1785" y="17692"/>
                    <a:pt x="2405" y="18226"/>
                  </a:cubicBezTo>
                  <a:cubicBezTo>
                    <a:pt x="2209" y="20816"/>
                    <a:pt x="1986" y="22747"/>
                    <a:pt x="1982" y="22778"/>
                  </a:cubicBezTo>
                  <a:lnTo>
                    <a:pt x="3413" y="22947"/>
                  </a:lnTo>
                  <a:cubicBezTo>
                    <a:pt x="3421" y="22920"/>
                    <a:pt x="3586" y="21466"/>
                    <a:pt x="3759" y="19388"/>
                  </a:cubicBezTo>
                  <a:cubicBezTo>
                    <a:pt x="5352" y="20735"/>
                    <a:pt x="6499" y="21643"/>
                    <a:pt x="6522" y="21662"/>
                  </a:cubicBezTo>
                  <a:lnTo>
                    <a:pt x="7414" y="20535"/>
                  </a:lnTo>
                  <a:cubicBezTo>
                    <a:pt x="7387" y="20516"/>
                    <a:pt x="5868" y="19308"/>
                    <a:pt x="3894" y="17615"/>
                  </a:cubicBezTo>
                  <a:cubicBezTo>
                    <a:pt x="3952" y="16795"/>
                    <a:pt x="4005" y="15930"/>
                    <a:pt x="4044" y="15045"/>
                  </a:cubicBezTo>
                  <a:cubicBezTo>
                    <a:pt x="4929" y="15002"/>
                    <a:pt x="5795" y="14948"/>
                    <a:pt x="6614" y="14898"/>
                  </a:cubicBezTo>
                  <a:cubicBezTo>
                    <a:pt x="8307" y="16868"/>
                    <a:pt x="9511" y="18388"/>
                    <a:pt x="9530" y="18419"/>
                  </a:cubicBezTo>
                  <a:lnTo>
                    <a:pt x="10662" y="17522"/>
                  </a:lnTo>
                  <a:cubicBezTo>
                    <a:pt x="10642" y="17499"/>
                    <a:pt x="9738" y="16353"/>
                    <a:pt x="8388" y="14764"/>
                  </a:cubicBezTo>
                  <a:cubicBezTo>
                    <a:pt x="10465" y="14591"/>
                    <a:pt x="11916" y="14421"/>
                    <a:pt x="11947" y="14417"/>
                  </a:cubicBezTo>
                  <a:lnTo>
                    <a:pt x="11777" y="12975"/>
                  </a:lnTo>
                  <a:cubicBezTo>
                    <a:pt x="11743" y="12978"/>
                    <a:pt x="9815" y="13198"/>
                    <a:pt x="7222" y="13398"/>
                  </a:cubicBezTo>
                  <a:cubicBezTo>
                    <a:pt x="6683" y="12782"/>
                    <a:pt x="6114" y="12128"/>
                    <a:pt x="5518" y="11474"/>
                  </a:cubicBezTo>
                  <a:cubicBezTo>
                    <a:pt x="6114" y="10820"/>
                    <a:pt x="6691" y="10170"/>
                    <a:pt x="7222" y="9550"/>
                  </a:cubicBezTo>
                  <a:cubicBezTo>
                    <a:pt x="9815" y="9747"/>
                    <a:pt x="11743" y="9966"/>
                    <a:pt x="11777" y="9974"/>
                  </a:cubicBezTo>
                  <a:lnTo>
                    <a:pt x="11947" y="8538"/>
                  </a:lnTo>
                  <a:cubicBezTo>
                    <a:pt x="11916" y="8535"/>
                    <a:pt x="10465" y="8365"/>
                    <a:pt x="8388" y="8192"/>
                  </a:cubicBezTo>
                  <a:cubicBezTo>
                    <a:pt x="9734" y="6599"/>
                    <a:pt x="10642" y="5457"/>
                    <a:pt x="10662" y="5434"/>
                  </a:cubicBezTo>
                  <a:lnTo>
                    <a:pt x="9530" y="4537"/>
                  </a:lnTo>
                  <a:cubicBezTo>
                    <a:pt x="9511" y="4568"/>
                    <a:pt x="8307" y="6088"/>
                    <a:pt x="6614" y="8058"/>
                  </a:cubicBezTo>
                  <a:cubicBezTo>
                    <a:pt x="5795" y="8000"/>
                    <a:pt x="4929" y="7946"/>
                    <a:pt x="4044" y="7907"/>
                  </a:cubicBezTo>
                  <a:cubicBezTo>
                    <a:pt x="4002" y="7023"/>
                    <a:pt x="3948" y="6157"/>
                    <a:pt x="3894" y="5341"/>
                  </a:cubicBezTo>
                  <a:cubicBezTo>
                    <a:pt x="5868" y="3648"/>
                    <a:pt x="7387" y="2440"/>
                    <a:pt x="7414" y="2417"/>
                  </a:cubicBezTo>
                  <a:lnTo>
                    <a:pt x="6522" y="1286"/>
                  </a:lnTo>
                  <a:cubicBezTo>
                    <a:pt x="6499" y="1305"/>
                    <a:pt x="5352" y="2209"/>
                    <a:pt x="3759" y="3560"/>
                  </a:cubicBezTo>
                  <a:cubicBezTo>
                    <a:pt x="3586" y="1482"/>
                    <a:pt x="3421" y="32"/>
                    <a:pt x="34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9"/>
            <p:cNvSpPr/>
            <p:nvPr/>
          </p:nvSpPr>
          <p:spPr>
            <a:xfrm>
              <a:off x="3416191" y="3961432"/>
              <a:ext cx="244396" cy="488707"/>
            </a:xfrm>
            <a:custGeom>
              <a:avLst/>
              <a:gdLst/>
              <a:ahLst/>
              <a:cxnLst/>
              <a:rect l="l" t="t" r="r" b="b"/>
              <a:pathLst>
                <a:path w="11474" h="22944" extrusionOk="0">
                  <a:moveTo>
                    <a:pt x="9423" y="6534"/>
                  </a:moveTo>
                  <a:cubicBezTo>
                    <a:pt x="9746" y="6822"/>
                    <a:pt x="10073" y="7115"/>
                    <a:pt x="10404" y="7415"/>
                  </a:cubicBezTo>
                  <a:cubicBezTo>
                    <a:pt x="10254" y="7554"/>
                    <a:pt x="10107" y="7692"/>
                    <a:pt x="9961" y="7831"/>
                  </a:cubicBezTo>
                  <a:cubicBezTo>
                    <a:pt x="9761" y="7838"/>
                    <a:pt x="9557" y="7842"/>
                    <a:pt x="9349" y="7846"/>
                  </a:cubicBezTo>
                  <a:cubicBezTo>
                    <a:pt x="9376" y="7407"/>
                    <a:pt x="9399" y="6965"/>
                    <a:pt x="9423" y="6534"/>
                  </a:cubicBezTo>
                  <a:close/>
                  <a:moveTo>
                    <a:pt x="7849" y="9358"/>
                  </a:moveTo>
                  <a:lnTo>
                    <a:pt x="7849" y="9358"/>
                  </a:lnTo>
                  <a:cubicBezTo>
                    <a:pt x="7841" y="9558"/>
                    <a:pt x="7837" y="9762"/>
                    <a:pt x="7830" y="9966"/>
                  </a:cubicBezTo>
                  <a:cubicBezTo>
                    <a:pt x="7691" y="10116"/>
                    <a:pt x="7553" y="10262"/>
                    <a:pt x="7414" y="10408"/>
                  </a:cubicBezTo>
                  <a:cubicBezTo>
                    <a:pt x="7114" y="10077"/>
                    <a:pt x="6822" y="9750"/>
                    <a:pt x="6533" y="9427"/>
                  </a:cubicBezTo>
                  <a:cubicBezTo>
                    <a:pt x="6964" y="9404"/>
                    <a:pt x="7403" y="9381"/>
                    <a:pt x="7849" y="9358"/>
                  </a:cubicBezTo>
                  <a:close/>
                  <a:moveTo>
                    <a:pt x="7414" y="12536"/>
                  </a:moveTo>
                  <a:cubicBezTo>
                    <a:pt x="7553" y="12686"/>
                    <a:pt x="7691" y="12832"/>
                    <a:pt x="7830" y="12978"/>
                  </a:cubicBezTo>
                  <a:cubicBezTo>
                    <a:pt x="7837" y="13179"/>
                    <a:pt x="7841" y="13386"/>
                    <a:pt x="7845" y="13586"/>
                  </a:cubicBezTo>
                  <a:cubicBezTo>
                    <a:pt x="7403" y="13563"/>
                    <a:pt x="6960" y="13540"/>
                    <a:pt x="6533" y="13517"/>
                  </a:cubicBezTo>
                  <a:cubicBezTo>
                    <a:pt x="6822" y="13194"/>
                    <a:pt x="7114" y="12863"/>
                    <a:pt x="7414" y="12536"/>
                  </a:cubicBezTo>
                  <a:close/>
                  <a:moveTo>
                    <a:pt x="9349" y="15091"/>
                  </a:moveTo>
                  <a:cubicBezTo>
                    <a:pt x="9553" y="15095"/>
                    <a:pt x="9761" y="15098"/>
                    <a:pt x="9961" y="15102"/>
                  </a:cubicBezTo>
                  <a:cubicBezTo>
                    <a:pt x="10111" y="15245"/>
                    <a:pt x="10254" y="15383"/>
                    <a:pt x="10404" y="15522"/>
                  </a:cubicBezTo>
                  <a:cubicBezTo>
                    <a:pt x="10077" y="15829"/>
                    <a:pt x="9746" y="16122"/>
                    <a:pt x="9423" y="16407"/>
                  </a:cubicBezTo>
                  <a:cubicBezTo>
                    <a:pt x="9399" y="15976"/>
                    <a:pt x="9376" y="15537"/>
                    <a:pt x="9349" y="15091"/>
                  </a:cubicBezTo>
                  <a:close/>
                  <a:moveTo>
                    <a:pt x="8538" y="1"/>
                  </a:moveTo>
                  <a:cubicBezTo>
                    <a:pt x="8534" y="32"/>
                    <a:pt x="8365" y="1482"/>
                    <a:pt x="8191" y="3560"/>
                  </a:cubicBezTo>
                  <a:cubicBezTo>
                    <a:pt x="6599" y="2213"/>
                    <a:pt x="5456" y="1305"/>
                    <a:pt x="5433" y="1286"/>
                  </a:cubicBezTo>
                  <a:lnTo>
                    <a:pt x="4536" y="2417"/>
                  </a:lnTo>
                  <a:cubicBezTo>
                    <a:pt x="4567" y="2436"/>
                    <a:pt x="6087" y="3644"/>
                    <a:pt x="8057" y="5341"/>
                  </a:cubicBezTo>
                  <a:cubicBezTo>
                    <a:pt x="7999" y="6157"/>
                    <a:pt x="7945" y="7023"/>
                    <a:pt x="7907" y="7907"/>
                  </a:cubicBezTo>
                  <a:cubicBezTo>
                    <a:pt x="7022" y="7954"/>
                    <a:pt x="6156" y="8004"/>
                    <a:pt x="5340" y="8058"/>
                  </a:cubicBezTo>
                  <a:cubicBezTo>
                    <a:pt x="3647" y="6088"/>
                    <a:pt x="2439" y="4568"/>
                    <a:pt x="2416" y="4537"/>
                  </a:cubicBezTo>
                  <a:lnTo>
                    <a:pt x="1285" y="5434"/>
                  </a:lnTo>
                  <a:cubicBezTo>
                    <a:pt x="1304" y="5457"/>
                    <a:pt x="2212" y="6599"/>
                    <a:pt x="3559" y="8192"/>
                  </a:cubicBezTo>
                  <a:cubicBezTo>
                    <a:pt x="1481" y="8365"/>
                    <a:pt x="31" y="8535"/>
                    <a:pt x="0" y="8538"/>
                  </a:cubicBezTo>
                  <a:lnTo>
                    <a:pt x="169" y="9974"/>
                  </a:lnTo>
                  <a:cubicBezTo>
                    <a:pt x="204" y="9966"/>
                    <a:pt x="2132" y="9747"/>
                    <a:pt x="4725" y="9550"/>
                  </a:cubicBezTo>
                  <a:cubicBezTo>
                    <a:pt x="5263" y="10166"/>
                    <a:pt x="5837" y="10820"/>
                    <a:pt x="6433" y="11474"/>
                  </a:cubicBezTo>
                  <a:cubicBezTo>
                    <a:pt x="5837" y="12128"/>
                    <a:pt x="5260" y="12775"/>
                    <a:pt x="4725" y="13398"/>
                  </a:cubicBezTo>
                  <a:cubicBezTo>
                    <a:pt x="2132" y="13198"/>
                    <a:pt x="204" y="12978"/>
                    <a:pt x="169" y="12975"/>
                  </a:cubicBezTo>
                  <a:lnTo>
                    <a:pt x="0" y="14406"/>
                  </a:lnTo>
                  <a:cubicBezTo>
                    <a:pt x="31" y="14410"/>
                    <a:pt x="1481" y="14579"/>
                    <a:pt x="3559" y="14752"/>
                  </a:cubicBezTo>
                  <a:cubicBezTo>
                    <a:pt x="2212" y="16345"/>
                    <a:pt x="1304" y="17488"/>
                    <a:pt x="1285" y="17515"/>
                  </a:cubicBezTo>
                  <a:lnTo>
                    <a:pt x="2416" y="18407"/>
                  </a:lnTo>
                  <a:cubicBezTo>
                    <a:pt x="2436" y="18380"/>
                    <a:pt x="3644" y="16861"/>
                    <a:pt x="5340" y="14887"/>
                  </a:cubicBezTo>
                  <a:cubicBezTo>
                    <a:pt x="6156" y="14945"/>
                    <a:pt x="7022" y="14998"/>
                    <a:pt x="7907" y="15037"/>
                  </a:cubicBezTo>
                  <a:cubicBezTo>
                    <a:pt x="7953" y="15922"/>
                    <a:pt x="8003" y="16788"/>
                    <a:pt x="8057" y="17603"/>
                  </a:cubicBezTo>
                  <a:cubicBezTo>
                    <a:pt x="6087" y="19296"/>
                    <a:pt x="4567" y="20504"/>
                    <a:pt x="4536" y="20527"/>
                  </a:cubicBezTo>
                  <a:lnTo>
                    <a:pt x="5433" y="21658"/>
                  </a:lnTo>
                  <a:cubicBezTo>
                    <a:pt x="5456" y="21639"/>
                    <a:pt x="6599" y="20731"/>
                    <a:pt x="8191" y="19385"/>
                  </a:cubicBezTo>
                  <a:cubicBezTo>
                    <a:pt x="8365" y="21462"/>
                    <a:pt x="8534" y="22913"/>
                    <a:pt x="8538" y="22944"/>
                  </a:cubicBezTo>
                  <a:lnTo>
                    <a:pt x="9973" y="22774"/>
                  </a:lnTo>
                  <a:cubicBezTo>
                    <a:pt x="9965" y="22740"/>
                    <a:pt x="9746" y="20812"/>
                    <a:pt x="9550" y="18219"/>
                  </a:cubicBezTo>
                  <a:cubicBezTo>
                    <a:pt x="10165" y="17680"/>
                    <a:pt x="10819" y="17111"/>
                    <a:pt x="11473" y="16514"/>
                  </a:cubicBezTo>
                  <a:lnTo>
                    <a:pt x="11473" y="13686"/>
                  </a:lnTo>
                  <a:lnTo>
                    <a:pt x="11269" y="13686"/>
                  </a:lnTo>
                  <a:cubicBezTo>
                    <a:pt x="10788" y="13640"/>
                    <a:pt x="10358" y="13444"/>
                    <a:pt x="10011" y="13148"/>
                  </a:cubicBezTo>
                  <a:lnTo>
                    <a:pt x="9907" y="13044"/>
                  </a:lnTo>
                  <a:lnTo>
                    <a:pt x="9803" y="12940"/>
                  </a:lnTo>
                  <a:cubicBezTo>
                    <a:pt x="9461" y="12551"/>
                    <a:pt x="9253" y="12040"/>
                    <a:pt x="9253" y="11482"/>
                  </a:cubicBezTo>
                  <a:cubicBezTo>
                    <a:pt x="9253" y="10262"/>
                    <a:pt x="10246" y="9269"/>
                    <a:pt x="11466" y="9269"/>
                  </a:cubicBezTo>
                  <a:lnTo>
                    <a:pt x="11466" y="6434"/>
                  </a:lnTo>
                  <a:cubicBezTo>
                    <a:pt x="10812" y="5838"/>
                    <a:pt x="10165" y="5264"/>
                    <a:pt x="9550" y="4726"/>
                  </a:cubicBezTo>
                  <a:cubicBezTo>
                    <a:pt x="9746" y="2132"/>
                    <a:pt x="9965" y="205"/>
                    <a:pt x="9973" y="170"/>
                  </a:cubicBezTo>
                  <a:lnTo>
                    <a:pt x="85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9"/>
            <p:cNvSpPr/>
            <p:nvPr/>
          </p:nvSpPr>
          <p:spPr>
            <a:xfrm>
              <a:off x="3650161" y="3943730"/>
              <a:ext cx="272512" cy="524513"/>
            </a:xfrm>
            <a:custGeom>
              <a:avLst/>
              <a:gdLst/>
              <a:ahLst/>
              <a:cxnLst/>
              <a:rect l="l" t="t" r="r" b="b"/>
              <a:pathLst>
                <a:path w="12794" h="24625" extrusionOk="0">
                  <a:moveTo>
                    <a:pt x="482" y="1"/>
                  </a:moveTo>
                  <a:lnTo>
                    <a:pt x="1" y="724"/>
                  </a:lnTo>
                  <a:lnTo>
                    <a:pt x="482" y="1444"/>
                  </a:lnTo>
                  <a:cubicBezTo>
                    <a:pt x="3386" y="1444"/>
                    <a:pt x="6114" y="2575"/>
                    <a:pt x="8169" y="4629"/>
                  </a:cubicBezTo>
                  <a:cubicBezTo>
                    <a:pt x="10223" y="6680"/>
                    <a:pt x="11351" y="9408"/>
                    <a:pt x="11351" y="12313"/>
                  </a:cubicBezTo>
                  <a:cubicBezTo>
                    <a:pt x="11351" y="15218"/>
                    <a:pt x="10223" y="17946"/>
                    <a:pt x="8169" y="20000"/>
                  </a:cubicBezTo>
                  <a:cubicBezTo>
                    <a:pt x="6114" y="22051"/>
                    <a:pt x="3386" y="23182"/>
                    <a:pt x="482" y="23182"/>
                  </a:cubicBezTo>
                  <a:lnTo>
                    <a:pt x="1" y="23905"/>
                  </a:lnTo>
                  <a:lnTo>
                    <a:pt x="482" y="24625"/>
                  </a:lnTo>
                  <a:cubicBezTo>
                    <a:pt x="3771" y="24625"/>
                    <a:pt x="6865" y="23347"/>
                    <a:pt x="9188" y="21020"/>
                  </a:cubicBezTo>
                  <a:cubicBezTo>
                    <a:pt x="11516" y="18692"/>
                    <a:pt x="12794" y="15599"/>
                    <a:pt x="12794" y="12313"/>
                  </a:cubicBezTo>
                  <a:cubicBezTo>
                    <a:pt x="12794" y="9023"/>
                    <a:pt x="11516" y="5930"/>
                    <a:pt x="9188" y="3610"/>
                  </a:cubicBezTo>
                  <a:cubicBezTo>
                    <a:pt x="6861" y="1282"/>
                    <a:pt x="3771" y="1"/>
                    <a:pt x="4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9"/>
            <p:cNvSpPr/>
            <p:nvPr/>
          </p:nvSpPr>
          <p:spPr>
            <a:xfrm>
              <a:off x="3398149" y="3943730"/>
              <a:ext cx="262267" cy="524513"/>
            </a:xfrm>
            <a:custGeom>
              <a:avLst/>
              <a:gdLst/>
              <a:ahLst/>
              <a:cxnLst/>
              <a:rect l="l" t="t" r="r" b="b"/>
              <a:pathLst>
                <a:path w="12313" h="24625" extrusionOk="0">
                  <a:moveTo>
                    <a:pt x="12313" y="1"/>
                  </a:moveTo>
                  <a:cubicBezTo>
                    <a:pt x="9023" y="1"/>
                    <a:pt x="5933" y="1282"/>
                    <a:pt x="3610" y="3610"/>
                  </a:cubicBezTo>
                  <a:cubicBezTo>
                    <a:pt x="1282" y="5937"/>
                    <a:pt x="1" y="9023"/>
                    <a:pt x="1" y="12313"/>
                  </a:cubicBezTo>
                  <a:cubicBezTo>
                    <a:pt x="1" y="15602"/>
                    <a:pt x="1282" y="18696"/>
                    <a:pt x="3610" y="21020"/>
                  </a:cubicBezTo>
                  <a:cubicBezTo>
                    <a:pt x="5937" y="23347"/>
                    <a:pt x="9023" y="24625"/>
                    <a:pt x="12313" y="24625"/>
                  </a:cubicBezTo>
                  <a:lnTo>
                    <a:pt x="12313" y="23182"/>
                  </a:lnTo>
                  <a:cubicBezTo>
                    <a:pt x="9408" y="23182"/>
                    <a:pt x="6684" y="22051"/>
                    <a:pt x="4629" y="20000"/>
                  </a:cubicBezTo>
                  <a:cubicBezTo>
                    <a:pt x="2575" y="17946"/>
                    <a:pt x="1443" y="15218"/>
                    <a:pt x="1443" y="12313"/>
                  </a:cubicBezTo>
                  <a:cubicBezTo>
                    <a:pt x="1443" y="9408"/>
                    <a:pt x="2575" y="6680"/>
                    <a:pt x="4629" y="4629"/>
                  </a:cubicBezTo>
                  <a:cubicBezTo>
                    <a:pt x="6684" y="2575"/>
                    <a:pt x="9408" y="1444"/>
                    <a:pt x="12313" y="1444"/>
                  </a:cubicBezTo>
                  <a:lnTo>
                    <a:pt x="123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 name="Google Shape;2405;p69"/>
          <p:cNvGrpSpPr/>
          <p:nvPr/>
        </p:nvGrpSpPr>
        <p:grpSpPr>
          <a:xfrm>
            <a:off x="4010332" y="4071211"/>
            <a:ext cx="259801" cy="524519"/>
            <a:chOff x="4049213" y="3916124"/>
            <a:chExt cx="259801" cy="524519"/>
          </a:xfrm>
        </p:grpSpPr>
        <p:sp>
          <p:nvSpPr>
            <p:cNvPr id="2406" name="Google Shape;2406;p69"/>
            <p:cNvSpPr/>
            <p:nvPr/>
          </p:nvSpPr>
          <p:spPr>
            <a:xfrm>
              <a:off x="4158614" y="3916124"/>
              <a:ext cx="53207" cy="85818"/>
            </a:xfrm>
            <a:custGeom>
              <a:avLst/>
              <a:gdLst/>
              <a:ahLst/>
              <a:cxnLst/>
              <a:rect l="l" t="t" r="r" b="b"/>
              <a:pathLst>
                <a:path w="2498" h="4029" extrusionOk="0">
                  <a:moveTo>
                    <a:pt x="962" y="0"/>
                  </a:moveTo>
                  <a:lnTo>
                    <a:pt x="1" y="4029"/>
                  </a:lnTo>
                  <a:lnTo>
                    <a:pt x="1" y="4029"/>
                  </a:lnTo>
                  <a:lnTo>
                    <a:pt x="2498" y="3067"/>
                  </a:lnTo>
                  <a:lnTo>
                    <a:pt x="24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9"/>
            <p:cNvSpPr/>
            <p:nvPr/>
          </p:nvSpPr>
          <p:spPr>
            <a:xfrm>
              <a:off x="4146409" y="3916124"/>
              <a:ext cx="32717" cy="85818"/>
            </a:xfrm>
            <a:custGeom>
              <a:avLst/>
              <a:gdLst/>
              <a:ahLst/>
              <a:cxnLst/>
              <a:rect l="l" t="t" r="r" b="b"/>
              <a:pathLst>
                <a:path w="1536" h="4029" extrusionOk="0">
                  <a:moveTo>
                    <a:pt x="0" y="0"/>
                  </a:moveTo>
                  <a:lnTo>
                    <a:pt x="0" y="3067"/>
                  </a:lnTo>
                  <a:lnTo>
                    <a:pt x="1535" y="4029"/>
                  </a:lnTo>
                  <a:lnTo>
                    <a:pt x="153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9"/>
            <p:cNvSpPr/>
            <p:nvPr/>
          </p:nvSpPr>
          <p:spPr>
            <a:xfrm>
              <a:off x="4158614" y="3981433"/>
              <a:ext cx="117704" cy="85903"/>
            </a:xfrm>
            <a:custGeom>
              <a:avLst/>
              <a:gdLst/>
              <a:ahLst/>
              <a:cxnLst/>
              <a:rect l="l" t="t" r="r" b="b"/>
              <a:pathLst>
                <a:path w="5526" h="4033" extrusionOk="0">
                  <a:moveTo>
                    <a:pt x="962" y="1"/>
                  </a:moveTo>
                  <a:lnTo>
                    <a:pt x="1" y="4033"/>
                  </a:lnTo>
                  <a:lnTo>
                    <a:pt x="5526" y="3071"/>
                  </a:lnTo>
                  <a:lnTo>
                    <a:pt x="552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9"/>
            <p:cNvSpPr/>
            <p:nvPr/>
          </p:nvSpPr>
          <p:spPr>
            <a:xfrm>
              <a:off x="4081910" y="3981433"/>
              <a:ext cx="97213" cy="85903"/>
            </a:xfrm>
            <a:custGeom>
              <a:avLst/>
              <a:gdLst/>
              <a:ahLst/>
              <a:cxnLst/>
              <a:rect l="l" t="t" r="r" b="b"/>
              <a:pathLst>
                <a:path w="4564" h="4033" extrusionOk="0">
                  <a:moveTo>
                    <a:pt x="0" y="1"/>
                  </a:moveTo>
                  <a:lnTo>
                    <a:pt x="0" y="3071"/>
                  </a:lnTo>
                  <a:lnTo>
                    <a:pt x="4563" y="4033"/>
                  </a:lnTo>
                  <a:lnTo>
                    <a:pt x="45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9"/>
            <p:cNvSpPr/>
            <p:nvPr/>
          </p:nvSpPr>
          <p:spPr>
            <a:xfrm>
              <a:off x="4158614" y="4046827"/>
              <a:ext cx="150399" cy="393816"/>
            </a:xfrm>
            <a:custGeom>
              <a:avLst/>
              <a:gdLst/>
              <a:ahLst/>
              <a:cxnLst/>
              <a:rect l="l" t="t" r="r" b="b"/>
              <a:pathLst>
                <a:path w="7061" h="18489" extrusionOk="0">
                  <a:moveTo>
                    <a:pt x="962" y="1"/>
                  </a:moveTo>
                  <a:lnTo>
                    <a:pt x="1" y="9243"/>
                  </a:lnTo>
                  <a:lnTo>
                    <a:pt x="962" y="18488"/>
                  </a:lnTo>
                  <a:lnTo>
                    <a:pt x="7061" y="18488"/>
                  </a:lnTo>
                  <a:lnTo>
                    <a:pt x="706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9"/>
            <p:cNvSpPr/>
            <p:nvPr/>
          </p:nvSpPr>
          <p:spPr>
            <a:xfrm>
              <a:off x="4049213" y="4046763"/>
              <a:ext cx="129909" cy="393794"/>
            </a:xfrm>
            <a:custGeom>
              <a:avLst/>
              <a:gdLst/>
              <a:ahLst/>
              <a:cxnLst/>
              <a:rect l="l" t="t" r="r" b="b"/>
              <a:pathLst>
                <a:path w="6099" h="18488" extrusionOk="0">
                  <a:moveTo>
                    <a:pt x="0" y="0"/>
                  </a:moveTo>
                  <a:lnTo>
                    <a:pt x="0" y="18487"/>
                  </a:lnTo>
                  <a:lnTo>
                    <a:pt x="6098" y="18487"/>
                  </a:lnTo>
                  <a:lnTo>
                    <a:pt x="609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 name="Google Shape;2412;p69"/>
          <p:cNvGrpSpPr/>
          <p:nvPr/>
        </p:nvGrpSpPr>
        <p:grpSpPr>
          <a:xfrm>
            <a:off x="4432347" y="4071214"/>
            <a:ext cx="516381" cy="524513"/>
            <a:chOff x="4046056" y="4071214"/>
            <a:chExt cx="516381" cy="524513"/>
          </a:xfrm>
        </p:grpSpPr>
        <p:sp>
          <p:nvSpPr>
            <p:cNvPr id="2413" name="Google Shape;2413;p69"/>
            <p:cNvSpPr/>
            <p:nvPr/>
          </p:nvSpPr>
          <p:spPr>
            <a:xfrm>
              <a:off x="4279700" y="4071214"/>
              <a:ext cx="282736" cy="524513"/>
            </a:xfrm>
            <a:custGeom>
              <a:avLst/>
              <a:gdLst/>
              <a:ahLst/>
              <a:cxnLst/>
              <a:rect l="l" t="t" r="r" b="b"/>
              <a:pathLst>
                <a:path w="13274" h="24625" extrusionOk="0">
                  <a:moveTo>
                    <a:pt x="962" y="1"/>
                  </a:moveTo>
                  <a:lnTo>
                    <a:pt x="0" y="12313"/>
                  </a:lnTo>
                  <a:lnTo>
                    <a:pt x="962" y="24625"/>
                  </a:lnTo>
                  <a:lnTo>
                    <a:pt x="1681" y="24625"/>
                  </a:lnTo>
                  <a:lnTo>
                    <a:pt x="1681" y="23155"/>
                  </a:lnTo>
                  <a:cubicBezTo>
                    <a:pt x="1912" y="23143"/>
                    <a:pt x="2143" y="23117"/>
                    <a:pt x="2370" y="23090"/>
                  </a:cubicBezTo>
                  <a:lnTo>
                    <a:pt x="2655" y="24529"/>
                  </a:lnTo>
                  <a:lnTo>
                    <a:pt x="4067" y="24244"/>
                  </a:lnTo>
                  <a:lnTo>
                    <a:pt x="3786" y="22805"/>
                  </a:lnTo>
                  <a:cubicBezTo>
                    <a:pt x="4005" y="22747"/>
                    <a:pt x="4229" y="22682"/>
                    <a:pt x="4444" y="22605"/>
                  </a:cubicBezTo>
                  <a:lnTo>
                    <a:pt x="5006" y="23959"/>
                  </a:lnTo>
                  <a:lnTo>
                    <a:pt x="6337" y="23405"/>
                  </a:lnTo>
                  <a:lnTo>
                    <a:pt x="5775" y="22051"/>
                  </a:lnTo>
                  <a:cubicBezTo>
                    <a:pt x="5983" y="21951"/>
                    <a:pt x="6183" y="21839"/>
                    <a:pt x="6383" y="21724"/>
                  </a:cubicBezTo>
                  <a:lnTo>
                    <a:pt x="7199" y="22943"/>
                  </a:lnTo>
                  <a:lnTo>
                    <a:pt x="8395" y="22143"/>
                  </a:lnTo>
                  <a:lnTo>
                    <a:pt x="7580" y="20920"/>
                  </a:lnTo>
                  <a:cubicBezTo>
                    <a:pt x="7761" y="20781"/>
                    <a:pt x="7941" y="20635"/>
                    <a:pt x="8114" y="20481"/>
                  </a:cubicBezTo>
                  <a:lnTo>
                    <a:pt x="9153" y="21520"/>
                  </a:lnTo>
                  <a:lnTo>
                    <a:pt x="10173" y="20500"/>
                  </a:lnTo>
                  <a:lnTo>
                    <a:pt x="9134" y="19461"/>
                  </a:lnTo>
                  <a:cubicBezTo>
                    <a:pt x="9280" y="19288"/>
                    <a:pt x="9430" y="19111"/>
                    <a:pt x="9569" y="18930"/>
                  </a:cubicBezTo>
                  <a:lnTo>
                    <a:pt x="10792" y="19746"/>
                  </a:lnTo>
                  <a:lnTo>
                    <a:pt x="11596" y="18550"/>
                  </a:lnTo>
                  <a:lnTo>
                    <a:pt x="10373" y="17730"/>
                  </a:lnTo>
                  <a:cubicBezTo>
                    <a:pt x="10488" y="17534"/>
                    <a:pt x="10596" y="17326"/>
                    <a:pt x="10700" y="17126"/>
                  </a:cubicBezTo>
                  <a:lnTo>
                    <a:pt x="12058" y="17688"/>
                  </a:lnTo>
                  <a:lnTo>
                    <a:pt x="12608" y="16357"/>
                  </a:lnTo>
                  <a:lnTo>
                    <a:pt x="11254" y="15795"/>
                  </a:lnTo>
                  <a:cubicBezTo>
                    <a:pt x="11327" y="15575"/>
                    <a:pt x="11393" y="15356"/>
                    <a:pt x="11454" y="15133"/>
                  </a:cubicBezTo>
                  <a:lnTo>
                    <a:pt x="12893" y="15418"/>
                  </a:lnTo>
                  <a:lnTo>
                    <a:pt x="13178" y="14006"/>
                  </a:lnTo>
                  <a:lnTo>
                    <a:pt x="11739" y="13721"/>
                  </a:lnTo>
                  <a:cubicBezTo>
                    <a:pt x="11770" y="13494"/>
                    <a:pt x="11793" y="13263"/>
                    <a:pt x="11808" y="13032"/>
                  </a:cubicBezTo>
                  <a:lnTo>
                    <a:pt x="13274" y="13032"/>
                  </a:lnTo>
                  <a:lnTo>
                    <a:pt x="13274" y="11589"/>
                  </a:lnTo>
                  <a:lnTo>
                    <a:pt x="11808" y="11589"/>
                  </a:lnTo>
                  <a:cubicBezTo>
                    <a:pt x="11793" y="11359"/>
                    <a:pt x="11770" y="11128"/>
                    <a:pt x="11739" y="10901"/>
                  </a:cubicBezTo>
                  <a:lnTo>
                    <a:pt x="13178" y="10620"/>
                  </a:lnTo>
                  <a:lnTo>
                    <a:pt x="12893" y="9204"/>
                  </a:lnTo>
                  <a:lnTo>
                    <a:pt x="11454" y="9489"/>
                  </a:lnTo>
                  <a:cubicBezTo>
                    <a:pt x="11396" y="9266"/>
                    <a:pt x="11331" y="9046"/>
                    <a:pt x="11254" y="8831"/>
                  </a:cubicBezTo>
                  <a:lnTo>
                    <a:pt x="12608" y="8265"/>
                  </a:lnTo>
                  <a:lnTo>
                    <a:pt x="12058" y="6934"/>
                  </a:lnTo>
                  <a:lnTo>
                    <a:pt x="10700" y="7496"/>
                  </a:lnTo>
                  <a:cubicBezTo>
                    <a:pt x="10600" y="7292"/>
                    <a:pt x="10488" y="7088"/>
                    <a:pt x="10373" y="6892"/>
                  </a:cubicBezTo>
                  <a:lnTo>
                    <a:pt x="11596" y="6072"/>
                  </a:lnTo>
                  <a:lnTo>
                    <a:pt x="10792" y="4876"/>
                  </a:lnTo>
                  <a:lnTo>
                    <a:pt x="9569" y="5695"/>
                  </a:lnTo>
                  <a:cubicBezTo>
                    <a:pt x="9430" y="5510"/>
                    <a:pt x="9288" y="5333"/>
                    <a:pt x="9134" y="5160"/>
                  </a:cubicBezTo>
                  <a:lnTo>
                    <a:pt x="10173" y="4121"/>
                  </a:lnTo>
                  <a:lnTo>
                    <a:pt x="9153" y="3102"/>
                  </a:lnTo>
                  <a:lnTo>
                    <a:pt x="8114" y="4141"/>
                  </a:lnTo>
                  <a:cubicBezTo>
                    <a:pt x="7941" y="3991"/>
                    <a:pt x="7761" y="3841"/>
                    <a:pt x="7580" y="3702"/>
                  </a:cubicBezTo>
                  <a:lnTo>
                    <a:pt x="8395" y="2482"/>
                  </a:lnTo>
                  <a:lnTo>
                    <a:pt x="7199" y="1678"/>
                  </a:lnTo>
                  <a:lnTo>
                    <a:pt x="6383" y="2898"/>
                  </a:lnTo>
                  <a:cubicBezTo>
                    <a:pt x="6183" y="2783"/>
                    <a:pt x="5979" y="2679"/>
                    <a:pt x="5775" y="2571"/>
                  </a:cubicBezTo>
                  <a:lnTo>
                    <a:pt x="6337" y="1217"/>
                  </a:lnTo>
                  <a:lnTo>
                    <a:pt x="5006" y="663"/>
                  </a:lnTo>
                  <a:lnTo>
                    <a:pt x="4444" y="2021"/>
                  </a:lnTo>
                  <a:cubicBezTo>
                    <a:pt x="4229" y="1948"/>
                    <a:pt x="4005" y="1878"/>
                    <a:pt x="3786" y="1817"/>
                  </a:cubicBezTo>
                  <a:lnTo>
                    <a:pt x="4067" y="378"/>
                  </a:lnTo>
                  <a:lnTo>
                    <a:pt x="2655" y="97"/>
                  </a:lnTo>
                  <a:lnTo>
                    <a:pt x="2370" y="1532"/>
                  </a:lnTo>
                  <a:cubicBezTo>
                    <a:pt x="2143" y="1505"/>
                    <a:pt x="1912" y="1482"/>
                    <a:pt x="1681" y="1467"/>
                  </a:cubicBezTo>
                  <a:lnTo>
                    <a:pt x="16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9"/>
            <p:cNvSpPr/>
            <p:nvPr/>
          </p:nvSpPr>
          <p:spPr>
            <a:xfrm>
              <a:off x="4046056" y="4071214"/>
              <a:ext cx="262267" cy="524513"/>
            </a:xfrm>
            <a:custGeom>
              <a:avLst/>
              <a:gdLst/>
              <a:ahLst/>
              <a:cxnLst/>
              <a:rect l="l" t="t" r="r" b="b"/>
              <a:pathLst>
                <a:path w="12313" h="24625" extrusionOk="0">
                  <a:moveTo>
                    <a:pt x="11590" y="1"/>
                  </a:moveTo>
                  <a:lnTo>
                    <a:pt x="11590" y="5"/>
                  </a:lnTo>
                  <a:lnTo>
                    <a:pt x="11590" y="1471"/>
                  </a:lnTo>
                  <a:cubicBezTo>
                    <a:pt x="11359" y="1486"/>
                    <a:pt x="11128" y="1509"/>
                    <a:pt x="10905" y="1536"/>
                  </a:cubicBezTo>
                  <a:lnTo>
                    <a:pt x="10620" y="101"/>
                  </a:lnTo>
                  <a:lnTo>
                    <a:pt x="9204" y="382"/>
                  </a:lnTo>
                  <a:lnTo>
                    <a:pt x="9489" y="1821"/>
                  </a:lnTo>
                  <a:cubicBezTo>
                    <a:pt x="9270" y="1879"/>
                    <a:pt x="9046" y="1948"/>
                    <a:pt x="8831" y="2025"/>
                  </a:cubicBezTo>
                  <a:lnTo>
                    <a:pt x="8269" y="667"/>
                  </a:lnTo>
                  <a:lnTo>
                    <a:pt x="6934" y="1221"/>
                  </a:lnTo>
                  <a:lnTo>
                    <a:pt x="7500" y="2575"/>
                  </a:lnTo>
                  <a:cubicBezTo>
                    <a:pt x="7292" y="2679"/>
                    <a:pt x="7088" y="2787"/>
                    <a:pt x="6892" y="2902"/>
                  </a:cubicBezTo>
                  <a:lnTo>
                    <a:pt x="6076" y="1682"/>
                  </a:lnTo>
                  <a:lnTo>
                    <a:pt x="4876" y="2486"/>
                  </a:lnTo>
                  <a:lnTo>
                    <a:pt x="5695" y="3706"/>
                  </a:lnTo>
                  <a:cubicBezTo>
                    <a:pt x="5511" y="3845"/>
                    <a:pt x="5334" y="3991"/>
                    <a:pt x="5160" y="4145"/>
                  </a:cubicBezTo>
                  <a:lnTo>
                    <a:pt x="4122" y="3106"/>
                  </a:lnTo>
                  <a:lnTo>
                    <a:pt x="3102" y="4125"/>
                  </a:lnTo>
                  <a:lnTo>
                    <a:pt x="4141" y="5164"/>
                  </a:lnTo>
                  <a:cubicBezTo>
                    <a:pt x="3991" y="5337"/>
                    <a:pt x="3845" y="5514"/>
                    <a:pt x="3702" y="5695"/>
                  </a:cubicBezTo>
                  <a:lnTo>
                    <a:pt x="2483" y="4880"/>
                  </a:lnTo>
                  <a:lnTo>
                    <a:pt x="1678" y="6076"/>
                  </a:lnTo>
                  <a:lnTo>
                    <a:pt x="2902" y="6896"/>
                  </a:lnTo>
                  <a:cubicBezTo>
                    <a:pt x="2787" y="7092"/>
                    <a:pt x="2679" y="7300"/>
                    <a:pt x="2575" y="7500"/>
                  </a:cubicBezTo>
                  <a:lnTo>
                    <a:pt x="1217" y="6938"/>
                  </a:lnTo>
                  <a:lnTo>
                    <a:pt x="663" y="8269"/>
                  </a:lnTo>
                  <a:lnTo>
                    <a:pt x="2021" y="8831"/>
                  </a:lnTo>
                  <a:cubicBezTo>
                    <a:pt x="1948" y="9050"/>
                    <a:pt x="1882" y="9270"/>
                    <a:pt x="1817" y="9493"/>
                  </a:cubicBezTo>
                  <a:lnTo>
                    <a:pt x="382" y="9208"/>
                  </a:lnTo>
                  <a:lnTo>
                    <a:pt x="97" y="10620"/>
                  </a:lnTo>
                  <a:lnTo>
                    <a:pt x="1536" y="10905"/>
                  </a:lnTo>
                  <a:cubicBezTo>
                    <a:pt x="1505" y="11132"/>
                    <a:pt x="1482" y="11363"/>
                    <a:pt x="1467" y="11593"/>
                  </a:cubicBezTo>
                  <a:lnTo>
                    <a:pt x="1" y="11593"/>
                  </a:lnTo>
                  <a:lnTo>
                    <a:pt x="1" y="13036"/>
                  </a:lnTo>
                  <a:lnTo>
                    <a:pt x="1467" y="13036"/>
                  </a:lnTo>
                  <a:cubicBezTo>
                    <a:pt x="1482" y="13267"/>
                    <a:pt x="1505" y="13498"/>
                    <a:pt x="1536" y="13725"/>
                  </a:cubicBezTo>
                  <a:lnTo>
                    <a:pt x="97" y="14010"/>
                  </a:lnTo>
                  <a:lnTo>
                    <a:pt x="382" y="15422"/>
                  </a:lnTo>
                  <a:lnTo>
                    <a:pt x="1817" y="15137"/>
                  </a:lnTo>
                  <a:cubicBezTo>
                    <a:pt x="1875" y="15360"/>
                    <a:pt x="1944" y="15579"/>
                    <a:pt x="2021" y="15795"/>
                  </a:cubicBezTo>
                  <a:lnTo>
                    <a:pt x="663" y="16361"/>
                  </a:lnTo>
                  <a:lnTo>
                    <a:pt x="1217" y="17692"/>
                  </a:lnTo>
                  <a:lnTo>
                    <a:pt x="2575" y="17130"/>
                  </a:lnTo>
                  <a:cubicBezTo>
                    <a:pt x="2675" y="17334"/>
                    <a:pt x="2787" y="17538"/>
                    <a:pt x="2902" y="17734"/>
                  </a:cubicBezTo>
                  <a:lnTo>
                    <a:pt x="1678" y="18554"/>
                  </a:lnTo>
                  <a:lnTo>
                    <a:pt x="2483" y="19750"/>
                  </a:lnTo>
                  <a:lnTo>
                    <a:pt x="3702" y="18931"/>
                  </a:lnTo>
                  <a:cubicBezTo>
                    <a:pt x="3845" y="19115"/>
                    <a:pt x="3987" y="19292"/>
                    <a:pt x="4141" y="19465"/>
                  </a:cubicBezTo>
                  <a:lnTo>
                    <a:pt x="3102" y="20504"/>
                  </a:lnTo>
                  <a:lnTo>
                    <a:pt x="4122" y="21524"/>
                  </a:lnTo>
                  <a:lnTo>
                    <a:pt x="5160" y="20485"/>
                  </a:lnTo>
                  <a:cubicBezTo>
                    <a:pt x="5334" y="20635"/>
                    <a:pt x="5511" y="20785"/>
                    <a:pt x="5695" y="20924"/>
                  </a:cubicBezTo>
                  <a:lnTo>
                    <a:pt x="4876" y="22143"/>
                  </a:lnTo>
                  <a:lnTo>
                    <a:pt x="6076" y="22947"/>
                  </a:lnTo>
                  <a:lnTo>
                    <a:pt x="6892" y="21728"/>
                  </a:lnTo>
                  <a:cubicBezTo>
                    <a:pt x="7088" y="21843"/>
                    <a:pt x="7296" y="21947"/>
                    <a:pt x="7500" y="22055"/>
                  </a:cubicBezTo>
                  <a:lnTo>
                    <a:pt x="6934" y="23409"/>
                  </a:lnTo>
                  <a:lnTo>
                    <a:pt x="8269" y="23963"/>
                  </a:lnTo>
                  <a:lnTo>
                    <a:pt x="8831" y="22605"/>
                  </a:lnTo>
                  <a:cubicBezTo>
                    <a:pt x="9046" y="22678"/>
                    <a:pt x="9270" y="22747"/>
                    <a:pt x="9489" y="22809"/>
                  </a:cubicBezTo>
                  <a:lnTo>
                    <a:pt x="9204" y="24248"/>
                  </a:lnTo>
                  <a:lnTo>
                    <a:pt x="10620" y="24529"/>
                  </a:lnTo>
                  <a:lnTo>
                    <a:pt x="10905" y="23094"/>
                  </a:lnTo>
                  <a:cubicBezTo>
                    <a:pt x="11128" y="23121"/>
                    <a:pt x="11359" y="23144"/>
                    <a:pt x="11590" y="23159"/>
                  </a:cubicBezTo>
                  <a:lnTo>
                    <a:pt x="11590" y="24625"/>
                  </a:lnTo>
                  <a:lnTo>
                    <a:pt x="12313" y="24625"/>
                  </a:lnTo>
                  <a:lnTo>
                    <a:pt x="123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9"/>
            <p:cNvSpPr/>
            <p:nvPr/>
          </p:nvSpPr>
          <p:spPr>
            <a:xfrm>
              <a:off x="4288504" y="4132675"/>
              <a:ext cx="211040" cy="401590"/>
            </a:xfrm>
            <a:custGeom>
              <a:avLst/>
              <a:gdLst/>
              <a:ahLst/>
              <a:cxnLst/>
              <a:rect l="l" t="t" r="r" b="b"/>
              <a:pathLst>
                <a:path w="9908" h="18854" extrusionOk="0">
                  <a:moveTo>
                    <a:pt x="6368" y="7338"/>
                  </a:moveTo>
                  <a:cubicBezTo>
                    <a:pt x="7522" y="7338"/>
                    <a:pt x="8465" y="8281"/>
                    <a:pt x="8465" y="9435"/>
                  </a:cubicBezTo>
                  <a:cubicBezTo>
                    <a:pt x="8465" y="10589"/>
                    <a:pt x="7522" y="11532"/>
                    <a:pt x="6368" y="11532"/>
                  </a:cubicBezTo>
                  <a:cubicBezTo>
                    <a:pt x="5210" y="11532"/>
                    <a:pt x="4271" y="10589"/>
                    <a:pt x="4271" y="9435"/>
                  </a:cubicBezTo>
                  <a:cubicBezTo>
                    <a:pt x="4271" y="8281"/>
                    <a:pt x="5213" y="7338"/>
                    <a:pt x="6368" y="7338"/>
                  </a:cubicBezTo>
                  <a:close/>
                  <a:moveTo>
                    <a:pt x="481" y="1"/>
                  </a:moveTo>
                  <a:lnTo>
                    <a:pt x="0" y="759"/>
                  </a:lnTo>
                  <a:lnTo>
                    <a:pt x="481" y="1444"/>
                  </a:lnTo>
                  <a:cubicBezTo>
                    <a:pt x="1639" y="1444"/>
                    <a:pt x="2578" y="2386"/>
                    <a:pt x="2578" y="3540"/>
                  </a:cubicBezTo>
                  <a:cubicBezTo>
                    <a:pt x="2578" y="4695"/>
                    <a:pt x="1635" y="5637"/>
                    <a:pt x="481" y="5637"/>
                  </a:cubicBezTo>
                  <a:lnTo>
                    <a:pt x="0" y="6364"/>
                  </a:lnTo>
                  <a:lnTo>
                    <a:pt x="481" y="7080"/>
                  </a:lnTo>
                  <a:cubicBezTo>
                    <a:pt x="1774" y="7080"/>
                    <a:pt x="2828" y="8134"/>
                    <a:pt x="2828" y="9427"/>
                  </a:cubicBezTo>
                  <a:cubicBezTo>
                    <a:pt x="2828" y="10724"/>
                    <a:pt x="1774" y="11774"/>
                    <a:pt x="481" y="11774"/>
                  </a:cubicBezTo>
                  <a:lnTo>
                    <a:pt x="0" y="12540"/>
                  </a:lnTo>
                  <a:lnTo>
                    <a:pt x="481" y="13217"/>
                  </a:lnTo>
                  <a:cubicBezTo>
                    <a:pt x="1639" y="13217"/>
                    <a:pt x="2578" y="14160"/>
                    <a:pt x="2578" y="15314"/>
                  </a:cubicBezTo>
                  <a:cubicBezTo>
                    <a:pt x="2578" y="16468"/>
                    <a:pt x="1635" y="17411"/>
                    <a:pt x="481" y="17411"/>
                  </a:cubicBezTo>
                  <a:lnTo>
                    <a:pt x="0" y="18119"/>
                  </a:lnTo>
                  <a:lnTo>
                    <a:pt x="481" y="18853"/>
                  </a:lnTo>
                  <a:cubicBezTo>
                    <a:pt x="2432" y="18853"/>
                    <a:pt x="4021" y="17268"/>
                    <a:pt x="4021" y="15314"/>
                  </a:cubicBezTo>
                  <a:cubicBezTo>
                    <a:pt x="4021" y="14186"/>
                    <a:pt x="3486" y="13175"/>
                    <a:pt x="2659" y="12524"/>
                  </a:cubicBezTo>
                  <a:cubicBezTo>
                    <a:pt x="3016" y="12274"/>
                    <a:pt x="3328" y="11963"/>
                    <a:pt x="3578" y="11609"/>
                  </a:cubicBezTo>
                  <a:cubicBezTo>
                    <a:pt x="4228" y="12436"/>
                    <a:pt x="5236" y="12967"/>
                    <a:pt x="6368" y="12967"/>
                  </a:cubicBezTo>
                  <a:cubicBezTo>
                    <a:pt x="8318" y="12967"/>
                    <a:pt x="9907" y="11382"/>
                    <a:pt x="9907" y="9427"/>
                  </a:cubicBezTo>
                  <a:cubicBezTo>
                    <a:pt x="9907" y="7476"/>
                    <a:pt x="8318" y="5887"/>
                    <a:pt x="6368" y="5887"/>
                  </a:cubicBezTo>
                  <a:cubicBezTo>
                    <a:pt x="5236" y="5887"/>
                    <a:pt x="4228" y="6422"/>
                    <a:pt x="3578" y="7249"/>
                  </a:cubicBezTo>
                  <a:cubicBezTo>
                    <a:pt x="3328" y="6895"/>
                    <a:pt x="3016" y="6580"/>
                    <a:pt x="2659" y="6330"/>
                  </a:cubicBezTo>
                  <a:cubicBezTo>
                    <a:pt x="3486" y="5683"/>
                    <a:pt x="4021" y="4672"/>
                    <a:pt x="4021" y="3540"/>
                  </a:cubicBezTo>
                  <a:cubicBezTo>
                    <a:pt x="4021" y="1590"/>
                    <a:pt x="2432" y="1"/>
                    <a:pt x="4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9"/>
            <p:cNvSpPr/>
            <p:nvPr/>
          </p:nvSpPr>
          <p:spPr>
            <a:xfrm>
              <a:off x="4098003" y="4132675"/>
              <a:ext cx="200795" cy="401590"/>
            </a:xfrm>
            <a:custGeom>
              <a:avLst/>
              <a:gdLst/>
              <a:ahLst/>
              <a:cxnLst/>
              <a:rect l="l" t="t" r="r" b="b"/>
              <a:pathLst>
                <a:path w="9427" h="18854" extrusionOk="0">
                  <a:moveTo>
                    <a:pt x="3540" y="7338"/>
                  </a:moveTo>
                  <a:cubicBezTo>
                    <a:pt x="4695" y="7338"/>
                    <a:pt x="5637" y="8281"/>
                    <a:pt x="5637" y="9435"/>
                  </a:cubicBezTo>
                  <a:cubicBezTo>
                    <a:pt x="5637" y="10589"/>
                    <a:pt x="4698" y="11532"/>
                    <a:pt x="3540" y="11532"/>
                  </a:cubicBezTo>
                  <a:cubicBezTo>
                    <a:pt x="2382" y="11532"/>
                    <a:pt x="1443" y="10589"/>
                    <a:pt x="1443" y="9435"/>
                  </a:cubicBezTo>
                  <a:cubicBezTo>
                    <a:pt x="1443" y="8281"/>
                    <a:pt x="2386" y="7338"/>
                    <a:pt x="3540" y="7338"/>
                  </a:cubicBezTo>
                  <a:close/>
                  <a:moveTo>
                    <a:pt x="9427" y="1"/>
                  </a:moveTo>
                  <a:cubicBezTo>
                    <a:pt x="7472" y="1"/>
                    <a:pt x="5887" y="1590"/>
                    <a:pt x="5887" y="3540"/>
                  </a:cubicBezTo>
                  <a:cubicBezTo>
                    <a:pt x="5887" y="4672"/>
                    <a:pt x="6422" y="5683"/>
                    <a:pt x="7249" y="6330"/>
                  </a:cubicBezTo>
                  <a:cubicBezTo>
                    <a:pt x="6891" y="6580"/>
                    <a:pt x="6580" y="6895"/>
                    <a:pt x="6330" y="7249"/>
                  </a:cubicBezTo>
                  <a:cubicBezTo>
                    <a:pt x="5680" y="6422"/>
                    <a:pt x="4671" y="5887"/>
                    <a:pt x="3540" y="5887"/>
                  </a:cubicBezTo>
                  <a:cubicBezTo>
                    <a:pt x="1586" y="5887"/>
                    <a:pt x="1" y="7476"/>
                    <a:pt x="1" y="9427"/>
                  </a:cubicBezTo>
                  <a:cubicBezTo>
                    <a:pt x="1" y="11382"/>
                    <a:pt x="1586" y="12967"/>
                    <a:pt x="3540" y="12967"/>
                  </a:cubicBezTo>
                  <a:cubicBezTo>
                    <a:pt x="4671" y="12967"/>
                    <a:pt x="5680" y="12432"/>
                    <a:pt x="6330" y="11605"/>
                  </a:cubicBezTo>
                  <a:cubicBezTo>
                    <a:pt x="6580" y="11963"/>
                    <a:pt x="6891" y="12274"/>
                    <a:pt x="7249" y="12524"/>
                  </a:cubicBezTo>
                  <a:cubicBezTo>
                    <a:pt x="6422" y="13175"/>
                    <a:pt x="5887" y="14183"/>
                    <a:pt x="5887" y="15314"/>
                  </a:cubicBezTo>
                  <a:cubicBezTo>
                    <a:pt x="5887" y="17268"/>
                    <a:pt x="7472" y="18853"/>
                    <a:pt x="9427" y="18853"/>
                  </a:cubicBezTo>
                  <a:lnTo>
                    <a:pt x="9427" y="17411"/>
                  </a:lnTo>
                  <a:cubicBezTo>
                    <a:pt x="9422" y="17411"/>
                    <a:pt x="9418" y="17411"/>
                    <a:pt x="9413" y="17411"/>
                  </a:cubicBezTo>
                  <a:cubicBezTo>
                    <a:pt x="8265" y="17411"/>
                    <a:pt x="7330" y="16471"/>
                    <a:pt x="7330" y="15314"/>
                  </a:cubicBezTo>
                  <a:cubicBezTo>
                    <a:pt x="7330" y="14156"/>
                    <a:pt x="8273" y="13217"/>
                    <a:pt x="9427" y="13217"/>
                  </a:cubicBezTo>
                  <a:lnTo>
                    <a:pt x="9427" y="11774"/>
                  </a:lnTo>
                  <a:cubicBezTo>
                    <a:pt x="8134" y="11774"/>
                    <a:pt x="7080" y="10724"/>
                    <a:pt x="7080" y="9427"/>
                  </a:cubicBezTo>
                  <a:cubicBezTo>
                    <a:pt x="7080" y="8134"/>
                    <a:pt x="8134" y="7080"/>
                    <a:pt x="9427" y="7080"/>
                  </a:cubicBezTo>
                  <a:lnTo>
                    <a:pt x="9427" y="5637"/>
                  </a:lnTo>
                  <a:cubicBezTo>
                    <a:pt x="8269" y="5637"/>
                    <a:pt x="7330" y="4695"/>
                    <a:pt x="7330" y="3540"/>
                  </a:cubicBezTo>
                  <a:cubicBezTo>
                    <a:pt x="7330" y="2386"/>
                    <a:pt x="8273" y="1444"/>
                    <a:pt x="9427" y="1444"/>
                  </a:cubicBezTo>
                  <a:lnTo>
                    <a:pt x="942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7" name="Google Shape;2417;p69"/>
          <p:cNvGrpSpPr/>
          <p:nvPr/>
        </p:nvGrpSpPr>
        <p:grpSpPr>
          <a:xfrm>
            <a:off x="5706839" y="3349622"/>
            <a:ext cx="524529" cy="524600"/>
            <a:chOff x="5848206" y="3249573"/>
            <a:chExt cx="524529" cy="524600"/>
          </a:xfrm>
        </p:grpSpPr>
        <p:sp>
          <p:nvSpPr>
            <p:cNvPr id="2418" name="Google Shape;2418;p69"/>
            <p:cNvSpPr/>
            <p:nvPr/>
          </p:nvSpPr>
          <p:spPr>
            <a:xfrm>
              <a:off x="6089971" y="3294475"/>
              <a:ext cx="118449" cy="479697"/>
            </a:xfrm>
            <a:custGeom>
              <a:avLst/>
              <a:gdLst/>
              <a:ahLst/>
              <a:cxnLst/>
              <a:rect l="l" t="t" r="r" b="b"/>
              <a:pathLst>
                <a:path w="5561" h="22521" extrusionOk="0">
                  <a:moveTo>
                    <a:pt x="1" y="1"/>
                  </a:moveTo>
                  <a:lnTo>
                    <a:pt x="963" y="10797"/>
                  </a:lnTo>
                  <a:cubicBezTo>
                    <a:pt x="1809" y="10797"/>
                    <a:pt x="2498" y="11486"/>
                    <a:pt x="2498" y="12332"/>
                  </a:cubicBezTo>
                  <a:lnTo>
                    <a:pt x="2498" y="22520"/>
                  </a:lnTo>
                  <a:lnTo>
                    <a:pt x="5560" y="22520"/>
                  </a:lnTo>
                  <a:lnTo>
                    <a:pt x="5560" y="12332"/>
                  </a:lnTo>
                  <a:cubicBezTo>
                    <a:pt x="5560" y="10335"/>
                    <a:pt x="4283" y="8627"/>
                    <a:pt x="2498" y="7992"/>
                  </a:cubicBezTo>
                  <a:lnTo>
                    <a:pt x="2498" y="96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9"/>
            <p:cNvSpPr/>
            <p:nvPr/>
          </p:nvSpPr>
          <p:spPr>
            <a:xfrm>
              <a:off x="5848206" y="3284230"/>
              <a:ext cx="146139" cy="111484"/>
            </a:xfrm>
            <a:custGeom>
              <a:avLst/>
              <a:gdLst/>
              <a:ahLst/>
              <a:cxnLst/>
              <a:rect l="l" t="t" r="r" b="b"/>
              <a:pathLst>
                <a:path w="6861" h="5234" extrusionOk="0">
                  <a:moveTo>
                    <a:pt x="5418" y="1"/>
                  </a:moveTo>
                  <a:lnTo>
                    <a:pt x="5418" y="3791"/>
                  </a:lnTo>
                  <a:lnTo>
                    <a:pt x="1" y="3791"/>
                  </a:lnTo>
                  <a:lnTo>
                    <a:pt x="1" y="5234"/>
                  </a:lnTo>
                  <a:lnTo>
                    <a:pt x="6861" y="5234"/>
                  </a:lnTo>
                  <a:lnTo>
                    <a:pt x="68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9"/>
            <p:cNvSpPr/>
            <p:nvPr/>
          </p:nvSpPr>
          <p:spPr>
            <a:xfrm>
              <a:off x="6226766" y="3284230"/>
              <a:ext cx="145969" cy="111484"/>
            </a:xfrm>
            <a:custGeom>
              <a:avLst/>
              <a:gdLst/>
              <a:ahLst/>
              <a:cxnLst/>
              <a:rect l="l" t="t" r="r" b="b"/>
              <a:pathLst>
                <a:path w="6853" h="5234" extrusionOk="0">
                  <a:moveTo>
                    <a:pt x="0" y="1"/>
                  </a:moveTo>
                  <a:lnTo>
                    <a:pt x="0" y="5234"/>
                  </a:lnTo>
                  <a:lnTo>
                    <a:pt x="6853" y="5234"/>
                  </a:lnTo>
                  <a:lnTo>
                    <a:pt x="6853" y="3791"/>
                  </a:lnTo>
                  <a:lnTo>
                    <a:pt x="1443" y="3791"/>
                  </a:lnTo>
                  <a:lnTo>
                    <a:pt x="14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9"/>
            <p:cNvSpPr/>
            <p:nvPr/>
          </p:nvSpPr>
          <p:spPr>
            <a:xfrm>
              <a:off x="6012692" y="3294475"/>
              <a:ext cx="97959" cy="479697"/>
            </a:xfrm>
            <a:custGeom>
              <a:avLst/>
              <a:gdLst/>
              <a:ahLst/>
              <a:cxnLst/>
              <a:rect l="l" t="t" r="r" b="b"/>
              <a:pathLst>
                <a:path w="4599" h="22521" extrusionOk="0">
                  <a:moveTo>
                    <a:pt x="4598" y="1"/>
                  </a:moveTo>
                  <a:lnTo>
                    <a:pt x="3063" y="963"/>
                  </a:lnTo>
                  <a:lnTo>
                    <a:pt x="3063" y="7992"/>
                  </a:lnTo>
                  <a:cubicBezTo>
                    <a:pt x="1278" y="8627"/>
                    <a:pt x="1" y="10328"/>
                    <a:pt x="1" y="12328"/>
                  </a:cubicBezTo>
                  <a:lnTo>
                    <a:pt x="1" y="22520"/>
                  </a:lnTo>
                  <a:lnTo>
                    <a:pt x="3063" y="22520"/>
                  </a:lnTo>
                  <a:lnTo>
                    <a:pt x="3063" y="12328"/>
                  </a:lnTo>
                  <a:cubicBezTo>
                    <a:pt x="3063" y="11482"/>
                    <a:pt x="3752" y="10797"/>
                    <a:pt x="4598" y="10797"/>
                  </a:cubicBezTo>
                  <a:lnTo>
                    <a:pt x="45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9"/>
            <p:cNvSpPr/>
            <p:nvPr/>
          </p:nvSpPr>
          <p:spPr>
            <a:xfrm>
              <a:off x="6221675" y="3249573"/>
              <a:ext cx="151060" cy="65412"/>
            </a:xfrm>
            <a:custGeom>
              <a:avLst/>
              <a:gdLst/>
              <a:ahLst/>
              <a:cxnLst/>
              <a:rect l="l" t="t" r="r" b="b"/>
              <a:pathLst>
                <a:path w="7092" h="3071" extrusionOk="0">
                  <a:moveTo>
                    <a:pt x="963" y="0"/>
                  </a:moveTo>
                  <a:lnTo>
                    <a:pt x="1" y="1536"/>
                  </a:lnTo>
                  <a:lnTo>
                    <a:pt x="963" y="3071"/>
                  </a:lnTo>
                  <a:lnTo>
                    <a:pt x="7092" y="3071"/>
                  </a:lnTo>
                  <a:lnTo>
                    <a:pt x="7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9"/>
            <p:cNvSpPr/>
            <p:nvPr/>
          </p:nvSpPr>
          <p:spPr>
            <a:xfrm>
              <a:off x="6089971" y="3249573"/>
              <a:ext cx="152210" cy="65412"/>
            </a:xfrm>
            <a:custGeom>
              <a:avLst/>
              <a:gdLst/>
              <a:ahLst/>
              <a:cxnLst/>
              <a:rect l="l" t="t" r="r" b="b"/>
              <a:pathLst>
                <a:path w="7146" h="3071" extrusionOk="0">
                  <a:moveTo>
                    <a:pt x="963" y="0"/>
                  </a:moveTo>
                  <a:lnTo>
                    <a:pt x="1" y="1536"/>
                  </a:lnTo>
                  <a:lnTo>
                    <a:pt x="963" y="3071"/>
                  </a:lnTo>
                  <a:lnTo>
                    <a:pt x="7146" y="3071"/>
                  </a:lnTo>
                  <a:lnTo>
                    <a:pt x="714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9"/>
            <p:cNvSpPr/>
            <p:nvPr/>
          </p:nvSpPr>
          <p:spPr>
            <a:xfrm>
              <a:off x="5958438" y="3249573"/>
              <a:ext cx="152039" cy="65412"/>
            </a:xfrm>
            <a:custGeom>
              <a:avLst/>
              <a:gdLst/>
              <a:ahLst/>
              <a:cxnLst/>
              <a:rect l="l" t="t" r="r" b="b"/>
              <a:pathLst>
                <a:path w="7138" h="3071" extrusionOk="0">
                  <a:moveTo>
                    <a:pt x="962" y="0"/>
                  </a:moveTo>
                  <a:lnTo>
                    <a:pt x="1" y="1536"/>
                  </a:lnTo>
                  <a:lnTo>
                    <a:pt x="962" y="3071"/>
                  </a:lnTo>
                  <a:lnTo>
                    <a:pt x="7138" y="3071"/>
                  </a:lnTo>
                  <a:lnTo>
                    <a:pt x="71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9"/>
            <p:cNvSpPr/>
            <p:nvPr/>
          </p:nvSpPr>
          <p:spPr>
            <a:xfrm>
              <a:off x="5848206" y="3249573"/>
              <a:ext cx="130739" cy="65327"/>
            </a:xfrm>
            <a:custGeom>
              <a:avLst/>
              <a:gdLst/>
              <a:ahLst/>
              <a:cxnLst/>
              <a:rect l="l" t="t" r="r" b="b"/>
              <a:pathLst>
                <a:path w="6138" h="3067" extrusionOk="0">
                  <a:moveTo>
                    <a:pt x="1" y="0"/>
                  </a:moveTo>
                  <a:lnTo>
                    <a:pt x="1" y="3067"/>
                  </a:lnTo>
                  <a:lnTo>
                    <a:pt x="6137" y="3067"/>
                  </a:lnTo>
                  <a:lnTo>
                    <a:pt x="6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69"/>
          <p:cNvGrpSpPr/>
          <p:nvPr/>
        </p:nvGrpSpPr>
        <p:grpSpPr>
          <a:xfrm>
            <a:off x="5110943" y="4071203"/>
            <a:ext cx="459195" cy="524534"/>
            <a:chOff x="5146595" y="3888667"/>
            <a:chExt cx="459195" cy="524534"/>
          </a:xfrm>
        </p:grpSpPr>
        <p:sp>
          <p:nvSpPr>
            <p:cNvPr id="2427" name="Google Shape;2427;p69"/>
            <p:cNvSpPr/>
            <p:nvPr/>
          </p:nvSpPr>
          <p:spPr>
            <a:xfrm>
              <a:off x="5507838" y="4261968"/>
              <a:ext cx="65263" cy="106308"/>
            </a:xfrm>
            <a:custGeom>
              <a:avLst/>
              <a:gdLst/>
              <a:ahLst/>
              <a:cxnLst/>
              <a:rect l="l" t="t" r="r" b="b"/>
              <a:pathLst>
                <a:path w="3064" h="4991" extrusionOk="0">
                  <a:moveTo>
                    <a:pt x="1528" y="1"/>
                  </a:moveTo>
                  <a:lnTo>
                    <a:pt x="1" y="963"/>
                  </a:lnTo>
                  <a:lnTo>
                    <a:pt x="1" y="4991"/>
                  </a:lnTo>
                  <a:lnTo>
                    <a:pt x="3064" y="4991"/>
                  </a:lnTo>
                  <a:lnTo>
                    <a:pt x="3064" y="963"/>
                  </a:lnTo>
                  <a:lnTo>
                    <a:pt x="15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9"/>
            <p:cNvSpPr/>
            <p:nvPr/>
          </p:nvSpPr>
          <p:spPr>
            <a:xfrm>
              <a:off x="5507838" y="4196573"/>
              <a:ext cx="65263" cy="85903"/>
            </a:xfrm>
            <a:custGeom>
              <a:avLst/>
              <a:gdLst/>
              <a:ahLst/>
              <a:cxnLst/>
              <a:rect l="l" t="t" r="r" b="b"/>
              <a:pathLst>
                <a:path w="3064" h="4033" extrusionOk="0">
                  <a:moveTo>
                    <a:pt x="1528" y="0"/>
                  </a:moveTo>
                  <a:lnTo>
                    <a:pt x="1" y="962"/>
                  </a:lnTo>
                  <a:lnTo>
                    <a:pt x="1" y="4033"/>
                  </a:lnTo>
                  <a:lnTo>
                    <a:pt x="3064" y="4033"/>
                  </a:lnTo>
                  <a:lnTo>
                    <a:pt x="3064" y="962"/>
                  </a:lnTo>
                  <a:lnTo>
                    <a:pt x="152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9"/>
            <p:cNvSpPr/>
            <p:nvPr/>
          </p:nvSpPr>
          <p:spPr>
            <a:xfrm>
              <a:off x="5355664" y="3888667"/>
              <a:ext cx="217430" cy="328403"/>
            </a:xfrm>
            <a:custGeom>
              <a:avLst/>
              <a:gdLst/>
              <a:ahLst/>
              <a:cxnLst/>
              <a:rect l="l" t="t" r="r" b="b"/>
              <a:pathLst>
                <a:path w="10208" h="15418" extrusionOk="0">
                  <a:moveTo>
                    <a:pt x="962" y="0"/>
                  </a:moveTo>
                  <a:lnTo>
                    <a:pt x="0" y="1585"/>
                  </a:lnTo>
                  <a:lnTo>
                    <a:pt x="962" y="3063"/>
                  </a:lnTo>
                  <a:cubicBezTo>
                    <a:pt x="4367" y="3063"/>
                    <a:pt x="7145" y="5833"/>
                    <a:pt x="7145" y="9242"/>
                  </a:cubicBezTo>
                  <a:lnTo>
                    <a:pt x="7145" y="15417"/>
                  </a:lnTo>
                  <a:lnTo>
                    <a:pt x="10208" y="15417"/>
                  </a:lnTo>
                  <a:lnTo>
                    <a:pt x="10208" y="9242"/>
                  </a:lnTo>
                  <a:cubicBezTo>
                    <a:pt x="10208" y="4136"/>
                    <a:pt x="6068" y="0"/>
                    <a:pt x="9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9"/>
            <p:cNvSpPr/>
            <p:nvPr/>
          </p:nvSpPr>
          <p:spPr>
            <a:xfrm>
              <a:off x="5179292" y="3888667"/>
              <a:ext cx="196876" cy="479591"/>
            </a:xfrm>
            <a:custGeom>
              <a:avLst/>
              <a:gdLst/>
              <a:ahLst/>
              <a:cxnLst/>
              <a:rect l="l" t="t" r="r" b="b"/>
              <a:pathLst>
                <a:path w="9243" h="22516" extrusionOk="0">
                  <a:moveTo>
                    <a:pt x="9242" y="0"/>
                  </a:moveTo>
                  <a:cubicBezTo>
                    <a:pt x="4136" y="0"/>
                    <a:pt x="0" y="4140"/>
                    <a:pt x="0" y="9242"/>
                  </a:cubicBezTo>
                  <a:lnTo>
                    <a:pt x="0" y="22516"/>
                  </a:lnTo>
                  <a:lnTo>
                    <a:pt x="3063" y="22516"/>
                  </a:lnTo>
                  <a:lnTo>
                    <a:pt x="3063" y="9242"/>
                  </a:lnTo>
                  <a:cubicBezTo>
                    <a:pt x="3063" y="5837"/>
                    <a:pt x="5833" y="3063"/>
                    <a:pt x="9242" y="3063"/>
                  </a:cubicBezTo>
                  <a:lnTo>
                    <a:pt x="92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9"/>
            <p:cNvSpPr/>
            <p:nvPr/>
          </p:nvSpPr>
          <p:spPr>
            <a:xfrm>
              <a:off x="5355664" y="4347768"/>
              <a:ext cx="250126" cy="65434"/>
            </a:xfrm>
            <a:custGeom>
              <a:avLst/>
              <a:gdLst/>
              <a:ahLst/>
              <a:cxnLst/>
              <a:rect l="l" t="t" r="r" b="b"/>
              <a:pathLst>
                <a:path w="11743" h="3072" extrusionOk="0">
                  <a:moveTo>
                    <a:pt x="962" y="1"/>
                  </a:moveTo>
                  <a:lnTo>
                    <a:pt x="0" y="1536"/>
                  </a:lnTo>
                  <a:lnTo>
                    <a:pt x="962" y="3071"/>
                  </a:lnTo>
                  <a:lnTo>
                    <a:pt x="11743" y="3071"/>
                  </a:lnTo>
                  <a:lnTo>
                    <a:pt x="117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9"/>
            <p:cNvSpPr/>
            <p:nvPr/>
          </p:nvSpPr>
          <p:spPr>
            <a:xfrm>
              <a:off x="5146595" y="4347768"/>
              <a:ext cx="229571" cy="65348"/>
            </a:xfrm>
            <a:custGeom>
              <a:avLst/>
              <a:gdLst/>
              <a:ahLst/>
              <a:cxnLst/>
              <a:rect l="l" t="t" r="r" b="b"/>
              <a:pathLst>
                <a:path w="10778" h="3068" extrusionOk="0">
                  <a:moveTo>
                    <a:pt x="0" y="1"/>
                  </a:moveTo>
                  <a:lnTo>
                    <a:pt x="0" y="3067"/>
                  </a:lnTo>
                  <a:lnTo>
                    <a:pt x="10777" y="3067"/>
                  </a:lnTo>
                  <a:lnTo>
                    <a:pt x="107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3" name="Google Shape;2433;p69"/>
          <p:cNvGrpSpPr/>
          <p:nvPr/>
        </p:nvGrpSpPr>
        <p:grpSpPr>
          <a:xfrm>
            <a:off x="5732351" y="4071214"/>
            <a:ext cx="524524" cy="524513"/>
            <a:chOff x="5717077" y="3887432"/>
            <a:chExt cx="524524" cy="524513"/>
          </a:xfrm>
        </p:grpSpPr>
        <p:sp>
          <p:nvSpPr>
            <p:cNvPr id="2434" name="Google Shape;2434;p69"/>
            <p:cNvSpPr/>
            <p:nvPr/>
          </p:nvSpPr>
          <p:spPr>
            <a:xfrm>
              <a:off x="5969088" y="4057499"/>
              <a:ext cx="102474" cy="184394"/>
            </a:xfrm>
            <a:custGeom>
              <a:avLst/>
              <a:gdLst/>
              <a:ahLst/>
              <a:cxnLst/>
              <a:rect l="l" t="t" r="r" b="b"/>
              <a:pathLst>
                <a:path w="4811" h="8657" extrusionOk="0">
                  <a:moveTo>
                    <a:pt x="482" y="0"/>
                  </a:moveTo>
                  <a:lnTo>
                    <a:pt x="1" y="1558"/>
                  </a:lnTo>
                  <a:lnTo>
                    <a:pt x="482" y="2886"/>
                  </a:lnTo>
                  <a:cubicBezTo>
                    <a:pt x="1282" y="2886"/>
                    <a:pt x="1924" y="3528"/>
                    <a:pt x="1924" y="4329"/>
                  </a:cubicBezTo>
                  <a:cubicBezTo>
                    <a:pt x="1924" y="5125"/>
                    <a:pt x="1282" y="5771"/>
                    <a:pt x="482" y="5771"/>
                  </a:cubicBezTo>
                  <a:lnTo>
                    <a:pt x="1" y="7260"/>
                  </a:lnTo>
                  <a:lnTo>
                    <a:pt x="482" y="8657"/>
                  </a:lnTo>
                  <a:cubicBezTo>
                    <a:pt x="2867" y="8657"/>
                    <a:pt x="4810" y="6714"/>
                    <a:pt x="4810" y="4329"/>
                  </a:cubicBezTo>
                  <a:cubicBezTo>
                    <a:pt x="4810" y="1943"/>
                    <a:pt x="2875" y="0"/>
                    <a:pt x="4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9"/>
            <p:cNvSpPr/>
            <p:nvPr/>
          </p:nvSpPr>
          <p:spPr>
            <a:xfrm>
              <a:off x="5887144" y="4057499"/>
              <a:ext cx="92208" cy="184394"/>
            </a:xfrm>
            <a:custGeom>
              <a:avLst/>
              <a:gdLst/>
              <a:ahLst/>
              <a:cxnLst/>
              <a:rect l="l" t="t" r="r" b="b"/>
              <a:pathLst>
                <a:path w="4329" h="8657" extrusionOk="0">
                  <a:moveTo>
                    <a:pt x="4329" y="0"/>
                  </a:moveTo>
                  <a:cubicBezTo>
                    <a:pt x="1943" y="0"/>
                    <a:pt x="0" y="1943"/>
                    <a:pt x="0" y="4329"/>
                  </a:cubicBezTo>
                  <a:cubicBezTo>
                    <a:pt x="0" y="6714"/>
                    <a:pt x="1943" y="8657"/>
                    <a:pt x="4329" y="8657"/>
                  </a:cubicBezTo>
                  <a:lnTo>
                    <a:pt x="4329" y="5771"/>
                  </a:lnTo>
                  <a:cubicBezTo>
                    <a:pt x="4326" y="5771"/>
                    <a:pt x="4324" y="5771"/>
                    <a:pt x="4322" y="5771"/>
                  </a:cubicBezTo>
                  <a:cubicBezTo>
                    <a:pt x="3528" y="5771"/>
                    <a:pt x="2886" y="5123"/>
                    <a:pt x="2886" y="4329"/>
                  </a:cubicBezTo>
                  <a:cubicBezTo>
                    <a:pt x="2886" y="3528"/>
                    <a:pt x="3532" y="2886"/>
                    <a:pt x="4329" y="2886"/>
                  </a:cubicBezTo>
                  <a:lnTo>
                    <a:pt x="43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9"/>
            <p:cNvSpPr/>
            <p:nvPr/>
          </p:nvSpPr>
          <p:spPr>
            <a:xfrm>
              <a:off x="5969088" y="4103552"/>
              <a:ext cx="56402" cy="92208"/>
            </a:xfrm>
            <a:custGeom>
              <a:avLst/>
              <a:gdLst/>
              <a:ahLst/>
              <a:cxnLst/>
              <a:rect l="l" t="t" r="r" b="b"/>
              <a:pathLst>
                <a:path w="2648" h="4329" extrusionOk="0">
                  <a:moveTo>
                    <a:pt x="482" y="0"/>
                  </a:moveTo>
                  <a:lnTo>
                    <a:pt x="1" y="724"/>
                  </a:lnTo>
                  <a:lnTo>
                    <a:pt x="482" y="1443"/>
                  </a:lnTo>
                  <a:cubicBezTo>
                    <a:pt x="882" y="1443"/>
                    <a:pt x="1205" y="1766"/>
                    <a:pt x="1205" y="2167"/>
                  </a:cubicBezTo>
                  <a:cubicBezTo>
                    <a:pt x="1205" y="2563"/>
                    <a:pt x="882" y="2886"/>
                    <a:pt x="482" y="2886"/>
                  </a:cubicBezTo>
                  <a:lnTo>
                    <a:pt x="1" y="3609"/>
                  </a:lnTo>
                  <a:lnTo>
                    <a:pt x="482" y="4329"/>
                  </a:lnTo>
                  <a:cubicBezTo>
                    <a:pt x="484" y="4329"/>
                    <a:pt x="486" y="4329"/>
                    <a:pt x="489" y="4329"/>
                  </a:cubicBezTo>
                  <a:cubicBezTo>
                    <a:pt x="1678" y="4329"/>
                    <a:pt x="2648" y="3361"/>
                    <a:pt x="2648" y="2167"/>
                  </a:cubicBezTo>
                  <a:cubicBezTo>
                    <a:pt x="2648" y="974"/>
                    <a:pt x="1674" y="0"/>
                    <a:pt x="4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9"/>
            <p:cNvSpPr/>
            <p:nvPr/>
          </p:nvSpPr>
          <p:spPr>
            <a:xfrm>
              <a:off x="5933282" y="4103552"/>
              <a:ext cx="46072" cy="92208"/>
            </a:xfrm>
            <a:custGeom>
              <a:avLst/>
              <a:gdLst/>
              <a:ahLst/>
              <a:cxnLst/>
              <a:rect l="l" t="t" r="r" b="b"/>
              <a:pathLst>
                <a:path w="2163" h="4329" extrusionOk="0">
                  <a:moveTo>
                    <a:pt x="2163" y="0"/>
                  </a:moveTo>
                  <a:cubicBezTo>
                    <a:pt x="970" y="0"/>
                    <a:pt x="0" y="974"/>
                    <a:pt x="0" y="2167"/>
                  </a:cubicBezTo>
                  <a:cubicBezTo>
                    <a:pt x="0" y="3359"/>
                    <a:pt x="970" y="4329"/>
                    <a:pt x="2163" y="4329"/>
                  </a:cubicBezTo>
                  <a:lnTo>
                    <a:pt x="2163" y="2886"/>
                  </a:lnTo>
                  <a:cubicBezTo>
                    <a:pt x="2160" y="2886"/>
                    <a:pt x="2158" y="2886"/>
                    <a:pt x="2156" y="2886"/>
                  </a:cubicBezTo>
                  <a:cubicBezTo>
                    <a:pt x="1763" y="2886"/>
                    <a:pt x="1443" y="2561"/>
                    <a:pt x="1443" y="2167"/>
                  </a:cubicBezTo>
                  <a:cubicBezTo>
                    <a:pt x="1443" y="1766"/>
                    <a:pt x="1766" y="1443"/>
                    <a:pt x="2163" y="1443"/>
                  </a:cubicBezTo>
                  <a:lnTo>
                    <a:pt x="216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9"/>
            <p:cNvSpPr/>
            <p:nvPr/>
          </p:nvSpPr>
          <p:spPr>
            <a:xfrm>
              <a:off x="5969088" y="3887432"/>
              <a:ext cx="272512" cy="524513"/>
            </a:xfrm>
            <a:custGeom>
              <a:avLst/>
              <a:gdLst/>
              <a:ahLst/>
              <a:cxnLst/>
              <a:rect l="l" t="t" r="r" b="b"/>
              <a:pathLst>
                <a:path w="12794" h="24625" extrusionOk="0">
                  <a:moveTo>
                    <a:pt x="1205" y="1466"/>
                  </a:moveTo>
                  <a:cubicBezTo>
                    <a:pt x="2155" y="1528"/>
                    <a:pt x="3086" y="1713"/>
                    <a:pt x="3971" y="2009"/>
                  </a:cubicBezTo>
                  <a:lnTo>
                    <a:pt x="1728" y="7419"/>
                  </a:lnTo>
                  <a:cubicBezTo>
                    <a:pt x="1555" y="7376"/>
                    <a:pt x="1382" y="7342"/>
                    <a:pt x="1205" y="7315"/>
                  </a:cubicBezTo>
                  <a:lnTo>
                    <a:pt x="1205" y="1466"/>
                  </a:lnTo>
                  <a:close/>
                  <a:moveTo>
                    <a:pt x="5306" y="2567"/>
                  </a:moveTo>
                  <a:cubicBezTo>
                    <a:pt x="6145" y="2982"/>
                    <a:pt x="6934" y="3509"/>
                    <a:pt x="7650" y="4137"/>
                  </a:cubicBezTo>
                  <a:lnTo>
                    <a:pt x="3510" y="8273"/>
                  </a:lnTo>
                  <a:cubicBezTo>
                    <a:pt x="3363" y="8165"/>
                    <a:pt x="3221" y="8065"/>
                    <a:pt x="3067" y="7973"/>
                  </a:cubicBezTo>
                  <a:lnTo>
                    <a:pt x="5306" y="2567"/>
                  </a:lnTo>
                  <a:close/>
                  <a:moveTo>
                    <a:pt x="8665" y="5156"/>
                  </a:moveTo>
                  <a:cubicBezTo>
                    <a:pt x="9289" y="5872"/>
                    <a:pt x="9820" y="6657"/>
                    <a:pt x="10231" y="7492"/>
                  </a:cubicBezTo>
                  <a:lnTo>
                    <a:pt x="4825" y="9735"/>
                  </a:lnTo>
                  <a:cubicBezTo>
                    <a:pt x="4733" y="9581"/>
                    <a:pt x="4633" y="9431"/>
                    <a:pt x="4529" y="9292"/>
                  </a:cubicBezTo>
                  <a:lnTo>
                    <a:pt x="8665" y="5156"/>
                  </a:lnTo>
                  <a:close/>
                  <a:moveTo>
                    <a:pt x="10785" y="8823"/>
                  </a:moveTo>
                  <a:cubicBezTo>
                    <a:pt x="11081" y="9716"/>
                    <a:pt x="11266" y="10643"/>
                    <a:pt x="11328" y="11589"/>
                  </a:cubicBezTo>
                  <a:lnTo>
                    <a:pt x="5483" y="11589"/>
                  </a:lnTo>
                  <a:cubicBezTo>
                    <a:pt x="5460" y="11412"/>
                    <a:pt x="5422" y="11235"/>
                    <a:pt x="5379" y="11066"/>
                  </a:cubicBezTo>
                  <a:lnTo>
                    <a:pt x="10785" y="8823"/>
                  </a:lnTo>
                  <a:close/>
                  <a:moveTo>
                    <a:pt x="11328" y="13032"/>
                  </a:moveTo>
                  <a:cubicBezTo>
                    <a:pt x="11266" y="13986"/>
                    <a:pt x="11081" y="14913"/>
                    <a:pt x="10785" y="15798"/>
                  </a:cubicBezTo>
                  <a:lnTo>
                    <a:pt x="5379" y="13555"/>
                  </a:lnTo>
                  <a:cubicBezTo>
                    <a:pt x="5422" y="13382"/>
                    <a:pt x="5456" y="13209"/>
                    <a:pt x="5483" y="13032"/>
                  </a:cubicBezTo>
                  <a:close/>
                  <a:moveTo>
                    <a:pt x="4825" y="14894"/>
                  </a:moveTo>
                  <a:lnTo>
                    <a:pt x="10231" y="17133"/>
                  </a:lnTo>
                  <a:cubicBezTo>
                    <a:pt x="9820" y="17968"/>
                    <a:pt x="9289" y="18757"/>
                    <a:pt x="8665" y="19473"/>
                  </a:cubicBezTo>
                  <a:lnTo>
                    <a:pt x="4529" y="15337"/>
                  </a:lnTo>
                  <a:cubicBezTo>
                    <a:pt x="4633" y="15191"/>
                    <a:pt x="4733" y="15048"/>
                    <a:pt x="4825" y="14894"/>
                  </a:cubicBezTo>
                  <a:close/>
                  <a:moveTo>
                    <a:pt x="3502" y="16356"/>
                  </a:moveTo>
                  <a:lnTo>
                    <a:pt x="7638" y="20492"/>
                  </a:lnTo>
                  <a:cubicBezTo>
                    <a:pt x="6926" y="21123"/>
                    <a:pt x="6137" y="21647"/>
                    <a:pt x="5303" y="22058"/>
                  </a:cubicBezTo>
                  <a:lnTo>
                    <a:pt x="3059" y="16653"/>
                  </a:lnTo>
                  <a:cubicBezTo>
                    <a:pt x="3213" y="16564"/>
                    <a:pt x="3363" y="16460"/>
                    <a:pt x="3502" y="16356"/>
                  </a:cubicBezTo>
                  <a:close/>
                  <a:moveTo>
                    <a:pt x="1728" y="17203"/>
                  </a:moveTo>
                  <a:lnTo>
                    <a:pt x="3971" y="22608"/>
                  </a:lnTo>
                  <a:cubicBezTo>
                    <a:pt x="3086" y="22912"/>
                    <a:pt x="2155" y="23093"/>
                    <a:pt x="1205" y="23155"/>
                  </a:cubicBezTo>
                  <a:lnTo>
                    <a:pt x="1205" y="17307"/>
                  </a:lnTo>
                  <a:cubicBezTo>
                    <a:pt x="1382" y="17284"/>
                    <a:pt x="1559" y="17245"/>
                    <a:pt x="1728" y="17203"/>
                  </a:cubicBezTo>
                  <a:close/>
                  <a:moveTo>
                    <a:pt x="482" y="1"/>
                  </a:moveTo>
                  <a:lnTo>
                    <a:pt x="1" y="912"/>
                  </a:lnTo>
                  <a:lnTo>
                    <a:pt x="482" y="8704"/>
                  </a:lnTo>
                  <a:cubicBezTo>
                    <a:pt x="2475" y="8704"/>
                    <a:pt x="4091" y="10323"/>
                    <a:pt x="4091" y="12313"/>
                  </a:cubicBezTo>
                  <a:cubicBezTo>
                    <a:pt x="4091" y="14302"/>
                    <a:pt x="2471" y="15918"/>
                    <a:pt x="482" y="15918"/>
                  </a:cubicBezTo>
                  <a:lnTo>
                    <a:pt x="1" y="23613"/>
                  </a:lnTo>
                  <a:lnTo>
                    <a:pt x="482" y="24625"/>
                  </a:lnTo>
                  <a:cubicBezTo>
                    <a:pt x="3771" y="24625"/>
                    <a:pt x="6865" y="23343"/>
                    <a:pt x="9189" y="21016"/>
                  </a:cubicBezTo>
                  <a:cubicBezTo>
                    <a:pt x="11516" y="18688"/>
                    <a:pt x="12794" y="15602"/>
                    <a:pt x="12794" y="12313"/>
                  </a:cubicBezTo>
                  <a:cubicBezTo>
                    <a:pt x="12794" y="9027"/>
                    <a:pt x="11516" y="5933"/>
                    <a:pt x="9189" y="3606"/>
                  </a:cubicBezTo>
                  <a:cubicBezTo>
                    <a:pt x="6861" y="1278"/>
                    <a:pt x="3771" y="1"/>
                    <a:pt x="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9"/>
            <p:cNvSpPr/>
            <p:nvPr/>
          </p:nvSpPr>
          <p:spPr>
            <a:xfrm>
              <a:off x="5717077" y="3887432"/>
              <a:ext cx="262267" cy="524513"/>
            </a:xfrm>
            <a:custGeom>
              <a:avLst/>
              <a:gdLst/>
              <a:ahLst/>
              <a:cxnLst/>
              <a:rect l="l" t="t" r="r" b="b"/>
              <a:pathLst>
                <a:path w="12313" h="24625" extrusionOk="0">
                  <a:moveTo>
                    <a:pt x="11593" y="1466"/>
                  </a:moveTo>
                  <a:lnTo>
                    <a:pt x="11593" y="7315"/>
                  </a:lnTo>
                  <a:cubicBezTo>
                    <a:pt x="11416" y="7338"/>
                    <a:pt x="11235" y="7376"/>
                    <a:pt x="11070" y="7419"/>
                  </a:cubicBezTo>
                  <a:lnTo>
                    <a:pt x="8827" y="2013"/>
                  </a:lnTo>
                  <a:cubicBezTo>
                    <a:pt x="9716" y="1717"/>
                    <a:pt x="10639" y="1528"/>
                    <a:pt x="11593" y="1466"/>
                  </a:cubicBezTo>
                  <a:close/>
                  <a:moveTo>
                    <a:pt x="7496" y="2563"/>
                  </a:moveTo>
                  <a:lnTo>
                    <a:pt x="9735" y="7969"/>
                  </a:lnTo>
                  <a:cubicBezTo>
                    <a:pt x="9581" y="8061"/>
                    <a:pt x="9435" y="8161"/>
                    <a:pt x="9292" y="8265"/>
                  </a:cubicBezTo>
                  <a:lnTo>
                    <a:pt x="5156" y="4129"/>
                  </a:lnTo>
                  <a:cubicBezTo>
                    <a:pt x="5876" y="3506"/>
                    <a:pt x="6657" y="2982"/>
                    <a:pt x="7496" y="2563"/>
                  </a:cubicBezTo>
                  <a:close/>
                  <a:moveTo>
                    <a:pt x="4137" y="5156"/>
                  </a:moveTo>
                  <a:lnTo>
                    <a:pt x="8273" y="9292"/>
                  </a:lnTo>
                  <a:cubicBezTo>
                    <a:pt x="8169" y="9435"/>
                    <a:pt x="8069" y="9581"/>
                    <a:pt x="7976" y="9735"/>
                  </a:cubicBezTo>
                  <a:lnTo>
                    <a:pt x="2571" y="7492"/>
                  </a:lnTo>
                  <a:cubicBezTo>
                    <a:pt x="2982" y="6657"/>
                    <a:pt x="3510" y="5872"/>
                    <a:pt x="4137" y="5156"/>
                  </a:cubicBezTo>
                  <a:close/>
                  <a:moveTo>
                    <a:pt x="2013" y="8831"/>
                  </a:moveTo>
                  <a:lnTo>
                    <a:pt x="7419" y="11070"/>
                  </a:lnTo>
                  <a:cubicBezTo>
                    <a:pt x="7372" y="11243"/>
                    <a:pt x="7342" y="11416"/>
                    <a:pt x="7311" y="11593"/>
                  </a:cubicBezTo>
                  <a:lnTo>
                    <a:pt x="1467" y="11593"/>
                  </a:lnTo>
                  <a:cubicBezTo>
                    <a:pt x="1532" y="10643"/>
                    <a:pt x="1713" y="9716"/>
                    <a:pt x="2013" y="8831"/>
                  </a:cubicBezTo>
                  <a:close/>
                  <a:moveTo>
                    <a:pt x="7311" y="13032"/>
                  </a:moveTo>
                  <a:cubicBezTo>
                    <a:pt x="7338" y="13209"/>
                    <a:pt x="7376" y="13390"/>
                    <a:pt x="7419" y="13555"/>
                  </a:cubicBezTo>
                  <a:lnTo>
                    <a:pt x="2013" y="15798"/>
                  </a:lnTo>
                  <a:cubicBezTo>
                    <a:pt x="1713" y="14913"/>
                    <a:pt x="1532" y="13986"/>
                    <a:pt x="1470" y="13032"/>
                  </a:cubicBezTo>
                  <a:close/>
                  <a:moveTo>
                    <a:pt x="7969" y="14890"/>
                  </a:moveTo>
                  <a:cubicBezTo>
                    <a:pt x="8061" y="15044"/>
                    <a:pt x="8161" y="15191"/>
                    <a:pt x="8269" y="15333"/>
                  </a:cubicBezTo>
                  <a:lnTo>
                    <a:pt x="4133" y="19469"/>
                  </a:lnTo>
                  <a:cubicBezTo>
                    <a:pt x="3510" y="18757"/>
                    <a:pt x="2982" y="17968"/>
                    <a:pt x="2563" y="17130"/>
                  </a:cubicBezTo>
                  <a:lnTo>
                    <a:pt x="7969" y="14890"/>
                  </a:lnTo>
                  <a:close/>
                  <a:moveTo>
                    <a:pt x="9292" y="16356"/>
                  </a:moveTo>
                  <a:cubicBezTo>
                    <a:pt x="9439" y="16460"/>
                    <a:pt x="9581" y="16564"/>
                    <a:pt x="9735" y="16653"/>
                  </a:cubicBezTo>
                  <a:lnTo>
                    <a:pt x="7496" y="22058"/>
                  </a:lnTo>
                  <a:cubicBezTo>
                    <a:pt x="6657" y="21647"/>
                    <a:pt x="5876" y="21123"/>
                    <a:pt x="5156" y="20492"/>
                  </a:cubicBezTo>
                  <a:lnTo>
                    <a:pt x="9292" y="16356"/>
                  </a:lnTo>
                  <a:close/>
                  <a:moveTo>
                    <a:pt x="11070" y="17207"/>
                  </a:moveTo>
                  <a:cubicBezTo>
                    <a:pt x="11243" y="17249"/>
                    <a:pt x="11416" y="17284"/>
                    <a:pt x="11593" y="17314"/>
                  </a:cubicBezTo>
                  <a:lnTo>
                    <a:pt x="11593" y="23155"/>
                  </a:lnTo>
                  <a:cubicBezTo>
                    <a:pt x="10639" y="23093"/>
                    <a:pt x="9712" y="22912"/>
                    <a:pt x="8827" y="22612"/>
                  </a:cubicBezTo>
                  <a:lnTo>
                    <a:pt x="11070" y="17207"/>
                  </a:lnTo>
                  <a:close/>
                  <a:moveTo>
                    <a:pt x="12313" y="1"/>
                  </a:moveTo>
                  <a:cubicBezTo>
                    <a:pt x="9023" y="1"/>
                    <a:pt x="5933" y="1278"/>
                    <a:pt x="3610" y="3606"/>
                  </a:cubicBezTo>
                  <a:cubicBezTo>
                    <a:pt x="1282" y="5933"/>
                    <a:pt x="1" y="9023"/>
                    <a:pt x="1" y="12313"/>
                  </a:cubicBezTo>
                  <a:cubicBezTo>
                    <a:pt x="1" y="15602"/>
                    <a:pt x="1282" y="18692"/>
                    <a:pt x="3610" y="21016"/>
                  </a:cubicBezTo>
                  <a:cubicBezTo>
                    <a:pt x="5937" y="23343"/>
                    <a:pt x="9023" y="24625"/>
                    <a:pt x="12313" y="24625"/>
                  </a:cubicBezTo>
                  <a:lnTo>
                    <a:pt x="12313" y="15918"/>
                  </a:lnTo>
                  <a:cubicBezTo>
                    <a:pt x="12310" y="15918"/>
                    <a:pt x="12308" y="15918"/>
                    <a:pt x="12306" y="15918"/>
                  </a:cubicBezTo>
                  <a:cubicBezTo>
                    <a:pt x="10320" y="15918"/>
                    <a:pt x="8708" y="14299"/>
                    <a:pt x="8708" y="12313"/>
                  </a:cubicBezTo>
                  <a:cubicBezTo>
                    <a:pt x="8708" y="10320"/>
                    <a:pt x="10327" y="8704"/>
                    <a:pt x="12313" y="8704"/>
                  </a:cubicBezTo>
                  <a:lnTo>
                    <a:pt x="123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0" name="Google Shape;2440;p69"/>
          <p:cNvGrpSpPr/>
          <p:nvPr/>
        </p:nvGrpSpPr>
        <p:grpSpPr>
          <a:xfrm>
            <a:off x="6419089" y="4071214"/>
            <a:ext cx="524523" cy="524513"/>
            <a:chOff x="6321662" y="3880722"/>
            <a:chExt cx="524523" cy="524513"/>
          </a:xfrm>
        </p:grpSpPr>
        <p:sp>
          <p:nvSpPr>
            <p:cNvPr id="2441" name="Google Shape;2441;p69"/>
            <p:cNvSpPr/>
            <p:nvPr/>
          </p:nvSpPr>
          <p:spPr>
            <a:xfrm>
              <a:off x="6573673" y="3946116"/>
              <a:ext cx="207121" cy="393965"/>
            </a:xfrm>
            <a:custGeom>
              <a:avLst/>
              <a:gdLst/>
              <a:ahLst/>
              <a:cxnLst/>
              <a:rect l="l" t="t" r="r" b="b"/>
              <a:pathLst>
                <a:path w="9724" h="18496" extrusionOk="0">
                  <a:moveTo>
                    <a:pt x="1" y="0"/>
                  </a:moveTo>
                  <a:lnTo>
                    <a:pt x="482" y="8103"/>
                  </a:lnTo>
                  <a:cubicBezTo>
                    <a:pt x="1109" y="8103"/>
                    <a:pt x="1624" y="8619"/>
                    <a:pt x="1624" y="9250"/>
                  </a:cubicBezTo>
                  <a:cubicBezTo>
                    <a:pt x="1624" y="9877"/>
                    <a:pt x="1109" y="10392"/>
                    <a:pt x="482" y="10392"/>
                  </a:cubicBezTo>
                  <a:lnTo>
                    <a:pt x="1" y="18495"/>
                  </a:lnTo>
                  <a:lnTo>
                    <a:pt x="1201" y="18495"/>
                  </a:lnTo>
                  <a:lnTo>
                    <a:pt x="1201" y="11731"/>
                  </a:lnTo>
                  <a:cubicBezTo>
                    <a:pt x="1386" y="11678"/>
                    <a:pt x="1563" y="11604"/>
                    <a:pt x="1724" y="11512"/>
                  </a:cubicBezTo>
                  <a:lnTo>
                    <a:pt x="6507" y="16295"/>
                  </a:lnTo>
                  <a:lnTo>
                    <a:pt x="7526" y="15275"/>
                  </a:lnTo>
                  <a:lnTo>
                    <a:pt x="2744" y="10493"/>
                  </a:lnTo>
                  <a:cubicBezTo>
                    <a:pt x="2836" y="10331"/>
                    <a:pt x="2909" y="10154"/>
                    <a:pt x="2959" y="9969"/>
                  </a:cubicBezTo>
                  <a:lnTo>
                    <a:pt x="9723" y="9969"/>
                  </a:lnTo>
                  <a:lnTo>
                    <a:pt x="9723" y="9965"/>
                  </a:lnTo>
                  <a:lnTo>
                    <a:pt x="9723" y="8523"/>
                  </a:lnTo>
                  <a:lnTo>
                    <a:pt x="2959" y="8523"/>
                  </a:lnTo>
                  <a:cubicBezTo>
                    <a:pt x="2909" y="8338"/>
                    <a:pt x="2836" y="8161"/>
                    <a:pt x="2744" y="7999"/>
                  </a:cubicBezTo>
                  <a:lnTo>
                    <a:pt x="7526" y="3217"/>
                  </a:lnTo>
                  <a:lnTo>
                    <a:pt x="6507" y="2197"/>
                  </a:lnTo>
                  <a:lnTo>
                    <a:pt x="1724" y="6980"/>
                  </a:lnTo>
                  <a:cubicBezTo>
                    <a:pt x="1563" y="6887"/>
                    <a:pt x="1382" y="6814"/>
                    <a:pt x="1201" y="6760"/>
                  </a:cubicBezTo>
                  <a:lnTo>
                    <a:pt x="12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9"/>
            <p:cNvSpPr/>
            <p:nvPr/>
          </p:nvSpPr>
          <p:spPr>
            <a:xfrm>
              <a:off x="6386992" y="3946031"/>
              <a:ext cx="196940" cy="393709"/>
            </a:xfrm>
            <a:custGeom>
              <a:avLst/>
              <a:gdLst/>
              <a:ahLst/>
              <a:cxnLst/>
              <a:rect l="l" t="t" r="r" b="b"/>
              <a:pathLst>
                <a:path w="9246" h="18484" extrusionOk="0">
                  <a:moveTo>
                    <a:pt x="8522" y="1"/>
                  </a:moveTo>
                  <a:lnTo>
                    <a:pt x="8522" y="6761"/>
                  </a:lnTo>
                  <a:cubicBezTo>
                    <a:pt x="8338" y="6814"/>
                    <a:pt x="8161" y="6888"/>
                    <a:pt x="7999" y="6976"/>
                  </a:cubicBezTo>
                  <a:lnTo>
                    <a:pt x="3217" y="2197"/>
                  </a:lnTo>
                  <a:lnTo>
                    <a:pt x="2197" y="3217"/>
                  </a:lnTo>
                  <a:lnTo>
                    <a:pt x="6979" y="7996"/>
                  </a:lnTo>
                  <a:cubicBezTo>
                    <a:pt x="6887" y="8161"/>
                    <a:pt x="6814" y="8338"/>
                    <a:pt x="6764" y="8523"/>
                  </a:cubicBezTo>
                  <a:lnTo>
                    <a:pt x="0" y="8523"/>
                  </a:lnTo>
                  <a:lnTo>
                    <a:pt x="0" y="9966"/>
                  </a:lnTo>
                  <a:lnTo>
                    <a:pt x="6764" y="9966"/>
                  </a:lnTo>
                  <a:cubicBezTo>
                    <a:pt x="6814" y="10146"/>
                    <a:pt x="6887" y="10323"/>
                    <a:pt x="6979" y="10489"/>
                  </a:cubicBezTo>
                  <a:lnTo>
                    <a:pt x="2197" y="15267"/>
                  </a:lnTo>
                  <a:lnTo>
                    <a:pt x="3217" y="16287"/>
                  </a:lnTo>
                  <a:lnTo>
                    <a:pt x="7999" y="11508"/>
                  </a:lnTo>
                  <a:cubicBezTo>
                    <a:pt x="8161" y="11601"/>
                    <a:pt x="8341" y="11670"/>
                    <a:pt x="8522" y="11724"/>
                  </a:cubicBezTo>
                  <a:lnTo>
                    <a:pt x="8522" y="18484"/>
                  </a:lnTo>
                  <a:lnTo>
                    <a:pt x="9246" y="18484"/>
                  </a:lnTo>
                  <a:lnTo>
                    <a:pt x="9246" y="10381"/>
                  </a:lnTo>
                  <a:cubicBezTo>
                    <a:pt x="9239" y="10381"/>
                    <a:pt x="9232" y="10381"/>
                    <a:pt x="9225" y="10381"/>
                  </a:cubicBezTo>
                  <a:cubicBezTo>
                    <a:pt x="8603" y="10381"/>
                    <a:pt x="8099" y="9870"/>
                    <a:pt x="8099" y="9246"/>
                  </a:cubicBezTo>
                  <a:cubicBezTo>
                    <a:pt x="8099" y="8619"/>
                    <a:pt x="8615" y="8103"/>
                    <a:pt x="9246" y="8103"/>
                  </a:cubicBezTo>
                  <a:lnTo>
                    <a:pt x="924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9"/>
            <p:cNvSpPr/>
            <p:nvPr/>
          </p:nvSpPr>
          <p:spPr>
            <a:xfrm>
              <a:off x="6563428" y="3880722"/>
              <a:ext cx="282757" cy="524513"/>
            </a:xfrm>
            <a:custGeom>
              <a:avLst/>
              <a:gdLst/>
              <a:ahLst/>
              <a:cxnLst/>
              <a:rect l="l" t="t" r="r" b="b"/>
              <a:pathLst>
                <a:path w="13275" h="24625" extrusionOk="0">
                  <a:moveTo>
                    <a:pt x="963" y="0"/>
                  </a:moveTo>
                  <a:lnTo>
                    <a:pt x="1" y="1635"/>
                  </a:lnTo>
                  <a:lnTo>
                    <a:pt x="963" y="3067"/>
                  </a:lnTo>
                  <a:cubicBezTo>
                    <a:pt x="6061" y="3067"/>
                    <a:pt x="10208" y="7210"/>
                    <a:pt x="10208" y="12312"/>
                  </a:cubicBezTo>
                  <a:cubicBezTo>
                    <a:pt x="10208" y="17410"/>
                    <a:pt x="6064" y="21561"/>
                    <a:pt x="963" y="21561"/>
                  </a:cubicBezTo>
                  <a:lnTo>
                    <a:pt x="1" y="22893"/>
                  </a:lnTo>
                  <a:lnTo>
                    <a:pt x="963" y="24624"/>
                  </a:lnTo>
                  <a:cubicBezTo>
                    <a:pt x="7761" y="24624"/>
                    <a:pt x="13275" y="19114"/>
                    <a:pt x="13275" y="12312"/>
                  </a:cubicBezTo>
                  <a:cubicBezTo>
                    <a:pt x="13275" y="5514"/>
                    <a:pt x="7761"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9"/>
            <p:cNvSpPr/>
            <p:nvPr/>
          </p:nvSpPr>
          <p:spPr>
            <a:xfrm>
              <a:off x="6321662" y="3880722"/>
              <a:ext cx="262267" cy="524513"/>
            </a:xfrm>
            <a:custGeom>
              <a:avLst/>
              <a:gdLst/>
              <a:ahLst/>
              <a:cxnLst/>
              <a:rect l="l" t="t" r="r" b="b"/>
              <a:pathLst>
                <a:path w="12313" h="24625" extrusionOk="0">
                  <a:moveTo>
                    <a:pt x="12313" y="0"/>
                  </a:moveTo>
                  <a:cubicBezTo>
                    <a:pt x="5510" y="0"/>
                    <a:pt x="1" y="5514"/>
                    <a:pt x="1" y="12312"/>
                  </a:cubicBezTo>
                  <a:cubicBezTo>
                    <a:pt x="1" y="19114"/>
                    <a:pt x="5510" y="24624"/>
                    <a:pt x="12313" y="24624"/>
                  </a:cubicBezTo>
                  <a:lnTo>
                    <a:pt x="12313" y="21561"/>
                  </a:lnTo>
                  <a:cubicBezTo>
                    <a:pt x="7215" y="21561"/>
                    <a:pt x="3063" y="17410"/>
                    <a:pt x="3063" y="12312"/>
                  </a:cubicBezTo>
                  <a:cubicBezTo>
                    <a:pt x="3063" y="7214"/>
                    <a:pt x="7207" y="3067"/>
                    <a:pt x="12313" y="3067"/>
                  </a:cubicBezTo>
                  <a:lnTo>
                    <a:pt x="123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9"/>
            <p:cNvSpPr/>
            <p:nvPr/>
          </p:nvSpPr>
          <p:spPr>
            <a:xfrm>
              <a:off x="6573673" y="3930715"/>
              <a:ext cx="222606" cy="424765"/>
            </a:xfrm>
            <a:custGeom>
              <a:avLst/>
              <a:gdLst/>
              <a:ahLst/>
              <a:cxnLst/>
              <a:rect l="l" t="t" r="r" b="b"/>
              <a:pathLst>
                <a:path w="10451" h="19942" extrusionOk="0">
                  <a:moveTo>
                    <a:pt x="482" y="0"/>
                  </a:moveTo>
                  <a:lnTo>
                    <a:pt x="1" y="723"/>
                  </a:lnTo>
                  <a:lnTo>
                    <a:pt x="482" y="1443"/>
                  </a:lnTo>
                  <a:cubicBezTo>
                    <a:pt x="5179" y="1443"/>
                    <a:pt x="9008" y="5267"/>
                    <a:pt x="9008" y="9973"/>
                  </a:cubicBezTo>
                  <a:cubicBezTo>
                    <a:pt x="9008" y="14671"/>
                    <a:pt x="5183" y="18499"/>
                    <a:pt x="482" y="18499"/>
                  </a:cubicBezTo>
                  <a:lnTo>
                    <a:pt x="1" y="19218"/>
                  </a:lnTo>
                  <a:lnTo>
                    <a:pt x="482" y="19942"/>
                  </a:lnTo>
                  <a:cubicBezTo>
                    <a:pt x="5976" y="19942"/>
                    <a:pt x="10451" y="15467"/>
                    <a:pt x="10451" y="9973"/>
                  </a:cubicBezTo>
                  <a:cubicBezTo>
                    <a:pt x="10443" y="4471"/>
                    <a:pt x="5976" y="0"/>
                    <a:pt x="4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9"/>
            <p:cNvSpPr/>
            <p:nvPr/>
          </p:nvSpPr>
          <p:spPr>
            <a:xfrm>
              <a:off x="6371485" y="3930630"/>
              <a:ext cx="212446" cy="424765"/>
            </a:xfrm>
            <a:custGeom>
              <a:avLst/>
              <a:gdLst/>
              <a:ahLst/>
              <a:cxnLst/>
              <a:rect l="l" t="t" r="r" b="b"/>
              <a:pathLst>
                <a:path w="9974" h="19942" extrusionOk="0">
                  <a:moveTo>
                    <a:pt x="9974" y="0"/>
                  </a:moveTo>
                  <a:cubicBezTo>
                    <a:pt x="4476" y="0"/>
                    <a:pt x="1" y="4475"/>
                    <a:pt x="1" y="9969"/>
                  </a:cubicBezTo>
                  <a:cubicBezTo>
                    <a:pt x="1" y="15467"/>
                    <a:pt x="4476" y="19942"/>
                    <a:pt x="9974" y="19942"/>
                  </a:cubicBezTo>
                  <a:lnTo>
                    <a:pt x="9974" y="18499"/>
                  </a:lnTo>
                  <a:cubicBezTo>
                    <a:pt x="5268" y="18499"/>
                    <a:pt x="1444" y="14675"/>
                    <a:pt x="1444" y="9969"/>
                  </a:cubicBezTo>
                  <a:cubicBezTo>
                    <a:pt x="1444" y="5271"/>
                    <a:pt x="5268" y="1443"/>
                    <a:pt x="9974" y="1443"/>
                  </a:cubicBezTo>
                  <a:lnTo>
                    <a:pt x="99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 name="Google Shape;2447;p69"/>
          <p:cNvGrpSpPr/>
          <p:nvPr/>
        </p:nvGrpSpPr>
        <p:grpSpPr>
          <a:xfrm>
            <a:off x="7105827" y="4071054"/>
            <a:ext cx="524672" cy="524832"/>
            <a:chOff x="6940433" y="3886622"/>
            <a:chExt cx="524672" cy="524832"/>
          </a:xfrm>
        </p:grpSpPr>
        <p:sp>
          <p:nvSpPr>
            <p:cNvPr id="2448" name="Google Shape;2448;p69"/>
            <p:cNvSpPr/>
            <p:nvPr/>
          </p:nvSpPr>
          <p:spPr>
            <a:xfrm>
              <a:off x="7182199" y="3886622"/>
              <a:ext cx="282907" cy="524513"/>
            </a:xfrm>
            <a:custGeom>
              <a:avLst/>
              <a:gdLst/>
              <a:ahLst/>
              <a:cxnLst/>
              <a:rect l="l" t="t" r="r" b="b"/>
              <a:pathLst>
                <a:path w="13282" h="24625" extrusionOk="0">
                  <a:moveTo>
                    <a:pt x="962" y="0"/>
                  </a:moveTo>
                  <a:lnTo>
                    <a:pt x="0" y="12312"/>
                  </a:lnTo>
                  <a:lnTo>
                    <a:pt x="962" y="24624"/>
                  </a:lnTo>
                  <a:lnTo>
                    <a:pt x="1682" y="24624"/>
                  </a:lnTo>
                  <a:lnTo>
                    <a:pt x="1682" y="23154"/>
                  </a:lnTo>
                  <a:cubicBezTo>
                    <a:pt x="2155" y="23127"/>
                    <a:pt x="2617" y="23066"/>
                    <a:pt x="3071" y="22974"/>
                  </a:cubicBezTo>
                  <a:lnTo>
                    <a:pt x="3452" y="24386"/>
                  </a:lnTo>
                  <a:lnTo>
                    <a:pt x="4844" y="24012"/>
                  </a:lnTo>
                  <a:lnTo>
                    <a:pt x="4467" y="22596"/>
                  </a:lnTo>
                  <a:cubicBezTo>
                    <a:pt x="4910" y="22443"/>
                    <a:pt x="5341" y="22266"/>
                    <a:pt x="5760" y="22058"/>
                  </a:cubicBezTo>
                  <a:lnTo>
                    <a:pt x="6495" y="23327"/>
                  </a:lnTo>
                  <a:lnTo>
                    <a:pt x="7745" y="22608"/>
                  </a:lnTo>
                  <a:lnTo>
                    <a:pt x="7011" y="21334"/>
                  </a:lnTo>
                  <a:cubicBezTo>
                    <a:pt x="7399" y="21073"/>
                    <a:pt x="7768" y="20784"/>
                    <a:pt x="8122" y="20480"/>
                  </a:cubicBezTo>
                  <a:lnTo>
                    <a:pt x="9161" y="21519"/>
                  </a:lnTo>
                  <a:lnTo>
                    <a:pt x="10181" y="20500"/>
                  </a:lnTo>
                  <a:lnTo>
                    <a:pt x="9142" y="19461"/>
                  </a:lnTo>
                  <a:cubicBezTo>
                    <a:pt x="9450" y="19111"/>
                    <a:pt x="9735" y="18741"/>
                    <a:pt x="9992" y="18353"/>
                  </a:cubicBezTo>
                  <a:lnTo>
                    <a:pt x="11266" y="19088"/>
                  </a:lnTo>
                  <a:lnTo>
                    <a:pt x="11989" y="17837"/>
                  </a:lnTo>
                  <a:lnTo>
                    <a:pt x="10720" y="17102"/>
                  </a:lnTo>
                  <a:cubicBezTo>
                    <a:pt x="10927" y="16683"/>
                    <a:pt x="11104" y="16256"/>
                    <a:pt x="11258" y="15806"/>
                  </a:cubicBezTo>
                  <a:lnTo>
                    <a:pt x="12670" y="16187"/>
                  </a:lnTo>
                  <a:lnTo>
                    <a:pt x="13047" y="14794"/>
                  </a:lnTo>
                  <a:lnTo>
                    <a:pt x="11631" y="14413"/>
                  </a:lnTo>
                  <a:cubicBezTo>
                    <a:pt x="11724" y="13959"/>
                    <a:pt x="11781" y="13493"/>
                    <a:pt x="11816" y="13024"/>
                  </a:cubicBezTo>
                  <a:lnTo>
                    <a:pt x="13282" y="13032"/>
                  </a:lnTo>
                  <a:lnTo>
                    <a:pt x="13282" y="11589"/>
                  </a:lnTo>
                  <a:lnTo>
                    <a:pt x="11816" y="11589"/>
                  </a:lnTo>
                  <a:cubicBezTo>
                    <a:pt x="11785" y="11119"/>
                    <a:pt x="11724" y="10658"/>
                    <a:pt x="11631" y="10200"/>
                  </a:cubicBezTo>
                  <a:lnTo>
                    <a:pt x="13047" y="9819"/>
                  </a:lnTo>
                  <a:lnTo>
                    <a:pt x="12670" y="8426"/>
                  </a:lnTo>
                  <a:lnTo>
                    <a:pt x="11258" y="8803"/>
                  </a:lnTo>
                  <a:cubicBezTo>
                    <a:pt x="11104" y="8361"/>
                    <a:pt x="10927" y="7930"/>
                    <a:pt x="10720" y="7510"/>
                  </a:cubicBezTo>
                  <a:lnTo>
                    <a:pt x="11989" y="6776"/>
                  </a:lnTo>
                  <a:lnTo>
                    <a:pt x="11266" y="5525"/>
                  </a:lnTo>
                  <a:lnTo>
                    <a:pt x="9992" y="6260"/>
                  </a:lnTo>
                  <a:cubicBezTo>
                    <a:pt x="9735" y="5871"/>
                    <a:pt x="9446" y="5498"/>
                    <a:pt x="9142" y="5148"/>
                  </a:cubicBezTo>
                  <a:lnTo>
                    <a:pt x="10181" y="4109"/>
                  </a:lnTo>
                  <a:lnTo>
                    <a:pt x="9161" y="3090"/>
                  </a:lnTo>
                  <a:lnTo>
                    <a:pt x="8122" y="4128"/>
                  </a:lnTo>
                  <a:cubicBezTo>
                    <a:pt x="7768" y="3821"/>
                    <a:pt x="7399" y="3540"/>
                    <a:pt x="7011" y="3278"/>
                  </a:cubicBezTo>
                  <a:lnTo>
                    <a:pt x="7745" y="2005"/>
                  </a:lnTo>
                  <a:lnTo>
                    <a:pt x="6495" y="1281"/>
                  </a:lnTo>
                  <a:lnTo>
                    <a:pt x="5760" y="2551"/>
                  </a:lnTo>
                  <a:cubicBezTo>
                    <a:pt x="5341" y="2347"/>
                    <a:pt x="4914" y="2166"/>
                    <a:pt x="4467" y="2012"/>
                  </a:cubicBezTo>
                  <a:lnTo>
                    <a:pt x="4844" y="600"/>
                  </a:lnTo>
                  <a:lnTo>
                    <a:pt x="3452" y="223"/>
                  </a:lnTo>
                  <a:lnTo>
                    <a:pt x="3071" y="1639"/>
                  </a:lnTo>
                  <a:cubicBezTo>
                    <a:pt x="2621" y="1547"/>
                    <a:pt x="2151" y="1489"/>
                    <a:pt x="1682" y="1454"/>
                  </a:cubicBezTo>
                  <a:lnTo>
                    <a:pt x="16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9"/>
            <p:cNvSpPr/>
            <p:nvPr/>
          </p:nvSpPr>
          <p:spPr>
            <a:xfrm>
              <a:off x="6940433" y="3886942"/>
              <a:ext cx="262416" cy="524513"/>
            </a:xfrm>
            <a:custGeom>
              <a:avLst/>
              <a:gdLst/>
              <a:ahLst/>
              <a:cxnLst/>
              <a:rect l="l" t="t" r="r" b="b"/>
              <a:pathLst>
                <a:path w="12320" h="24625" extrusionOk="0">
                  <a:moveTo>
                    <a:pt x="11600" y="0"/>
                  </a:moveTo>
                  <a:lnTo>
                    <a:pt x="11600" y="1451"/>
                  </a:lnTo>
                  <a:cubicBezTo>
                    <a:pt x="11127" y="1478"/>
                    <a:pt x="10666" y="1543"/>
                    <a:pt x="10208" y="1632"/>
                  </a:cubicBezTo>
                  <a:lnTo>
                    <a:pt x="9831" y="220"/>
                  </a:lnTo>
                  <a:lnTo>
                    <a:pt x="8434" y="593"/>
                  </a:lnTo>
                  <a:lnTo>
                    <a:pt x="8815" y="2009"/>
                  </a:lnTo>
                  <a:cubicBezTo>
                    <a:pt x="8372" y="2163"/>
                    <a:pt x="7938" y="2340"/>
                    <a:pt x="7522" y="2548"/>
                  </a:cubicBezTo>
                  <a:lnTo>
                    <a:pt x="6783" y="1278"/>
                  </a:lnTo>
                  <a:lnTo>
                    <a:pt x="5533" y="1997"/>
                  </a:lnTo>
                  <a:lnTo>
                    <a:pt x="6272" y="3275"/>
                  </a:lnTo>
                  <a:cubicBezTo>
                    <a:pt x="5879" y="3532"/>
                    <a:pt x="5510" y="3821"/>
                    <a:pt x="5160" y="4125"/>
                  </a:cubicBezTo>
                  <a:lnTo>
                    <a:pt x="4121" y="3086"/>
                  </a:lnTo>
                  <a:lnTo>
                    <a:pt x="3101" y="4106"/>
                  </a:lnTo>
                  <a:lnTo>
                    <a:pt x="4140" y="5145"/>
                  </a:lnTo>
                  <a:cubicBezTo>
                    <a:pt x="3832" y="5495"/>
                    <a:pt x="3548" y="5864"/>
                    <a:pt x="3290" y="6253"/>
                  </a:cubicBezTo>
                  <a:lnTo>
                    <a:pt x="2013" y="5518"/>
                  </a:lnTo>
                  <a:lnTo>
                    <a:pt x="1293" y="6768"/>
                  </a:lnTo>
                  <a:lnTo>
                    <a:pt x="2563" y="7503"/>
                  </a:lnTo>
                  <a:cubicBezTo>
                    <a:pt x="2355" y="7922"/>
                    <a:pt x="2178" y="8350"/>
                    <a:pt x="2024" y="8800"/>
                  </a:cubicBezTo>
                  <a:lnTo>
                    <a:pt x="608" y="8419"/>
                  </a:lnTo>
                  <a:lnTo>
                    <a:pt x="235" y="9812"/>
                  </a:lnTo>
                  <a:lnTo>
                    <a:pt x="1647" y="10193"/>
                  </a:lnTo>
                  <a:cubicBezTo>
                    <a:pt x="1559" y="10647"/>
                    <a:pt x="1501" y="11112"/>
                    <a:pt x="1466" y="11585"/>
                  </a:cubicBezTo>
                  <a:lnTo>
                    <a:pt x="0" y="11585"/>
                  </a:lnTo>
                  <a:lnTo>
                    <a:pt x="0" y="13028"/>
                  </a:lnTo>
                  <a:lnTo>
                    <a:pt x="1466" y="13028"/>
                  </a:lnTo>
                  <a:cubicBezTo>
                    <a:pt x="1493" y="13498"/>
                    <a:pt x="1559" y="13959"/>
                    <a:pt x="1647" y="14417"/>
                  </a:cubicBezTo>
                  <a:lnTo>
                    <a:pt x="235" y="14798"/>
                  </a:lnTo>
                  <a:lnTo>
                    <a:pt x="608" y="16191"/>
                  </a:lnTo>
                  <a:lnTo>
                    <a:pt x="2024" y="15810"/>
                  </a:lnTo>
                  <a:cubicBezTo>
                    <a:pt x="2178" y="16252"/>
                    <a:pt x="2355" y="16687"/>
                    <a:pt x="2563" y="17106"/>
                  </a:cubicBezTo>
                  <a:lnTo>
                    <a:pt x="1293" y="17841"/>
                  </a:lnTo>
                  <a:lnTo>
                    <a:pt x="2013" y="19092"/>
                  </a:lnTo>
                  <a:lnTo>
                    <a:pt x="3290" y="18357"/>
                  </a:lnTo>
                  <a:cubicBezTo>
                    <a:pt x="3548" y="18746"/>
                    <a:pt x="3836" y="19115"/>
                    <a:pt x="4140" y="19465"/>
                  </a:cubicBezTo>
                  <a:lnTo>
                    <a:pt x="3101" y="20504"/>
                  </a:lnTo>
                  <a:lnTo>
                    <a:pt x="4121" y="21523"/>
                  </a:lnTo>
                  <a:lnTo>
                    <a:pt x="5160" y="20485"/>
                  </a:lnTo>
                  <a:cubicBezTo>
                    <a:pt x="5510" y="20792"/>
                    <a:pt x="5879" y="21077"/>
                    <a:pt x="6272" y="21335"/>
                  </a:cubicBezTo>
                  <a:lnTo>
                    <a:pt x="5533" y="22612"/>
                  </a:lnTo>
                  <a:lnTo>
                    <a:pt x="6783" y="23332"/>
                  </a:lnTo>
                  <a:lnTo>
                    <a:pt x="7522" y="22062"/>
                  </a:lnTo>
                  <a:cubicBezTo>
                    <a:pt x="7938" y="22270"/>
                    <a:pt x="8369" y="22447"/>
                    <a:pt x="8815" y="22601"/>
                  </a:cubicBezTo>
                  <a:lnTo>
                    <a:pt x="8434" y="24017"/>
                  </a:lnTo>
                  <a:lnTo>
                    <a:pt x="9831" y="24390"/>
                  </a:lnTo>
                  <a:lnTo>
                    <a:pt x="10208" y="22978"/>
                  </a:lnTo>
                  <a:cubicBezTo>
                    <a:pt x="10662" y="23066"/>
                    <a:pt x="11127" y="23124"/>
                    <a:pt x="11600" y="23159"/>
                  </a:cubicBezTo>
                  <a:lnTo>
                    <a:pt x="11600" y="24624"/>
                  </a:lnTo>
                  <a:lnTo>
                    <a:pt x="12320" y="24624"/>
                  </a:lnTo>
                  <a:lnTo>
                    <a:pt x="123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9"/>
            <p:cNvSpPr/>
            <p:nvPr/>
          </p:nvSpPr>
          <p:spPr>
            <a:xfrm>
              <a:off x="7182284" y="3948076"/>
              <a:ext cx="220966" cy="401590"/>
            </a:xfrm>
            <a:custGeom>
              <a:avLst/>
              <a:gdLst/>
              <a:ahLst/>
              <a:cxnLst/>
              <a:rect l="l" t="t" r="r" b="b"/>
              <a:pathLst>
                <a:path w="10374" h="18854" extrusionOk="0">
                  <a:moveTo>
                    <a:pt x="962" y="1"/>
                  </a:moveTo>
                  <a:lnTo>
                    <a:pt x="0" y="9427"/>
                  </a:lnTo>
                  <a:lnTo>
                    <a:pt x="962" y="18853"/>
                  </a:lnTo>
                  <a:lnTo>
                    <a:pt x="1682" y="18853"/>
                  </a:lnTo>
                  <a:lnTo>
                    <a:pt x="1682" y="17376"/>
                  </a:lnTo>
                  <a:cubicBezTo>
                    <a:pt x="2136" y="17338"/>
                    <a:pt x="2578" y="17257"/>
                    <a:pt x="3005" y="17145"/>
                  </a:cubicBezTo>
                  <a:lnTo>
                    <a:pt x="3509" y="18530"/>
                  </a:lnTo>
                  <a:lnTo>
                    <a:pt x="4867" y="18034"/>
                  </a:lnTo>
                  <a:lnTo>
                    <a:pt x="4359" y="16649"/>
                  </a:lnTo>
                  <a:cubicBezTo>
                    <a:pt x="4763" y="16456"/>
                    <a:pt x="5156" y="16229"/>
                    <a:pt x="5521" y="15976"/>
                  </a:cubicBezTo>
                  <a:lnTo>
                    <a:pt x="6472" y="17111"/>
                  </a:lnTo>
                  <a:lnTo>
                    <a:pt x="7580" y="16183"/>
                  </a:lnTo>
                  <a:lnTo>
                    <a:pt x="6626" y="15048"/>
                  </a:lnTo>
                  <a:cubicBezTo>
                    <a:pt x="6941" y="14729"/>
                    <a:pt x="7230" y="14390"/>
                    <a:pt x="7487" y="14021"/>
                  </a:cubicBezTo>
                  <a:lnTo>
                    <a:pt x="8769" y="14764"/>
                  </a:lnTo>
                  <a:lnTo>
                    <a:pt x="9488" y="13513"/>
                  </a:lnTo>
                  <a:lnTo>
                    <a:pt x="8207" y="12771"/>
                  </a:lnTo>
                  <a:cubicBezTo>
                    <a:pt x="8395" y="12367"/>
                    <a:pt x="8549" y="11951"/>
                    <a:pt x="8673" y="11512"/>
                  </a:cubicBezTo>
                  <a:lnTo>
                    <a:pt x="10123" y="11766"/>
                  </a:lnTo>
                  <a:lnTo>
                    <a:pt x="10373" y="10350"/>
                  </a:lnTo>
                  <a:lnTo>
                    <a:pt x="8919" y="10093"/>
                  </a:lnTo>
                  <a:cubicBezTo>
                    <a:pt x="8942" y="9873"/>
                    <a:pt x="8950" y="9650"/>
                    <a:pt x="8950" y="9427"/>
                  </a:cubicBezTo>
                  <a:cubicBezTo>
                    <a:pt x="8950" y="9200"/>
                    <a:pt x="8942" y="8977"/>
                    <a:pt x="8919" y="8758"/>
                  </a:cubicBezTo>
                  <a:lnTo>
                    <a:pt x="10373" y="8504"/>
                  </a:lnTo>
                  <a:lnTo>
                    <a:pt x="10123" y="7084"/>
                  </a:lnTo>
                  <a:lnTo>
                    <a:pt x="8673" y="7338"/>
                  </a:lnTo>
                  <a:cubicBezTo>
                    <a:pt x="8549" y="6899"/>
                    <a:pt x="8395" y="6484"/>
                    <a:pt x="8207" y="6080"/>
                  </a:cubicBezTo>
                  <a:lnTo>
                    <a:pt x="9488" y="5341"/>
                  </a:lnTo>
                  <a:lnTo>
                    <a:pt x="8769" y="4091"/>
                  </a:lnTo>
                  <a:lnTo>
                    <a:pt x="7487" y="4833"/>
                  </a:lnTo>
                  <a:cubicBezTo>
                    <a:pt x="7230" y="4468"/>
                    <a:pt x="6941" y="4125"/>
                    <a:pt x="6626" y="3810"/>
                  </a:cubicBezTo>
                  <a:lnTo>
                    <a:pt x="7580" y="2675"/>
                  </a:lnTo>
                  <a:lnTo>
                    <a:pt x="6472" y="1744"/>
                  </a:lnTo>
                  <a:lnTo>
                    <a:pt x="5521" y="2879"/>
                  </a:lnTo>
                  <a:cubicBezTo>
                    <a:pt x="5156" y="2625"/>
                    <a:pt x="4767" y="2398"/>
                    <a:pt x="4359" y="2205"/>
                  </a:cubicBezTo>
                  <a:lnTo>
                    <a:pt x="4867" y="820"/>
                  </a:lnTo>
                  <a:lnTo>
                    <a:pt x="3509" y="324"/>
                  </a:lnTo>
                  <a:lnTo>
                    <a:pt x="3005" y="1709"/>
                  </a:lnTo>
                  <a:cubicBezTo>
                    <a:pt x="2578" y="1594"/>
                    <a:pt x="2136" y="1517"/>
                    <a:pt x="1682" y="1478"/>
                  </a:cubicBezTo>
                  <a:lnTo>
                    <a:pt x="168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9"/>
            <p:cNvSpPr/>
            <p:nvPr/>
          </p:nvSpPr>
          <p:spPr>
            <a:xfrm>
              <a:off x="7002376" y="3948076"/>
              <a:ext cx="200476" cy="401590"/>
            </a:xfrm>
            <a:custGeom>
              <a:avLst/>
              <a:gdLst/>
              <a:ahLst/>
              <a:cxnLst/>
              <a:rect l="l" t="t" r="r" b="b"/>
              <a:pathLst>
                <a:path w="9412" h="18854" extrusionOk="0">
                  <a:moveTo>
                    <a:pt x="8692" y="1"/>
                  </a:moveTo>
                  <a:lnTo>
                    <a:pt x="8692" y="1474"/>
                  </a:lnTo>
                  <a:cubicBezTo>
                    <a:pt x="8238" y="1513"/>
                    <a:pt x="7796" y="1597"/>
                    <a:pt x="7369" y="1705"/>
                  </a:cubicBezTo>
                  <a:lnTo>
                    <a:pt x="6865" y="320"/>
                  </a:lnTo>
                  <a:lnTo>
                    <a:pt x="5507" y="816"/>
                  </a:lnTo>
                  <a:lnTo>
                    <a:pt x="6011" y="2201"/>
                  </a:lnTo>
                  <a:cubicBezTo>
                    <a:pt x="5607" y="2394"/>
                    <a:pt x="5218" y="2621"/>
                    <a:pt x="4853" y="2875"/>
                  </a:cubicBezTo>
                  <a:lnTo>
                    <a:pt x="3898" y="1740"/>
                  </a:lnTo>
                  <a:lnTo>
                    <a:pt x="2794" y="2667"/>
                  </a:lnTo>
                  <a:lnTo>
                    <a:pt x="3748" y="3802"/>
                  </a:lnTo>
                  <a:cubicBezTo>
                    <a:pt x="3433" y="4121"/>
                    <a:pt x="3144" y="4464"/>
                    <a:pt x="2887" y="4829"/>
                  </a:cubicBezTo>
                  <a:lnTo>
                    <a:pt x="1605" y="4087"/>
                  </a:lnTo>
                  <a:lnTo>
                    <a:pt x="886" y="5337"/>
                  </a:lnTo>
                  <a:lnTo>
                    <a:pt x="2163" y="6080"/>
                  </a:lnTo>
                  <a:cubicBezTo>
                    <a:pt x="1979" y="6484"/>
                    <a:pt x="1825" y="6899"/>
                    <a:pt x="1702" y="7338"/>
                  </a:cubicBezTo>
                  <a:lnTo>
                    <a:pt x="251" y="7084"/>
                  </a:lnTo>
                  <a:lnTo>
                    <a:pt x="1" y="8504"/>
                  </a:lnTo>
                  <a:lnTo>
                    <a:pt x="1451" y="8758"/>
                  </a:lnTo>
                  <a:cubicBezTo>
                    <a:pt x="1432" y="8977"/>
                    <a:pt x="1425" y="9200"/>
                    <a:pt x="1425" y="9427"/>
                  </a:cubicBezTo>
                  <a:cubicBezTo>
                    <a:pt x="1425" y="9650"/>
                    <a:pt x="1432" y="9873"/>
                    <a:pt x="1451" y="10093"/>
                  </a:cubicBezTo>
                  <a:lnTo>
                    <a:pt x="1" y="10350"/>
                  </a:lnTo>
                  <a:lnTo>
                    <a:pt x="251" y="11766"/>
                  </a:lnTo>
                  <a:lnTo>
                    <a:pt x="1702" y="11512"/>
                  </a:lnTo>
                  <a:cubicBezTo>
                    <a:pt x="1825" y="11951"/>
                    <a:pt x="1975" y="12370"/>
                    <a:pt x="2163" y="12774"/>
                  </a:cubicBezTo>
                  <a:lnTo>
                    <a:pt x="886" y="13513"/>
                  </a:lnTo>
                  <a:lnTo>
                    <a:pt x="1605" y="14764"/>
                  </a:lnTo>
                  <a:lnTo>
                    <a:pt x="2887" y="14025"/>
                  </a:lnTo>
                  <a:cubicBezTo>
                    <a:pt x="3144" y="14390"/>
                    <a:pt x="3433" y="14729"/>
                    <a:pt x="3748" y="15048"/>
                  </a:cubicBezTo>
                  <a:lnTo>
                    <a:pt x="2794" y="16183"/>
                  </a:lnTo>
                  <a:lnTo>
                    <a:pt x="3898" y="17111"/>
                  </a:lnTo>
                  <a:lnTo>
                    <a:pt x="4853" y="15976"/>
                  </a:lnTo>
                  <a:cubicBezTo>
                    <a:pt x="5218" y="16229"/>
                    <a:pt x="5607" y="16456"/>
                    <a:pt x="6011" y="16649"/>
                  </a:cubicBezTo>
                  <a:lnTo>
                    <a:pt x="5507" y="18034"/>
                  </a:lnTo>
                  <a:lnTo>
                    <a:pt x="6865" y="18530"/>
                  </a:lnTo>
                  <a:lnTo>
                    <a:pt x="7369" y="17145"/>
                  </a:lnTo>
                  <a:cubicBezTo>
                    <a:pt x="7796" y="17261"/>
                    <a:pt x="8238" y="17338"/>
                    <a:pt x="8692" y="17376"/>
                  </a:cubicBezTo>
                  <a:lnTo>
                    <a:pt x="8692" y="18853"/>
                  </a:lnTo>
                  <a:lnTo>
                    <a:pt x="9412" y="18853"/>
                  </a:lnTo>
                  <a:lnTo>
                    <a:pt x="94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9"/>
            <p:cNvSpPr/>
            <p:nvPr/>
          </p:nvSpPr>
          <p:spPr>
            <a:xfrm>
              <a:off x="7182369" y="4009551"/>
              <a:ext cx="159814" cy="278647"/>
            </a:xfrm>
            <a:custGeom>
              <a:avLst/>
              <a:gdLst/>
              <a:ahLst/>
              <a:cxnLst/>
              <a:rect l="l" t="t" r="r" b="b"/>
              <a:pathLst>
                <a:path w="7503" h="13082" extrusionOk="0">
                  <a:moveTo>
                    <a:pt x="962" y="0"/>
                  </a:moveTo>
                  <a:lnTo>
                    <a:pt x="0" y="6541"/>
                  </a:lnTo>
                  <a:lnTo>
                    <a:pt x="962" y="13082"/>
                  </a:lnTo>
                  <a:lnTo>
                    <a:pt x="1685" y="13082"/>
                  </a:lnTo>
                  <a:lnTo>
                    <a:pt x="1685" y="11585"/>
                  </a:lnTo>
                  <a:cubicBezTo>
                    <a:pt x="2093" y="11527"/>
                    <a:pt x="2486" y="11420"/>
                    <a:pt x="2863" y="11266"/>
                  </a:cubicBezTo>
                  <a:lnTo>
                    <a:pt x="3609" y="12562"/>
                  </a:lnTo>
                  <a:lnTo>
                    <a:pt x="4859" y="11839"/>
                  </a:lnTo>
                  <a:lnTo>
                    <a:pt x="4105" y="10546"/>
                  </a:lnTo>
                  <a:cubicBezTo>
                    <a:pt x="4429" y="10296"/>
                    <a:pt x="4717" y="10008"/>
                    <a:pt x="4967" y="9685"/>
                  </a:cubicBezTo>
                  <a:lnTo>
                    <a:pt x="6260" y="10435"/>
                  </a:lnTo>
                  <a:lnTo>
                    <a:pt x="6983" y="9184"/>
                  </a:lnTo>
                  <a:lnTo>
                    <a:pt x="5691" y="8438"/>
                  </a:lnTo>
                  <a:cubicBezTo>
                    <a:pt x="5837" y="8065"/>
                    <a:pt x="5944" y="7676"/>
                    <a:pt x="6006" y="7261"/>
                  </a:cubicBezTo>
                  <a:lnTo>
                    <a:pt x="7503" y="7261"/>
                  </a:lnTo>
                  <a:lnTo>
                    <a:pt x="7503" y="5818"/>
                  </a:lnTo>
                  <a:lnTo>
                    <a:pt x="6006" y="5818"/>
                  </a:lnTo>
                  <a:cubicBezTo>
                    <a:pt x="5948" y="5410"/>
                    <a:pt x="5844" y="5014"/>
                    <a:pt x="5691" y="4640"/>
                  </a:cubicBezTo>
                  <a:lnTo>
                    <a:pt x="6983" y="3894"/>
                  </a:lnTo>
                  <a:lnTo>
                    <a:pt x="6260" y="2644"/>
                  </a:lnTo>
                  <a:lnTo>
                    <a:pt x="4967" y="3394"/>
                  </a:lnTo>
                  <a:cubicBezTo>
                    <a:pt x="4717" y="3071"/>
                    <a:pt x="4429" y="2782"/>
                    <a:pt x="4105" y="2532"/>
                  </a:cubicBezTo>
                  <a:lnTo>
                    <a:pt x="4859" y="1239"/>
                  </a:lnTo>
                  <a:lnTo>
                    <a:pt x="3609" y="520"/>
                  </a:lnTo>
                  <a:lnTo>
                    <a:pt x="2863" y="1813"/>
                  </a:lnTo>
                  <a:cubicBezTo>
                    <a:pt x="2486" y="1662"/>
                    <a:pt x="2093" y="1555"/>
                    <a:pt x="1685" y="1493"/>
                  </a:cubicBezTo>
                  <a:lnTo>
                    <a:pt x="16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9"/>
            <p:cNvSpPr/>
            <p:nvPr/>
          </p:nvSpPr>
          <p:spPr>
            <a:xfrm>
              <a:off x="7063531" y="4009551"/>
              <a:ext cx="139323" cy="278647"/>
            </a:xfrm>
            <a:custGeom>
              <a:avLst/>
              <a:gdLst/>
              <a:ahLst/>
              <a:cxnLst/>
              <a:rect l="l" t="t" r="r" b="b"/>
              <a:pathLst>
                <a:path w="6541" h="13082" extrusionOk="0">
                  <a:moveTo>
                    <a:pt x="5821" y="0"/>
                  </a:moveTo>
                  <a:lnTo>
                    <a:pt x="5821" y="1493"/>
                  </a:lnTo>
                  <a:cubicBezTo>
                    <a:pt x="5410" y="1551"/>
                    <a:pt x="5017" y="1659"/>
                    <a:pt x="4640" y="1813"/>
                  </a:cubicBezTo>
                  <a:lnTo>
                    <a:pt x="3898" y="520"/>
                  </a:lnTo>
                  <a:lnTo>
                    <a:pt x="2647" y="1239"/>
                  </a:lnTo>
                  <a:lnTo>
                    <a:pt x="3398" y="2532"/>
                  </a:lnTo>
                  <a:cubicBezTo>
                    <a:pt x="3074" y="2782"/>
                    <a:pt x="2786" y="3071"/>
                    <a:pt x="2536" y="3394"/>
                  </a:cubicBezTo>
                  <a:lnTo>
                    <a:pt x="1243" y="2644"/>
                  </a:lnTo>
                  <a:lnTo>
                    <a:pt x="520" y="3894"/>
                  </a:lnTo>
                  <a:lnTo>
                    <a:pt x="1812" y="4640"/>
                  </a:lnTo>
                  <a:cubicBezTo>
                    <a:pt x="1666" y="5014"/>
                    <a:pt x="1558" y="5406"/>
                    <a:pt x="1497" y="5818"/>
                  </a:cubicBezTo>
                  <a:lnTo>
                    <a:pt x="0" y="5818"/>
                  </a:lnTo>
                  <a:lnTo>
                    <a:pt x="0" y="7261"/>
                  </a:lnTo>
                  <a:lnTo>
                    <a:pt x="1497" y="7261"/>
                  </a:lnTo>
                  <a:cubicBezTo>
                    <a:pt x="1555" y="7668"/>
                    <a:pt x="1658" y="8065"/>
                    <a:pt x="1812" y="8438"/>
                  </a:cubicBezTo>
                  <a:lnTo>
                    <a:pt x="520" y="9184"/>
                  </a:lnTo>
                  <a:lnTo>
                    <a:pt x="1243" y="10435"/>
                  </a:lnTo>
                  <a:lnTo>
                    <a:pt x="2536" y="9685"/>
                  </a:lnTo>
                  <a:cubicBezTo>
                    <a:pt x="2786" y="10008"/>
                    <a:pt x="3074" y="10296"/>
                    <a:pt x="3398" y="10546"/>
                  </a:cubicBezTo>
                  <a:lnTo>
                    <a:pt x="2647" y="11839"/>
                  </a:lnTo>
                  <a:lnTo>
                    <a:pt x="3898" y="12562"/>
                  </a:lnTo>
                  <a:lnTo>
                    <a:pt x="4640" y="11266"/>
                  </a:lnTo>
                  <a:cubicBezTo>
                    <a:pt x="5017" y="11416"/>
                    <a:pt x="5410" y="11524"/>
                    <a:pt x="5821" y="11585"/>
                  </a:cubicBezTo>
                  <a:lnTo>
                    <a:pt x="5821" y="13082"/>
                  </a:lnTo>
                  <a:lnTo>
                    <a:pt x="6541" y="13082"/>
                  </a:lnTo>
                  <a:lnTo>
                    <a:pt x="65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4" name="Google Shape;2454;p69"/>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Bicycle icon pack</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458"/>
        <p:cNvGrpSpPr/>
        <p:nvPr/>
      </p:nvGrpSpPr>
      <p:grpSpPr>
        <a:xfrm>
          <a:off x="0" y="0"/>
          <a:ext cx="0" cy="0"/>
          <a:chOff x="0" y="0"/>
          <a:chExt cx="0" cy="0"/>
        </a:xfrm>
      </p:grpSpPr>
      <p:sp>
        <p:nvSpPr>
          <p:cNvPr id="2459" name="Google Shape;2459;p70"/>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2460" name="Google Shape;2460;p70"/>
          <p:cNvGrpSpPr/>
          <p:nvPr/>
        </p:nvGrpSpPr>
        <p:grpSpPr>
          <a:xfrm>
            <a:off x="1322908" y="3283269"/>
            <a:ext cx="1755622" cy="963975"/>
            <a:chOff x="1424125" y="2218388"/>
            <a:chExt cx="975725" cy="535750"/>
          </a:xfrm>
        </p:grpSpPr>
        <p:sp>
          <p:nvSpPr>
            <p:cNvPr id="2461" name="Google Shape;2461;p70"/>
            <p:cNvSpPr/>
            <p:nvPr/>
          </p:nvSpPr>
          <p:spPr>
            <a:xfrm>
              <a:off x="1639950" y="2218388"/>
              <a:ext cx="759900" cy="444550"/>
            </a:xfrm>
            <a:custGeom>
              <a:avLst/>
              <a:gdLst/>
              <a:ahLst/>
              <a:cxnLst/>
              <a:rect l="l" t="t" r="r" b="b"/>
              <a:pathLst>
                <a:path w="30396" h="17782" extrusionOk="0">
                  <a:moveTo>
                    <a:pt x="0" y="0"/>
                  </a:moveTo>
                  <a:cubicBezTo>
                    <a:pt x="0" y="0"/>
                    <a:pt x="1216" y="9514"/>
                    <a:pt x="6444" y="17782"/>
                  </a:cubicBezTo>
                  <a:lnTo>
                    <a:pt x="30396" y="17782"/>
                  </a:lnTo>
                  <a:cubicBezTo>
                    <a:pt x="25137" y="9514"/>
                    <a:pt x="23921" y="0"/>
                    <a:pt x="239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0"/>
            <p:cNvSpPr/>
            <p:nvPr/>
          </p:nvSpPr>
          <p:spPr>
            <a:xfrm>
              <a:off x="1476550" y="2218388"/>
              <a:ext cx="759925" cy="444550"/>
            </a:xfrm>
            <a:custGeom>
              <a:avLst/>
              <a:gdLst/>
              <a:ahLst/>
              <a:cxnLst/>
              <a:rect l="l" t="t" r="r" b="b"/>
              <a:pathLst>
                <a:path w="30397" h="17782" extrusionOk="0">
                  <a:moveTo>
                    <a:pt x="6445" y="0"/>
                  </a:moveTo>
                  <a:cubicBezTo>
                    <a:pt x="6445" y="0"/>
                    <a:pt x="5229" y="9514"/>
                    <a:pt x="1" y="17782"/>
                  </a:cubicBezTo>
                  <a:lnTo>
                    <a:pt x="23922" y="17782"/>
                  </a:lnTo>
                  <a:cubicBezTo>
                    <a:pt x="29181" y="9514"/>
                    <a:pt x="30397" y="0"/>
                    <a:pt x="303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0"/>
            <p:cNvSpPr/>
            <p:nvPr/>
          </p:nvSpPr>
          <p:spPr>
            <a:xfrm>
              <a:off x="2235700" y="2218388"/>
              <a:ext cx="46375" cy="444550"/>
            </a:xfrm>
            <a:custGeom>
              <a:avLst/>
              <a:gdLst/>
              <a:ahLst/>
              <a:cxnLst/>
              <a:rect l="l" t="t" r="r" b="b"/>
              <a:pathLst>
                <a:path w="1855" h="17782" extrusionOk="0">
                  <a:moveTo>
                    <a:pt x="0" y="0"/>
                  </a:moveTo>
                  <a:lnTo>
                    <a:pt x="0" y="17782"/>
                  </a:lnTo>
                  <a:lnTo>
                    <a:pt x="1854" y="17782"/>
                  </a:lnTo>
                  <a:cubicBezTo>
                    <a:pt x="1854" y="17782"/>
                    <a:pt x="517" y="13617"/>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0"/>
            <p:cNvSpPr/>
            <p:nvPr/>
          </p:nvSpPr>
          <p:spPr>
            <a:xfrm>
              <a:off x="2019875" y="2218388"/>
              <a:ext cx="215850" cy="502300"/>
            </a:xfrm>
            <a:custGeom>
              <a:avLst/>
              <a:gdLst/>
              <a:ahLst/>
              <a:cxnLst/>
              <a:rect l="l" t="t" r="r" b="b"/>
              <a:pathLst>
                <a:path w="8634" h="20092" fill="none" extrusionOk="0">
                  <a:moveTo>
                    <a:pt x="8633" y="0"/>
                  </a:moveTo>
                  <a:cubicBezTo>
                    <a:pt x="8633" y="0"/>
                    <a:pt x="6141" y="15168"/>
                    <a:pt x="1" y="20092"/>
                  </a:cubicBez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0"/>
            <p:cNvSpPr/>
            <p:nvPr/>
          </p:nvSpPr>
          <p:spPr>
            <a:xfrm>
              <a:off x="2019875" y="2678863"/>
              <a:ext cx="25" cy="75275"/>
            </a:xfrm>
            <a:custGeom>
              <a:avLst/>
              <a:gdLst/>
              <a:ahLst/>
              <a:cxnLst/>
              <a:rect l="l" t="t" r="r" b="b"/>
              <a:pathLst>
                <a:path w="1" h="3011" fill="none" extrusionOk="0">
                  <a:moveTo>
                    <a:pt x="1" y="1"/>
                  </a:moveTo>
                  <a:lnTo>
                    <a:pt x="1" y="301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0"/>
            <p:cNvSpPr/>
            <p:nvPr/>
          </p:nvSpPr>
          <p:spPr>
            <a:xfrm>
              <a:off x="1424125" y="2218388"/>
              <a:ext cx="215850" cy="502300"/>
            </a:xfrm>
            <a:custGeom>
              <a:avLst/>
              <a:gdLst/>
              <a:ahLst/>
              <a:cxnLst/>
              <a:rect l="l" t="t" r="r" b="b"/>
              <a:pathLst>
                <a:path w="8634" h="20092" fill="none" extrusionOk="0">
                  <a:moveTo>
                    <a:pt x="8633" y="0"/>
                  </a:moveTo>
                  <a:cubicBezTo>
                    <a:pt x="8633" y="0"/>
                    <a:pt x="6171" y="15168"/>
                    <a:pt x="1" y="20092"/>
                  </a:cubicBez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0"/>
            <p:cNvSpPr/>
            <p:nvPr/>
          </p:nvSpPr>
          <p:spPr>
            <a:xfrm>
              <a:off x="1424125" y="2678863"/>
              <a:ext cx="25" cy="75275"/>
            </a:xfrm>
            <a:custGeom>
              <a:avLst/>
              <a:gdLst/>
              <a:ahLst/>
              <a:cxnLst/>
              <a:rect l="l" t="t" r="r" b="b"/>
              <a:pathLst>
                <a:path w="1" h="3011" fill="none" extrusionOk="0">
                  <a:moveTo>
                    <a:pt x="1" y="1"/>
                  </a:moveTo>
                  <a:lnTo>
                    <a:pt x="1" y="3010"/>
                  </a:lnTo>
                </a:path>
              </a:pathLst>
            </a:custGeom>
            <a:solidFill>
              <a:schemeClr val="dk1"/>
            </a:solid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70"/>
          <p:cNvGrpSpPr/>
          <p:nvPr/>
        </p:nvGrpSpPr>
        <p:grpSpPr>
          <a:xfrm>
            <a:off x="1057341" y="1373439"/>
            <a:ext cx="1886676" cy="1198312"/>
            <a:chOff x="2399838" y="3003655"/>
            <a:chExt cx="2104022" cy="1336358"/>
          </a:xfrm>
        </p:grpSpPr>
        <p:sp>
          <p:nvSpPr>
            <p:cNvPr id="2469" name="Google Shape;2469;p70"/>
            <p:cNvSpPr/>
            <p:nvPr/>
          </p:nvSpPr>
          <p:spPr>
            <a:xfrm>
              <a:off x="3940764" y="4297016"/>
              <a:ext cx="559673" cy="42997"/>
            </a:xfrm>
            <a:custGeom>
              <a:avLst/>
              <a:gdLst/>
              <a:ahLst/>
              <a:cxnLst/>
              <a:rect l="l" t="t" r="r" b="b"/>
              <a:pathLst>
                <a:path w="15047" h="1156" extrusionOk="0">
                  <a:moveTo>
                    <a:pt x="7509" y="0"/>
                  </a:moveTo>
                  <a:cubicBezTo>
                    <a:pt x="3375" y="0"/>
                    <a:pt x="1" y="274"/>
                    <a:pt x="1" y="578"/>
                  </a:cubicBezTo>
                  <a:cubicBezTo>
                    <a:pt x="1" y="882"/>
                    <a:pt x="3375" y="1155"/>
                    <a:pt x="7509" y="1155"/>
                  </a:cubicBezTo>
                  <a:cubicBezTo>
                    <a:pt x="11643" y="1155"/>
                    <a:pt x="15047" y="882"/>
                    <a:pt x="15047" y="578"/>
                  </a:cubicBezTo>
                  <a:cubicBezTo>
                    <a:pt x="15047" y="274"/>
                    <a:pt x="11643" y="0"/>
                    <a:pt x="75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0"/>
            <p:cNvSpPr/>
            <p:nvPr/>
          </p:nvSpPr>
          <p:spPr>
            <a:xfrm>
              <a:off x="2432643" y="4297016"/>
              <a:ext cx="559636" cy="42997"/>
            </a:xfrm>
            <a:custGeom>
              <a:avLst/>
              <a:gdLst/>
              <a:ahLst/>
              <a:cxnLst/>
              <a:rect l="l" t="t" r="r" b="b"/>
              <a:pathLst>
                <a:path w="15046" h="1156" extrusionOk="0">
                  <a:moveTo>
                    <a:pt x="7508" y="0"/>
                  </a:moveTo>
                  <a:cubicBezTo>
                    <a:pt x="3374" y="0"/>
                    <a:pt x="0" y="274"/>
                    <a:pt x="0" y="578"/>
                  </a:cubicBezTo>
                  <a:cubicBezTo>
                    <a:pt x="0" y="882"/>
                    <a:pt x="3374" y="1155"/>
                    <a:pt x="7508" y="1155"/>
                  </a:cubicBezTo>
                  <a:cubicBezTo>
                    <a:pt x="11672" y="1155"/>
                    <a:pt x="15046" y="882"/>
                    <a:pt x="15046" y="578"/>
                  </a:cubicBezTo>
                  <a:cubicBezTo>
                    <a:pt x="15046" y="274"/>
                    <a:pt x="11702" y="0"/>
                    <a:pt x="75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0"/>
            <p:cNvSpPr/>
            <p:nvPr/>
          </p:nvSpPr>
          <p:spPr>
            <a:xfrm>
              <a:off x="2471065" y="3798425"/>
              <a:ext cx="483907" cy="485060"/>
            </a:xfrm>
            <a:custGeom>
              <a:avLst/>
              <a:gdLst/>
              <a:ahLst/>
              <a:cxnLst/>
              <a:rect l="l" t="t" r="r" b="b"/>
              <a:pathLst>
                <a:path w="13010" h="13041" fill="none" extrusionOk="0">
                  <a:moveTo>
                    <a:pt x="11824" y="4347"/>
                  </a:moveTo>
                  <a:cubicBezTo>
                    <a:pt x="13010" y="7265"/>
                    <a:pt x="11612" y="10639"/>
                    <a:pt x="8694" y="11824"/>
                  </a:cubicBezTo>
                  <a:cubicBezTo>
                    <a:pt x="5745" y="13040"/>
                    <a:pt x="2402" y="11642"/>
                    <a:pt x="1216" y="8694"/>
                  </a:cubicBezTo>
                  <a:cubicBezTo>
                    <a:pt x="1" y="5776"/>
                    <a:pt x="1399" y="2402"/>
                    <a:pt x="4347" y="1216"/>
                  </a:cubicBezTo>
                  <a:cubicBezTo>
                    <a:pt x="7265" y="1"/>
                    <a:pt x="10609" y="1429"/>
                    <a:pt x="11824" y="4347"/>
                  </a:cubicBezTo>
                  <a:close/>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0"/>
            <p:cNvSpPr/>
            <p:nvPr/>
          </p:nvSpPr>
          <p:spPr>
            <a:xfrm>
              <a:off x="2429221" y="3757735"/>
              <a:ext cx="568712" cy="567559"/>
            </a:xfrm>
            <a:custGeom>
              <a:avLst/>
              <a:gdLst/>
              <a:ahLst/>
              <a:cxnLst/>
              <a:rect l="l" t="t" r="r" b="b"/>
              <a:pathLst>
                <a:path w="15290" h="15259" fill="none" extrusionOk="0">
                  <a:moveTo>
                    <a:pt x="13861" y="5076"/>
                  </a:moveTo>
                  <a:cubicBezTo>
                    <a:pt x="15290" y="8511"/>
                    <a:pt x="13618" y="12432"/>
                    <a:pt x="10183" y="13830"/>
                  </a:cubicBezTo>
                  <a:cubicBezTo>
                    <a:pt x="6749" y="15259"/>
                    <a:pt x="2828" y="13618"/>
                    <a:pt x="1429" y="10152"/>
                  </a:cubicBezTo>
                  <a:cubicBezTo>
                    <a:pt x="1" y="6718"/>
                    <a:pt x="1673" y="2797"/>
                    <a:pt x="5107" y="1399"/>
                  </a:cubicBezTo>
                  <a:cubicBezTo>
                    <a:pt x="8542" y="0"/>
                    <a:pt x="12463" y="1642"/>
                    <a:pt x="13861" y="5076"/>
                  </a:cubicBezTo>
                  <a:close/>
                </a:path>
              </a:pathLst>
            </a:custGeom>
            <a:noFill/>
            <a:ln w="38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0"/>
            <p:cNvSpPr/>
            <p:nvPr/>
          </p:nvSpPr>
          <p:spPr>
            <a:xfrm>
              <a:off x="2399838" y="3727198"/>
              <a:ext cx="627517" cy="314335"/>
            </a:xfrm>
            <a:custGeom>
              <a:avLst/>
              <a:gdLst/>
              <a:ahLst/>
              <a:cxnLst/>
              <a:rect l="l" t="t" r="r" b="b"/>
              <a:pathLst>
                <a:path w="16871" h="8451" fill="none" extrusionOk="0">
                  <a:moveTo>
                    <a:pt x="1" y="8451"/>
                  </a:moveTo>
                  <a:cubicBezTo>
                    <a:pt x="1" y="3770"/>
                    <a:pt x="3770" y="1"/>
                    <a:pt x="8420" y="1"/>
                  </a:cubicBezTo>
                  <a:cubicBezTo>
                    <a:pt x="13101" y="1"/>
                    <a:pt x="16870" y="3770"/>
                    <a:pt x="16870" y="8451"/>
                  </a:cubicBez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0"/>
            <p:cNvSpPr/>
            <p:nvPr/>
          </p:nvSpPr>
          <p:spPr>
            <a:xfrm>
              <a:off x="3906880" y="3727198"/>
              <a:ext cx="313182" cy="314335"/>
            </a:xfrm>
            <a:custGeom>
              <a:avLst/>
              <a:gdLst/>
              <a:ahLst/>
              <a:cxnLst/>
              <a:rect l="l" t="t" r="r" b="b"/>
              <a:pathLst>
                <a:path w="8420" h="8451" fill="none" extrusionOk="0">
                  <a:moveTo>
                    <a:pt x="0" y="8451"/>
                  </a:moveTo>
                  <a:cubicBezTo>
                    <a:pt x="0" y="3770"/>
                    <a:pt x="3739" y="1"/>
                    <a:pt x="8420" y="1"/>
                  </a:cubicBez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0"/>
            <p:cNvSpPr/>
            <p:nvPr/>
          </p:nvSpPr>
          <p:spPr>
            <a:xfrm>
              <a:off x="3445595" y="3877575"/>
              <a:ext cx="67881" cy="163956"/>
            </a:xfrm>
            <a:custGeom>
              <a:avLst/>
              <a:gdLst/>
              <a:ahLst/>
              <a:cxnLst/>
              <a:rect l="l" t="t" r="r" b="b"/>
              <a:pathLst>
                <a:path w="1825" h="4408" fill="none" extrusionOk="0">
                  <a:moveTo>
                    <a:pt x="1824" y="0"/>
                  </a:moveTo>
                  <a:lnTo>
                    <a:pt x="1" y="440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0"/>
            <p:cNvSpPr/>
            <p:nvPr/>
          </p:nvSpPr>
          <p:spPr>
            <a:xfrm>
              <a:off x="3462556" y="3866268"/>
              <a:ext cx="100650" cy="21499"/>
            </a:xfrm>
            <a:custGeom>
              <a:avLst/>
              <a:gdLst/>
              <a:ahLst/>
              <a:cxnLst/>
              <a:rect l="l" t="t" r="r" b="b"/>
              <a:pathLst>
                <a:path w="2706" h="578" extrusionOk="0">
                  <a:moveTo>
                    <a:pt x="1" y="0"/>
                  </a:moveTo>
                  <a:lnTo>
                    <a:pt x="1" y="578"/>
                  </a:lnTo>
                  <a:lnTo>
                    <a:pt x="2706" y="578"/>
                  </a:lnTo>
                  <a:lnTo>
                    <a:pt x="2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0"/>
            <p:cNvSpPr/>
            <p:nvPr/>
          </p:nvSpPr>
          <p:spPr>
            <a:xfrm>
              <a:off x="3984877" y="3806348"/>
              <a:ext cx="469215" cy="470331"/>
            </a:xfrm>
            <a:custGeom>
              <a:avLst/>
              <a:gdLst/>
              <a:ahLst/>
              <a:cxnLst/>
              <a:rect l="l" t="t" r="r" b="b"/>
              <a:pathLst>
                <a:path w="12615" h="12645" fill="none" extrusionOk="0">
                  <a:moveTo>
                    <a:pt x="7630" y="730"/>
                  </a:moveTo>
                  <a:cubicBezTo>
                    <a:pt x="10700" y="1459"/>
                    <a:pt x="12615" y="4560"/>
                    <a:pt x="11885" y="7660"/>
                  </a:cubicBezTo>
                  <a:cubicBezTo>
                    <a:pt x="11156" y="10730"/>
                    <a:pt x="8055" y="12645"/>
                    <a:pt x="4985" y="11915"/>
                  </a:cubicBezTo>
                  <a:cubicBezTo>
                    <a:pt x="1885" y="11156"/>
                    <a:pt x="0" y="8086"/>
                    <a:pt x="730" y="4985"/>
                  </a:cubicBezTo>
                  <a:cubicBezTo>
                    <a:pt x="1459" y="1915"/>
                    <a:pt x="4529" y="0"/>
                    <a:pt x="7630" y="730"/>
                  </a:cubicBezTo>
                  <a:close/>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0"/>
            <p:cNvSpPr/>
            <p:nvPr/>
          </p:nvSpPr>
          <p:spPr>
            <a:xfrm>
              <a:off x="3936264" y="3757735"/>
              <a:ext cx="567596" cy="567559"/>
            </a:xfrm>
            <a:custGeom>
              <a:avLst/>
              <a:gdLst/>
              <a:ahLst/>
              <a:cxnLst/>
              <a:rect l="l" t="t" r="r" b="b"/>
              <a:pathLst>
                <a:path w="15260" h="15259" fill="none" extrusionOk="0">
                  <a:moveTo>
                    <a:pt x="13861" y="5076"/>
                  </a:moveTo>
                  <a:cubicBezTo>
                    <a:pt x="15259" y="8511"/>
                    <a:pt x="13618" y="12432"/>
                    <a:pt x="10183" y="13861"/>
                  </a:cubicBezTo>
                  <a:cubicBezTo>
                    <a:pt x="6748" y="15259"/>
                    <a:pt x="2827" y="13618"/>
                    <a:pt x="1399" y="10183"/>
                  </a:cubicBezTo>
                  <a:cubicBezTo>
                    <a:pt x="0" y="6718"/>
                    <a:pt x="1642" y="2797"/>
                    <a:pt x="5076" y="1399"/>
                  </a:cubicBezTo>
                  <a:cubicBezTo>
                    <a:pt x="8511" y="0"/>
                    <a:pt x="12463" y="1642"/>
                    <a:pt x="13861" y="5076"/>
                  </a:cubicBezTo>
                  <a:close/>
                </a:path>
              </a:pathLst>
            </a:custGeom>
            <a:noFill/>
            <a:ln w="38000" cap="flat" cmpd="sng">
              <a:solidFill>
                <a:schemeClr val="dk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0"/>
            <p:cNvSpPr/>
            <p:nvPr/>
          </p:nvSpPr>
          <p:spPr>
            <a:xfrm>
              <a:off x="4175944" y="3997415"/>
              <a:ext cx="88227" cy="88227"/>
            </a:xfrm>
            <a:custGeom>
              <a:avLst/>
              <a:gdLst/>
              <a:ahLst/>
              <a:cxnLst/>
              <a:rect l="l" t="t" r="r" b="b"/>
              <a:pathLst>
                <a:path w="2372" h="2372" extrusionOk="0">
                  <a:moveTo>
                    <a:pt x="1186" y="0"/>
                  </a:moveTo>
                  <a:cubicBezTo>
                    <a:pt x="547" y="0"/>
                    <a:pt x="0" y="517"/>
                    <a:pt x="0" y="1186"/>
                  </a:cubicBezTo>
                  <a:cubicBezTo>
                    <a:pt x="0" y="1824"/>
                    <a:pt x="547" y="2371"/>
                    <a:pt x="1186" y="2371"/>
                  </a:cubicBezTo>
                  <a:cubicBezTo>
                    <a:pt x="1824" y="2371"/>
                    <a:pt x="2371" y="1824"/>
                    <a:pt x="2371" y="1186"/>
                  </a:cubicBezTo>
                  <a:cubicBezTo>
                    <a:pt x="2371" y="547"/>
                    <a:pt x="1824"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0"/>
            <p:cNvSpPr/>
            <p:nvPr/>
          </p:nvSpPr>
          <p:spPr>
            <a:xfrm>
              <a:off x="3469325" y="3003655"/>
              <a:ext cx="750744" cy="1037889"/>
            </a:xfrm>
            <a:custGeom>
              <a:avLst/>
              <a:gdLst/>
              <a:ahLst/>
              <a:cxnLst/>
              <a:rect l="l" t="t" r="r" b="b"/>
              <a:pathLst>
                <a:path w="20184" h="27904" fill="none" extrusionOk="0">
                  <a:moveTo>
                    <a:pt x="20184" y="27904"/>
                  </a:moveTo>
                  <a:lnTo>
                    <a:pt x="13527" y="21642"/>
                  </a:lnTo>
                  <a:cubicBezTo>
                    <a:pt x="12372" y="20518"/>
                    <a:pt x="11399" y="19150"/>
                    <a:pt x="10761" y="17691"/>
                  </a:cubicBezTo>
                  <a:lnTo>
                    <a:pt x="5624" y="5715"/>
                  </a:lnTo>
                  <a:cubicBezTo>
                    <a:pt x="5624" y="5715"/>
                    <a:pt x="7053" y="3952"/>
                    <a:pt x="6445" y="2432"/>
                  </a:cubicBezTo>
                  <a:cubicBezTo>
                    <a:pt x="5837" y="912"/>
                    <a:pt x="1642" y="1"/>
                    <a:pt x="1" y="2341"/>
                  </a:cubicBezTo>
                </a:path>
              </a:pathLst>
            </a:custGeom>
            <a:noFill/>
            <a:ln w="190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0"/>
            <p:cNvSpPr/>
            <p:nvPr/>
          </p:nvSpPr>
          <p:spPr>
            <a:xfrm>
              <a:off x="3173146" y="3649201"/>
              <a:ext cx="248760" cy="370871"/>
            </a:xfrm>
            <a:custGeom>
              <a:avLst/>
              <a:gdLst/>
              <a:ahLst/>
              <a:cxnLst/>
              <a:rect l="l" t="t" r="r" b="b"/>
              <a:pathLst>
                <a:path w="6688" h="9971" fill="none" extrusionOk="0">
                  <a:moveTo>
                    <a:pt x="6687" y="9970"/>
                  </a:moveTo>
                  <a:lnTo>
                    <a:pt x="0" y="0"/>
                  </a:lnTo>
                </a:path>
              </a:pathLst>
            </a:custGeom>
            <a:noFill/>
            <a:ln w="190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0"/>
            <p:cNvSpPr/>
            <p:nvPr/>
          </p:nvSpPr>
          <p:spPr>
            <a:xfrm>
              <a:off x="3445595" y="3637894"/>
              <a:ext cx="413832" cy="393486"/>
            </a:xfrm>
            <a:custGeom>
              <a:avLst/>
              <a:gdLst/>
              <a:ahLst/>
              <a:cxnLst/>
              <a:rect l="l" t="t" r="r" b="b"/>
              <a:pathLst>
                <a:path w="11126" h="10579" fill="none" extrusionOk="0">
                  <a:moveTo>
                    <a:pt x="11125" y="0"/>
                  </a:moveTo>
                  <a:lnTo>
                    <a:pt x="1" y="10578"/>
                  </a:lnTo>
                </a:path>
              </a:pathLst>
            </a:custGeom>
            <a:noFill/>
            <a:ln w="190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0"/>
            <p:cNvSpPr/>
            <p:nvPr/>
          </p:nvSpPr>
          <p:spPr>
            <a:xfrm>
              <a:off x="2711861" y="3533899"/>
              <a:ext cx="1102348" cy="496330"/>
            </a:xfrm>
            <a:custGeom>
              <a:avLst/>
              <a:gdLst/>
              <a:ahLst/>
              <a:cxnLst/>
              <a:rect l="l" t="t" r="r" b="b"/>
              <a:pathLst>
                <a:path w="29637" h="13344" fill="none" extrusionOk="0">
                  <a:moveTo>
                    <a:pt x="29637" y="0"/>
                  </a:moveTo>
                  <a:cubicBezTo>
                    <a:pt x="25746" y="4620"/>
                    <a:pt x="17296" y="3799"/>
                    <a:pt x="13497" y="4803"/>
                  </a:cubicBezTo>
                  <a:cubicBezTo>
                    <a:pt x="13497" y="4803"/>
                    <a:pt x="4074" y="7721"/>
                    <a:pt x="1" y="13344"/>
                  </a:cubicBezTo>
                  <a:lnTo>
                    <a:pt x="18785" y="13344"/>
                  </a:lnTo>
                </a:path>
              </a:pathLst>
            </a:custGeom>
            <a:noFill/>
            <a:ln w="1900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0"/>
            <p:cNvSpPr/>
            <p:nvPr/>
          </p:nvSpPr>
          <p:spPr>
            <a:xfrm>
              <a:off x="3337062" y="4197521"/>
              <a:ext cx="99534" cy="21499"/>
            </a:xfrm>
            <a:custGeom>
              <a:avLst/>
              <a:gdLst/>
              <a:ahLst/>
              <a:cxnLst/>
              <a:rect l="l" t="t" r="r" b="b"/>
              <a:pathLst>
                <a:path w="2676" h="578" extrusionOk="0">
                  <a:moveTo>
                    <a:pt x="1" y="0"/>
                  </a:moveTo>
                  <a:lnTo>
                    <a:pt x="1" y="578"/>
                  </a:lnTo>
                  <a:lnTo>
                    <a:pt x="2675" y="578"/>
                  </a:lnTo>
                  <a:lnTo>
                    <a:pt x="2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0"/>
            <p:cNvSpPr/>
            <p:nvPr/>
          </p:nvSpPr>
          <p:spPr>
            <a:xfrm>
              <a:off x="2713014" y="3958956"/>
              <a:ext cx="724707" cy="166224"/>
            </a:xfrm>
            <a:custGeom>
              <a:avLst/>
              <a:gdLst/>
              <a:ahLst/>
              <a:cxnLst/>
              <a:rect l="l" t="t" r="r" b="b"/>
              <a:pathLst>
                <a:path w="19484" h="4469" fill="none" extrusionOk="0">
                  <a:moveTo>
                    <a:pt x="19210" y="1"/>
                  </a:moveTo>
                  <a:lnTo>
                    <a:pt x="0" y="1308"/>
                  </a:lnTo>
                  <a:lnTo>
                    <a:pt x="0" y="3101"/>
                  </a:lnTo>
                  <a:lnTo>
                    <a:pt x="19484" y="4469"/>
                  </a:lnTo>
                </a:path>
              </a:pathLst>
            </a:custGeom>
            <a:no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0"/>
            <p:cNvSpPr/>
            <p:nvPr/>
          </p:nvSpPr>
          <p:spPr>
            <a:xfrm>
              <a:off x="3349522" y="3945418"/>
              <a:ext cx="192224" cy="192224"/>
            </a:xfrm>
            <a:custGeom>
              <a:avLst/>
              <a:gdLst/>
              <a:ahLst/>
              <a:cxnLst/>
              <a:rect l="l" t="t" r="r" b="b"/>
              <a:pathLst>
                <a:path w="5168" h="5168" extrusionOk="0">
                  <a:moveTo>
                    <a:pt x="2584" y="0"/>
                  </a:moveTo>
                  <a:cubicBezTo>
                    <a:pt x="1155" y="30"/>
                    <a:pt x="0" y="1155"/>
                    <a:pt x="0" y="2584"/>
                  </a:cubicBezTo>
                  <a:cubicBezTo>
                    <a:pt x="0" y="3982"/>
                    <a:pt x="1155" y="5167"/>
                    <a:pt x="2584" y="5167"/>
                  </a:cubicBezTo>
                  <a:cubicBezTo>
                    <a:pt x="3982" y="5167"/>
                    <a:pt x="5167" y="4012"/>
                    <a:pt x="5167" y="2584"/>
                  </a:cubicBezTo>
                  <a:cubicBezTo>
                    <a:pt x="5167" y="1125"/>
                    <a:pt x="4043" y="0"/>
                    <a:pt x="2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0"/>
            <p:cNvSpPr/>
            <p:nvPr/>
          </p:nvSpPr>
          <p:spPr>
            <a:xfrm>
              <a:off x="2670055" y="3997415"/>
              <a:ext cx="87073" cy="88227"/>
            </a:xfrm>
            <a:custGeom>
              <a:avLst/>
              <a:gdLst/>
              <a:ahLst/>
              <a:cxnLst/>
              <a:rect l="l" t="t" r="r" b="b"/>
              <a:pathLst>
                <a:path w="2341" h="2372" extrusionOk="0">
                  <a:moveTo>
                    <a:pt x="1186" y="0"/>
                  </a:moveTo>
                  <a:cubicBezTo>
                    <a:pt x="517" y="0"/>
                    <a:pt x="0" y="517"/>
                    <a:pt x="0" y="1186"/>
                  </a:cubicBezTo>
                  <a:cubicBezTo>
                    <a:pt x="0" y="1824"/>
                    <a:pt x="517" y="2371"/>
                    <a:pt x="1186" y="2371"/>
                  </a:cubicBezTo>
                  <a:cubicBezTo>
                    <a:pt x="1824" y="2371"/>
                    <a:pt x="2341" y="1824"/>
                    <a:pt x="2341" y="1186"/>
                  </a:cubicBezTo>
                  <a:cubicBezTo>
                    <a:pt x="2341" y="547"/>
                    <a:pt x="1824" y="0"/>
                    <a:pt x="1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0"/>
            <p:cNvSpPr/>
            <p:nvPr/>
          </p:nvSpPr>
          <p:spPr>
            <a:xfrm>
              <a:off x="3376637" y="4042644"/>
              <a:ext cx="68997" cy="165071"/>
            </a:xfrm>
            <a:custGeom>
              <a:avLst/>
              <a:gdLst/>
              <a:ahLst/>
              <a:cxnLst/>
              <a:rect l="l" t="t" r="r" b="b"/>
              <a:pathLst>
                <a:path w="1855" h="4438" fill="none" extrusionOk="0">
                  <a:moveTo>
                    <a:pt x="1855" y="0"/>
                  </a:moveTo>
                  <a:lnTo>
                    <a:pt x="1" y="443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0"/>
            <p:cNvSpPr/>
            <p:nvPr/>
          </p:nvSpPr>
          <p:spPr>
            <a:xfrm>
              <a:off x="2981632" y="3590137"/>
              <a:ext cx="307751" cy="86664"/>
            </a:xfrm>
            <a:custGeom>
              <a:avLst/>
              <a:gdLst/>
              <a:ahLst/>
              <a:cxnLst/>
              <a:rect l="l" t="t" r="r" b="b"/>
              <a:pathLst>
                <a:path w="8274" h="2330" extrusionOk="0">
                  <a:moveTo>
                    <a:pt x="4196" y="1"/>
                  </a:moveTo>
                  <a:cubicBezTo>
                    <a:pt x="2113" y="1"/>
                    <a:pt x="1" y="299"/>
                    <a:pt x="195" y="1011"/>
                  </a:cubicBezTo>
                  <a:cubicBezTo>
                    <a:pt x="484" y="1986"/>
                    <a:pt x="1588" y="2330"/>
                    <a:pt x="2882" y="2330"/>
                  </a:cubicBezTo>
                  <a:cubicBezTo>
                    <a:pt x="5259" y="2330"/>
                    <a:pt x="8273" y="1167"/>
                    <a:pt x="8037" y="616"/>
                  </a:cubicBezTo>
                  <a:cubicBezTo>
                    <a:pt x="7838" y="232"/>
                    <a:pt x="6028" y="1"/>
                    <a:pt x="4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70"/>
          <p:cNvGrpSpPr/>
          <p:nvPr/>
        </p:nvGrpSpPr>
        <p:grpSpPr>
          <a:xfrm>
            <a:off x="6278893" y="1607717"/>
            <a:ext cx="1807849" cy="963997"/>
            <a:chOff x="2355675" y="760058"/>
            <a:chExt cx="2247729" cy="1198554"/>
          </a:xfrm>
        </p:grpSpPr>
        <p:sp>
          <p:nvSpPr>
            <p:cNvPr id="2491" name="Google Shape;2491;p70"/>
            <p:cNvSpPr/>
            <p:nvPr/>
          </p:nvSpPr>
          <p:spPr>
            <a:xfrm>
              <a:off x="3812364" y="1903322"/>
              <a:ext cx="738845" cy="55289"/>
            </a:xfrm>
            <a:custGeom>
              <a:avLst/>
              <a:gdLst/>
              <a:ahLst/>
              <a:cxnLst/>
              <a:rect l="l" t="t" r="r" b="b"/>
              <a:pathLst>
                <a:path w="15047" h="1126" extrusionOk="0">
                  <a:moveTo>
                    <a:pt x="7508" y="1"/>
                  </a:moveTo>
                  <a:cubicBezTo>
                    <a:pt x="3374" y="1"/>
                    <a:pt x="0" y="274"/>
                    <a:pt x="0" y="578"/>
                  </a:cubicBezTo>
                  <a:cubicBezTo>
                    <a:pt x="0" y="882"/>
                    <a:pt x="3374" y="1125"/>
                    <a:pt x="7508" y="1125"/>
                  </a:cubicBezTo>
                  <a:cubicBezTo>
                    <a:pt x="11672" y="1125"/>
                    <a:pt x="15046" y="882"/>
                    <a:pt x="15046" y="578"/>
                  </a:cubicBezTo>
                  <a:cubicBezTo>
                    <a:pt x="15046" y="274"/>
                    <a:pt x="11672" y="1"/>
                    <a:pt x="75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0"/>
            <p:cNvSpPr/>
            <p:nvPr/>
          </p:nvSpPr>
          <p:spPr>
            <a:xfrm>
              <a:off x="2407871" y="1903322"/>
              <a:ext cx="738845" cy="55289"/>
            </a:xfrm>
            <a:custGeom>
              <a:avLst/>
              <a:gdLst/>
              <a:ahLst/>
              <a:cxnLst/>
              <a:rect l="l" t="t" r="r" b="b"/>
              <a:pathLst>
                <a:path w="15047" h="1126" extrusionOk="0">
                  <a:moveTo>
                    <a:pt x="7509" y="1"/>
                  </a:moveTo>
                  <a:cubicBezTo>
                    <a:pt x="3375" y="1"/>
                    <a:pt x="1" y="274"/>
                    <a:pt x="1" y="578"/>
                  </a:cubicBezTo>
                  <a:cubicBezTo>
                    <a:pt x="1" y="882"/>
                    <a:pt x="3375" y="1125"/>
                    <a:pt x="7509" y="1125"/>
                  </a:cubicBezTo>
                  <a:cubicBezTo>
                    <a:pt x="11642" y="1125"/>
                    <a:pt x="15047" y="882"/>
                    <a:pt x="15047" y="578"/>
                  </a:cubicBezTo>
                  <a:cubicBezTo>
                    <a:pt x="15047" y="274"/>
                    <a:pt x="11673" y="1"/>
                    <a:pt x="75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0"/>
            <p:cNvSpPr/>
            <p:nvPr/>
          </p:nvSpPr>
          <p:spPr>
            <a:xfrm>
              <a:off x="3760118" y="1060077"/>
              <a:ext cx="843286" cy="843286"/>
            </a:xfrm>
            <a:custGeom>
              <a:avLst/>
              <a:gdLst/>
              <a:ahLst/>
              <a:cxnLst/>
              <a:rect l="l" t="t" r="r" b="b"/>
              <a:pathLst>
                <a:path w="17174" h="17174" fill="none" extrusionOk="0">
                  <a:moveTo>
                    <a:pt x="17174" y="8572"/>
                  </a:moveTo>
                  <a:cubicBezTo>
                    <a:pt x="17174" y="13344"/>
                    <a:pt x="13344" y="17174"/>
                    <a:pt x="8602" y="17174"/>
                  </a:cubicBezTo>
                  <a:cubicBezTo>
                    <a:pt x="3830" y="17174"/>
                    <a:pt x="0" y="13344"/>
                    <a:pt x="0" y="8572"/>
                  </a:cubicBezTo>
                  <a:cubicBezTo>
                    <a:pt x="0" y="3830"/>
                    <a:pt x="3830" y="0"/>
                    <a:pt x="8602" y="0"/>
                  </a:cubicBezTo>
                  <a:cubicBezTo>
                    <a:pt x="13344" y="31"/>
                    <a:pt x="17174" y="3861"/>
                    <a:pt x="17174" y="8572"/>
                  </a:cubicBezTo>
                  <a:close/>
                </a:path>
              </a:pathLst>
            </a:custGeom>
            <a:noFill/>
            <a:ln w="19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0"/>
            <p:cNvSpPr/>
            <p:nvPr/>
          </p:nvSpPr>
          <p:spPr>
            <a:xfrm>
              <a:off x="3795914" y="1095873"/>
              <a:ext cx="771695" cy="771695"/>
            </a:xfrm>
            <a:custGeom>
              <a:avLst/>
              <a:gdLst/>
              <a:ahLst/>
              <a:cxnLst/>
              <a:rect l="l" t="t" r="r" b="b"/>
              <a:pathLst>
                <a:path w="15716" h="15716" fill="none" extrusionOk="0">
                  <a:moveTo>
                    <a:pt x="15715" y="7843"/>
                  </a:moveTo>
                  <a:cubicBezTo>
                    <a:pt x="15715" y="12189"/>
                    <a:pt x="12190" y="15715"/>
                    <a:pt x="7873" y="15715"/>
                  </a:cubicBezTo>
                  <a:cubicBezTo>
                    <a:pt x="3527" y="15715"/>
                    <a:pt x="1" y="12189"/>
                    <a:pt x="1" y="7843"/>
                  </a:cubicBezTo>
                  <a:cubicBezTo>
                    <a:pt x="1" y="3527"/>
                    <a:pt x="3527" y="1"/>
                    <a:pt x="7873" y="1"/>
                  </a:cubicBezTo>
                  <a:cubicBezTo>
                    <a:pt x="12190" y="31"/>
                    <a:pt x="15715" y="3527"/>
                    <a:pt x="15715" y="7843"/>
                  </a:cubicBezTo>
                  <a:close/>
                </a:path>
              </a:pathLst>
            </a:custGeom>
            <a:noFill/>
            <a:ln w="197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0"/>
            <p:cNvSpPr/>
            <p:nvPr/>
          </p:nvSpPr>
          <p:spPr>
            <a:xfrm>
              <a:off x="4124266" y="1424225"/>
              <a:ext cx="114998" cy="114998"/>
            </a:xfrm>
            <a:custGeom>
              <a:avLst/>
              <a:gdLst/>
              <a:ahLst/>
              <a:cxnLst/>
              <a:rect l="l" t="t" r="r" b="b"/>
              <a:pathLst>
                <a:path w="2342" h="2342" extrusionOk="0">
                  <a:moveTo>
                    <a:pt x="1186" y="1"/>
                  </a:moveTo>
                  <a:cubicBezTo>
                    <a:pt x="518" y="1"/>
                    <a:pt x="1" y="518"/>
                    <a:pt x="1" y="1156"/>
                  </a:cubicBezTo>
                  <a:cubicBezTo>
                    <a:pt x="1" y="1825"/>
                    <a:pt x="518" y="2341"/>
                    <a:pt x="1186" y="2341"/>
                  </a:cubicBezTo>
                  <a:cubicBezTo>
                    <a:pt x="1825" y="2341"/>
                    <a:pt x="2341" y="1825"/>
                    <a:pt x="2341" y="1156"/>
                  </a:cubicBezTo>
                  <a:cubicBezTo>
                    <a:pt x="2341" y="518"/>
                    <a:pt x="1825" y="1"/>
                    <a:pt x="1186" y="1"/>
                  </a:cubicBezTo>
                  <a:close/>
                </a:path>
              </a:pathLst>
            </a:custGeom>
            <a:solidFill>
              <a:srgbClr val="8A08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0"/>
            <p:cNvSpPr/>
            <p:nvPr/>
          </p:nvSpPr>
          <p:spPr>
            <a:xfrm>
              <a:off x="2355675" y="1060077"/>
              <a:ext cx="843286" cy="843286"/>
            </a:xfrm>
            <a:custGeom>
              <a:avLst/>
              <a:gdLst/>
              <a:ahLst/>
              <a:cxnLst/>
              <a:rect l="l" t="t" r="r" b="b"/>
              <a:pathLst>
                <a:path w="17174" h="17174" fill="none" extrusionOk="0">
                  <a:moveTo>
                    <a:pt x="17174" y="8572"/>
                  </a:moveTo>
                  <a:cubicBezTo>
                    <a:pt x="17174" y="13344"/>
                    <a:pt x="13344" y="17174"/>
                    <a:pt x="8572" y="17174"/>
                  </a:cubicBezTo>
                  <a:cubicBezTo>
                    <a:pt x="3830" y="17174"/>
                    <a:pt x="0" y="13344"/>
                    <a:pt x="0" y="8572"/>
                  </a:cubicBezTo>
                  <a:cubicBezTo>
                    <a:pt x="0" y="3830"/>
                    <a:pt x="3830" y="0"/>
                    <a:pt x="8572" y="0"/>
                  </a:cubicBezTo>
                  <a:cubicBezTo>
                    <a:pt x="13344" y="31"/>
                    <a:pt x="17174" y="3861"/>
                    <a:pt x="17174" y="8572"/>
                  </a:cubicBezTo>
                  <a:close/>
                </a:path>
              </a:pathLst>
            </a:custGeom>
            <a:noFill/>
            <a:ln w="19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0"/>
            <p:cNvSpPr/>
            <p:nvPr/>
          </p:nvSpPr>
          <p:spPr>
            <a:xfrm>
              <a:off x="2391471" y="1095873"/>
              <a:ext cx="771695" cy="771695"/>
            </a:xfrm>
            <a:custGeom>
              <a:avLst/>
              <a:gdLst/>
              <a:ahLst/>
              <a:cxnLst/>
              <a:rect l="l" t="t" r="r" b="b"/>
              <a:pathLst>
                <a:path w="15716" h="15716" fill="none" extrusionOk="0">
                  <a:moveTo>
                    <a:pt x="15715" y="7843"/>
                  </a:moveTo>
                  <a:cubicBezTo>
                    <a:pt x="15715" y="12189"/>
                    <a:pt x="12189" y="15715"/>
                    <a:pt x="7843" y="15715"/>
                  </a:cubicBezTo>
                  <a:cubicBezTo>
                    <a:pt x="3526" y="15715"/>
                    <a:pt x="1" y="12189"/>
                    <a:pt x="1" y="7843"/>
                  </a:cubicBezTo>
                  <a:cubicBezTo>
                    <a:pt x="1" y="3527"/>
                    <a:pt x="3526" y="1"/>
                    <a:pt x="7843" y="1"/>
                  </a:cubicBezTo>
                  <a:cubicBezTo>
                    <a:pt x="12189" y="31"/>
                    <a:pt x="15715" y="3527"/>
                    <a:pt x="15715" y="7843"/>
                  </a:cubicBezTo>
                  <a:close/>
                </a:path>
              </a:pathLst>
            </a:custGeom>
            <a:noFill/>
            <a:ln w="197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0"/>
            <p:cNvSpPr/>
            <p:nvPr/>
          </p:nvSpPr>
          <p:spPr>
            <a:xfrm>
              <a:off x="2719823" y="1424225"/>
              <a:ext cx="114998" cy="114998"/>
            </a:xfrm>
            <a:custGeom>
              <a:avLst/>
              <a:gdLst/>
              <a:ahLst/>
              <a:cxnLst/>
              <a:rect l="l" t="t" r="r" b="b"/>
              <a:pathLst>
                <a:path w="2342" h="2342" extrusionOk="0">
                  <a:moveTo>
                    <a:pt x="1156" y="1"/>
                  </a:moveTo>
                  <a:cubicBezTo>
                    <a:pt x="517" y="1"/>
                    <a:pt x="1" y="518"/>
                    <a:pt x="1" y="1156"/>
                  </a:cubicBezTo>
                  <a:cubicBezTo>
                    <a:pt x="1" y="1825"/>
                    <a:pt x="517" y="2341"/>
                    <a:pt x="1156" y="2341"/>
                  </a:cubicBezTo>
                  <a:cubicBezTo>
                    <a:pt x="1794" y="2341"/>
                    <a:pt x="2341" y="1825"/>
                    <a:pt x="2341" y="1156"/>
                  </a:cubicBezTo>
                  <a:cubicBezTo>
                    <a:pt x="2341" y="518"/>
                    <a:pt x="1824" y="1"/>
                    <a:pt x="11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0"/>
            <p:cNvSpPr/>
            <p:nvPr/>
          </p:nvSpPr>
          <p:spPr>
            <a:xfrm>
              <a:off x="2754146" y="760058"/>
              <a:ext cx="258279" cy="720923"/>
            </a:xfrm>
            <a:custGeom>
              <a:avLst/>
              <a:gdLst/>
              <a:ahLst/>
              <a:cxnLst/>
              <a:rect l="l" t="t" r="r" b="b"/>
              <a:pathLst>
                <a:path w="5260" h="14682" fill="none" extrusionOk="0">
                  <a:moveTo>
                    <a:pt x="1642" y="2888"/>
                  </a:moveTo>
                  <a:cubicBezTo>
                    <a:pt x="31" y="2888"/>
                    <a:pt x="1" y="1"/>
                    <a:pt x="2128" y="1"/>
                  </a:cubicBezTo>
                  <a:lnTo>
                    <a:pt x="5259" y="1"/>
                  </a:lnTo>
                  <a:lnTo>
                    <a:pt x="426" y="14682"/>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0"/>
            <p:cNvSpPr/>
            <p:nvPr/>
          </p:nvSpPr>
          <p:spPr>
            <a:xfrm>
              <a:off x="3564590" y="858559"/>
              <a:ext cx="152267" cy="622423"/>
            </a:xfrm>
            <a:custGeom>
              <a:avLst/>
              <a:gdLst/>
              <a:ahLst/>
              <a:cxnLst/>
              <a:rect l="l" t="t" r="r" b="b"/>
              <a:pathLst>
                <a:path w="3101" h="12676" fill="none" extrusionOk="0">
                  <a:moveTo>
                    <a:pt x="1" y="12676"/>
                  </a:moveTo>
                  <a:lnTo>
                    <a:pt x="3101" y="1"/>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0"/>
            <p:cNvSpPr/>
            <p:nvPr/>
          </p:nvSpPr>
          <p:spPr>
            <a:xfrm>
              <a:off x="3564590" y="898872"/>
              <a:ext cx="617955" cy="592569"/>
            </a:xfrm>
            <a:custGeom>
              <a:avLst/>
              <a:gdLst/>
              <a:ahLst/>
              <a:cxnLst/>
              <a:rect l="l" t="t" r="r" b="b"/>
              <a:pathLst>
                <a:path w="12585" h="12068" fill="none" extrusionOk="0">
                  <a:moveTo>
                    <a:pt x="2888" y="1"/>
                  </a:moveTo>
                  <a:lnTo>
                    <a:pt x="12584" y="11855"/>
                  </a:lnTo>
                  <a:lnTo>
                    <a:pt x="1" y="12068"/>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0"/>
            <p:cNvSpPr/>
            <p:nvPr/>
          </p:nvSpPr>
          <p:spPr>
            <a:xfrm>
              <a:off x="2963128" y="915273"/>
              <a:ext cx="734328" cy="49"/>
            </a:xfrm>
            <a:custGeom>
              <a:avLst/>
              <a:gdLst/>
              <a:ahLst/>
              <a:cxnLst/>
              <a:rect l="l" t="t" r="r" b="b"/>
              <a:pathLst>
                <a:path w="14955" h="1" fill="none" extrusionOk="0">
                  <a:moveTo>
                    <a:pt x="14955" y="1"/>
                  </a:moveTo>
                  <a:lnTo>
                    <a:pt x="0" y="1"/>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0"/>
            <p:cNvSpPr/>
            <p:nvPr/>
          </p:nvSpPr>
          <p:spPr>
            <a:xfrm>
              <a:off x="3463094" y="1264542"/>
              <a:ext cx="89612" cy="216444"/>
            </a:xfrm>
            <a:custGeom>
              <a:avLst/>
              <a:gdLst/>
              <a:ahLst/>
              <a:cxnLst/>
              <a:rect l="l" t="t" r="r" b="b"/>
              <a:pathLst>
                <a:path w="1825" h="4408" fill="none" extrusionOk="0">
                  <a:moveTo>
                    <a:pt x="1" y="0"/>
                  </a:moveTo>
                  <a:lnTo>
                    <a:pt x="1824" y="440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0"/>
            <p:cNvSpPr/>
            <p:nvPr/>
          </p:nvSpPr>
          <p:spPr>
            <a:xfrm>
              <a:off x="3398917" y="1249615"/>
              <a:ext cx="131398" cy="28430"/>
            </a:xfrm>
            <a:custGeom>
              <a:avLst/>
              <a:gdLst/>
              <a:ahLst/>
              <a:cxnLst/>
              <a:rect l="l" t="t" r="r" b="b"/>
              <a:pathLst>
                <a:path w="2676" h="579" extrusionOk="0">
                  <a:moveTo>
                    <a:pt x="1" y="1"/>
                  </a:moveTo>
                  <a:lnTo>
                    <a:pt x="1" y="578"/>
                  </a:lnTo>
                  <a:lnTo>
                    <a:pt x="2675" y="578"/>
                  </a:lnTo>
                  <a:lnTo>
                    <a:pt x="26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0"/>
            <p:cNvSpPr/>
            <p:nvPr/>
          </p:nvSpPr>
          <p:spPr>
            <a:xfrm>
              <a:off x="2951147" y="980972"/>
              <a:ext cx="629887" cy="425424"/>
            </a:xfrm>
            <a:custGeom>
              <a:avLst/>
              <a:gdLst/>
              <a:ahLst/>
              <a:cxnLst/>
              <a:rect l="l" t="t" r="r" b="b"/>
              <a:pathLst>
                <a:path w="12828" h="8664" fill="none" extrusionOk="0">
                  <a:moveTo>
                    <a:pt x="1" y="0"/>
                  </a:moveTo>
                  <a:lnTo>
                    <a:pt x="12828" y="8663"/>
                  </a:lnTo>
                </a:path>
              </a:pathLst>
            </a:custGeom>
            <a:noFill/>
            <a:ln w="1900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0"/>
            <p:cNvSpPr/>
            <p:nvPr/>
          </p:nvSpPr>
          <p:spPr>
            <a:xfrm>
              <a:off x="3564590" y="1686926"/>
              <a:ext cx="131398" cy="26908"/>
            </a:xfrm>
            <a:custGeom>
              <a:avLst/>
              <a:gdLst/>
              <a:ahLst/>
              <a:cxnLst/>
              <a:rect l="l" t="t" r="r" b="b"/>
              <a:pathLst>
                <a:path w="2676" h="548" extrusionOk="0">
                  <a:moveTo>
                    <a:pt x="1" y="0"/>
                  </a:moveTo>
                  <a:lnTo>
                    <a:pt x="1" y="548"/>
                  </a:lnTo>
                  <a:lnTo>
                    <a:pt x="2675" y="548"/>
                  </a:lnTo>
                  <a:lnTo>
                    <a:pt x="2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0"/>
            <p:cNvSpPr/>
            <p:nvPr/>
          </p:nvSpPr>
          <p:spPr>
            <a:xfrm>
              <a:off x="3564590" y="1373501"/>
              <a:ext cx="617955" cy="219439"/>
            </a:xfrm>
            <a:custGeom>
              <a:avLst/>
              <a:gdLst/>
              <a:ahLst/>
              <a:cxnLst/>
              <a:rect l="l" t="t" r="r" b="b"/>
              <a:pathLst>
                <a:path w="12585" h="4469" fill="none" extrusionOk="0">
                  <a:moveTo>
                    <a:pt x="213" y="0"/>
                  </a:moveTo>
                  <a:lnTo>
                    <a:pt x="12584" y="1277"/>
                  </a:lnTo>
                  <a:lnTo>
                    <a:pt x="12584" y="3070"/>
                  </a:lnTo>
                  <a:lnTo>
                    <a:pt x="1" y="4469"/>
                  </a:lnTo>
                </a:path>
              </a:pathLst>
            </a:custGeom>
            <a:no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0"/>
            <p:cNvSpPr/>
            <p:nvPr/>
          </p:nvSpPr>
          <p:spPr>
            <a:xfrm>
              <a:off x="3425776" y="1354106"/>
              <a:ext cx="253811" cy="253762"/>
            </a:xfrm>
            <a:custGeom>
              <a:avLst/>
              <a:gdLst/>
              <a:ahLst/>
              <a:cxnLst/>
              <a:rect l="l" t="t" r="r" b="b"/>
              <a:pathLst>
                <a:path w="5169" h="5168" extrusionOk="0">
                  <a:moveTo>
                    <a:pt x="2584" y="0"/>
                  </a:moveTo>
                  <a:cubicBezTo>
                    <a:pt x="1156" y="0"/>
                    <a:pt x="1" y="1155"/>
                    <a:pt x="1" y="2584"/>
                  </a:cubicBezTo>
                  <a:cubicBezTo>
                    <a:pt x="1" y="4043"/>
                    <a:pt x="1186" y="5167"/>
                    <a:pt x="2584" y="5167"/>
                  </a:cubicBezTo>
                  <a:cubicBezTo>
                    <a:pt x="4043" y="5167"/>
                    <a:pt x="5168" y="4012"/>
                    <a:pt x="5168" y="2584"/>
                  </a:cubicBezTo>
                  <a:cubicBezTo>
                    <a:pt x="5168" y="1186"/>
                    <a:pt x="4013" y="31"/>
                    <a:pt x="25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0"/>
            <p:cNvSpPr/>
            <p:nvPr/>
          </p:nvSpPr>
          <p:spPr>
            <a:xfrm>
              <a:off x="4124266" y="1424225"/>
              <a:ext cx="114998" cy="114998"/>
            </a:xfrm>
            <a:custGeom>
              <a:avLst/>
              <a:gdLst/>
              <a:ahLst/>
              <a:cxnLst/>
              <a:rect l="l" t="t" r="r" b="b"/>
              <a:pathLst>
                <a:path w="2342" h="2342" extrusionOk="0">
                  <a:moveTo>
                    <a:pt x="1186" y="1"/>
                  </a:moveTo>
                  <a:cubicBezTo>
                    <a:pt x="518" y="1"/>
                    <a:pt x="1" y="518"/>
                    <a:pt x="1" y="1156"/>
                  </a:cubicBezTo>
                  <a:cubicBezTo>
                    <a:pt x="1" y="1825"/>
                    <a:pt x="518" y="2341"/>
                    <a:pt x="1186" y="2341"/>
                  </a:cubicBezTo>
                  <a:cubicBezTo>
                    <a:pt x="1825" y="2341"/>
                    <a:pt x="2341" y="1825"/>
                    <a:pt x="2341" y="1156"/>
                  </a:cubicBezTo>
                  <a:cubicBezTo>
                    <a:pt x="2341" y="518"/>
                    <a:pt x="1825" y="1"/>
                    <a:pt x="11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0"/>
            <p:cNvSpPr/>
            <p:nvPr/>
          </p:nvSpPr>
          <p:spPr>
            <a:xfrm>
              <a:off x="3552658" y="1483934"/>
              <a:ext cx="89612" cy="217966"/>
            </a:xfrm>
            <a:custGeom>
              <a:avLst/>
              <a:gdLst/>
              <a:ahLst/>
              <a:cxnLst/>
              <a:rect l="l" t="t" r="r" b="b"/>
              <a:pathLst>
                <a:path w="1825" h="4439" fill="none" extrusionOk="0">
                  <a:moveTo>
                    <a:pt x="0" y="1"/>
                  </a:moveTo>
                  <a:lnTo>
                    <a:pt x="1824" y="443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0"/>
            <p:cNvSpPr/>
            <p:nvPr/>
          </p:nvSpPr>
          <p:spPr>
            <a:xfrm flipH="1">
              <a:off x="3541753" y="768260"/>
              <a:ext cx="345398" cy="97277"/>
            </a:xfrm>
            <a:custGeom>
              <a:avLst/>
              <a:gdLst/>
              <a:ahLst/>
              <a:cxnLst/>
              <a:rect l="l" t="t" r="r" b="b"/>
              <a:pathLst>
                <a:path w="8274" h="2330" extrusionOk="0">
                  <a:moveTo>
                    <a:pt x="4196" y="1"/>
                  </a:moveTo>
                  <a:cubicBezTo>
                    <a:pt x="2113" y="1"/>
                    <a:pt x="1" y="299"/>
                    <a:pt x="195" y="1011"/>
                  </a:cubicBezTo>
                  <a:cubicBezTo>
                    <a:pt x="484" y="1986"/>
                    <a:pt x="1588" y="2330"/>
                    <a:pt x="2882" y="2330"/>
                  </a:cubicBezTo>
                  <a:cubicBezTo>
                    <a:pt x="5259" y="2330"/>
                    <a:pt x="8273" y="1167"/>
                    <a:pt x="8037" y="616"/>
                  </a:cubicBezTo>
                  <a:cubicBezTo>
                    <a:pt x="7838" y="232"/>
                    <a:pt x="6028" y="1"/>
                    <a:pt x="4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 name="Google Shape;2512;p70"/>
          <p:cNvGrpSpPr/>
          <p:nvPr/>
        </p:nvGrpSpPr>
        <p:grpSpPr>
          <a:xfrm>
            <a:off x="3355303" y="1567654"/>
            <a:ext cx="2448602" cy="1004086"/>
            <a:chOff x="4981575" y="1980903"/>
            <a:chExt cx="2730682" cy="1119757"/>
          </a:xfrm>
        </p:grpSpPr>
        <p:sp>
          <p:nvSpPr>
            <p:cNvPr id="2513" name="Google Shape;2513;p70"/>
            <p:cNvSpPr/>
            <p:nvPr/>
          </p:nvSpPr>
          <p:spPr>
            <a:xfrm>
              <a:off x="6393828" y="2071935"/>
              <a:ext cx="345398" cy="97278"/>
            </a:xfrm>
            <a:custGeom>
              <a:avLst/>
              <a:gdLst/>
              <a:ahLst/>
              <a:cxnLst/>
              <a:rect l="l" t="t" r="r" b="b"/>
              <a:pathLst>
                <a:path w="8274" h="2330" extrusionOk="0">
                  <a:moveTo>
                    <a:pt x="4196" y="1"/>
                  </a:moveTo>
                  <a:cubicBezTo>
                    <a:pt x="2113" y="1"/>
                    <a:pt x="1" y="299"/>
                    <a:pt x="195" y="1011"/>
                  </a:cubicBezTo>
                  <a:cubicBezTo>
                    <a:pt x="484" y="1986"/>
                    <a:pt x="1588" y="2330"/>
                    <a:pt x="2882" y="2330"/>
                  </a:cubicBezTo>
                  <a:cubicBezTo>
                    <a:pt x="5259" y="2330"/>
                    <a:pt x="8273" y="1167"/>
                    <a:pt x="8037" y="616"/>
                  </a:cubicBezTo>
                  <a:cubicBezTo>
                    <a:pt x="7838" y="232"/>
                    <a:pt x="6028" y="1"/>
                    <a:pt x="4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0"/>
            <p:cNvSpPr/>
            <p:nvPr/>
          </p:nvSpPr>
          <p:spPr>
            <a:xfrm>
              <a:off x="5008493" y="3051062"/>
              <a:ext cx="672424" cy="49597"/>
            </a:xfrm>
            <a:custGeom>
              <a:avLst/>
              <a:gdLst/>
              <a:ahLst/>
              <a:cxnLst/>
              <a:rect l="l" t="t" r="r" b="b"/>
              <a:pathLst>
                <a:path w="14439" h="1065" extrusionOk="0">
                  <a:moveTo>
                    <a:pt x="7204" y="1"/>
                  </a:moveTo>
                  <a:cubicBezTo>
                    <a:pt x="3222" y="1"/>
                    <a:pt x="0" y="244"/>
                    <a:pt x="0" y="548"/>
                  </a:cubicBezTo>
                  <a:cubicBezTo>
                    <a:pt x="0" y="852"/>
                    <a:pt x="3222" y="1064"/>
                    <a:pt x="7204" y="1064"/>
                  </a:cubicBezTo>
                  <a:cubicBezTo>
                    <a:pt x="11216" y="1064"/>
                    <a:pt x="14438" y="852"/>
                    <a:pt x="14438" y="548"/>
                  </a:cubicBezTo>
                  <a:cubicBezTo>
                    <a:pt x="14438" y="244"/>
                    <a:pt x="11216" y="1"/>
                    <a:pt x="72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0"/>
            <p:cNvSpPr/>
            <p:nvPr/>
          </p:nvSpPr>
          <p:spPr>
            <a:xfrm>
              <a:off x="7004440" y="3051062"/>
              <a:ext cx="672424" cy="49597"/>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0"/>
            <p:cNvSpPr/>
            <p:nvPr/>
          </p:nvSpPr>
          <p:spPr>
            <a:xfrm>
              <a:off x="5008493" y="2351796"/>
              <a:ext cx="672424" cy="672424"/>
            </a:xfrm>
            <a:custGeom>
              <a:avLst/>
              <a:gdLst/>
              <a:ahLst/>
              <a:cxnLst/>
              <a:rect l="l" t="t" r="r" b="b"/>
              <a:pathLst>
                <a:path w="14439" h="14439" fill="none" extrusionOk="0">
                  <a:moveTo>
                    <a:pt x="0" y="7234"/>
                  </a:moveTo>
                  <a:cubicBezTo>
                    <a:pt x="0" y="11216"/>
                    <a:pt x="3222" y="14438"/>
                    <a:pt x="7204" y="14438"/>
                  </a:cubicBezTo>
                  <a:cubicBezTo>
                    <a:pt x="11216" y="14438"/>
                    <a:pt x="14438" y="11216"/>
                    <a:pt x="14438" y="7234"/>
                  </a:cubicBezTo>
                  <a:cubicBezTo>
                    <a:pt x="14438" y="3253"/>
                    <a:pt x="11216" y="0"/>
                    <a:pt x="7204" y="0"/>
                  </a:cubicBezTo>
                  <a:cubicBezTo>
                    <a:pt x="3222" y="0"/>
                    <a:pt x="0" y="3253"/>
                    <a:pt x="0" y="7234"/>
                  </a:cubicBezTo>
                  <a:close/>
                </a:path>
              </a:pathLst>
            </a:custGeom>
            <a:noFill/>
            <a:ln w="98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0"/>
            <p:cNvSpPr/>
            <p:nvPr/>
          </p:nvSpPr>
          <p:spPr>
            <a:xfrm>
              <a:off x="4981575" y="2326322"/>
              <a:ext cx="726213" cy="724769"/>
            </a:xfrm>
            <a:custGeom>
              <a:avLst/>
              <a:gdLst/>
              <a:ahLst/>
              <a:cxnLst/>
              <a:rect l="l" t="t" r="r" b="b"/>
              <a:pathLst>
                <a:path w="15594" h="15563" fill="none" extrusionOk="0">
                  <a:moveTo>
                    <a:pt x="1" y="7781"/>
                  </a:moveTo>
                  <a:cubicBezTo>
                    <a:pt x="1" y="12067"/>
                    <a:pt x="3496" y="15563"/>
                    <a:pt x="7782" y="15563"/>
                  </a:cubicBezTo>
                  <a:cubicBezTo>
                    <a:pt x="12098" y="15563"/>
                    <a:pt x="15594" y="12067"/>
                    <a:pt x="15594" y="7781"/>
                  </a:cubicBezTo>
                  <a:cubicBezTo>
                    <a:pt x="15594" y="3496"/>
                    <a:pt x="12098" y="0"/>
                    <a:pt x="7782" y="0"/>
                  </a:cubicBezTo>
                  <a:cubicBezTo>
                    <a:pt x="3496" y="0"/>
                    <a:pt x="1" y="3465"/>
                    <a:pt x="1" y="7781"/>
                  </a:cubicBezTo>
                  <a:close/>
                </a:path>
              </a:pathLst>
            </a:custGeom>
            <a:noFill/>
            <a:ln w="20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0"/>
            <p:cNvSpPr/>
            <p:nvPr/>
          </p:nvSpPr>
          <p:spPr>
            <a:xfrm>
              <a:off x="7012916" y="2351796"/>
              <a:ext cx="672424" cy="672424"/>
            </a:xfrm>
            <a:custGeom>
              <a:avLst/>
              <a:gdLst/>
              <a:ahLst/>
              <a:cxnLst/>
              <a:rect l="l" t="t" r="r" b="b"/>
              <a:pathLst>
                <a:path w="14439" h="14439" fill="none" extrusionOk="0">
                  <a:moveTo>
                    <a:pt x="1" y="7234"/>
                  </a:moveTo>
                  <a:cubicBezTo>
                    <a:pt x="1" y="11216"/>
                    <a:pt x="3253" y="14438"/>
                    <a:pt x="7235" y="14438"/>
                  </a:cubicBezTo>
                  <a:cubicBezTo>
                    <a:pt x="11217" y="14438"/>
                    <a:pt x="14439" y="11216"/>
                    <a:pt x="14439" y="7234"/>
                  </a:cubicBezTo>
                  <a:cubicBezTo>
                    <a:pt x="14439" y="3253"/>
                    <a:pt x="11217" y="0"/>
                    <a:pt x="7235" y="0"/>
                  </a:cubicBezTo>
                  <a:cubicBezTo>
                    <a:pt x="3253" y="0"/>
                    <a:pt x="1" y="3253"/>
                    <a:pt x="1" y="7234"/>
                  </a:cubicBezTo>
                  <a:close/>
                </a:path>
              </a:pathLst>
            </a:custGeom>
            <a:noFill/>
            <a:ln w="98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0"/>
            <p:cNvSpPr/>
            <p:nvPr/>
          </p:nvSpPr>
          <p:spPr>
            <a:xfrm>
              <a:off x="6987441" y="2326322"/>
              <a:ext cx="724815" cy="724769"/>
            </a:xfrm>
            <a:custGeom>
              <a:avLst/>
              <a:gdLst/>
              <a:ahLst/>
              <a:cxnLst/>
              <a:rect l="l" t="t" r="r" b="b"/>
              <a:pathLst>
                <a:path w="15564" h="15563" fill="none" extrusionOk="0">
                  <a:moveTo>
                    <a:pt x="1" y="7781"/>
                  </a:moveTo>
                  <a:cubicBezTo>
                    <a:pt x="1" y="12067"/>
                    <a:pt x="3496" y="15563"/>
                    <a:pt x="7782" y="15563"/>
                  </a:cubicBezTo>
                  <a:cubicBezTo>
                    <a:pt x="12068" y="15563"/>
                    <a:pt x="15563" y="12067"/>
                    <a:pt x="15563" y="7781"/>
                  </a:cubicBezTo>
                  <a:cubicBezTo>
                    <a:pt x="15563" y="3496"/>
                    <a:pt x="12068" y="0"/>
                    <a:pt x="7782" y="0"/>
                  </a:cubicBezTo>
                  <a:cubicBezTo>
                    <a:pt x="3435" y="0"/>
                    <a:pt x="1" y="3465"/>
                    <a:pt x="1" y="7781"/>
                  </a:cubicBezTo>
                  <a:close/>
                </a:path>
              </a:pathLst>
            </a:custGeom>
            <a:noFill/>
            <a:ln w="205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0"/>
            <p:cNvSpPr/>
            <p:nvPr/>
          </p:nvSpPr>
          <p:spPr>
            <a:xfrm>
              <a:off x="6700097" y="2511721"/>
              <a:ext cx="72230" cy="177013"/>
            </a:xfrm>
            <a:custGeom>
              <a:avLst/>
              <a:gdLst/>
              <a:ahLst/>
              <a:cxnLst/>
              <a:rect l="l" t="t" r="r" b="b"/>
              <a:pathLst>
                <a:path w="1551" h="3801" fill="none" extrusionOk="0">
                  <a:moveTo>
                    <a:pt x="1550" y="1"/>
                  </a:moveTo>
                  <a:lnTo>
                    <a:pt x="0" y="380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0"/>
            <p:cNvSpPr/>
            <p:nvPr/>
          </p:nvSpPr>
          <p:spPr>
            <a:xfrm>
              <a:off x="6717049" y="2500405"/>
              <a:ext cx="107623" cy="22726"/>
            </a:xfrm>
            <a:custGeom>
              <a:avLst/>
              <a:gdLst/>
              <a:ahLst/>
              <a:cxnLst/>
              <a:rect l="l" t="t" r="r" b="b"/>
              <a:pathLst>
                <a:path w="2311" h="488" extrusionOk="0">
                  <a:moveTo>
                    <a:pt x="1" y="1"/>
                  </a:moveTo>
                  <a:lnTo>
                    <a:pt x="1" y="487"/>
                  </a:lnTo>
                  <a:lnTo>
                    <a:pt x="2311" y="487"/>
                  </a:lnTo>
                  <a:lnTo>
                    <a:pt x="2311" y="1"/>
                  </a:lnTo>
                  <a:close/>
                </a:path>
              </a:pathLst>
            </a:custGeom>
            <a:solidFill>
              <a:srgbClr val="0B2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0"/>
            <p:cNvSpPr/>
            <p:nvPr/>
          </p:nvSpPr>
          <p:spPr>
            <a:xfrm>
              <a:off x="7301704" y="2641888"/>
              <a:ext cx="92069" cy="93559"/>
            </a:xfrm>
            <a:custGeom>
              <a:avLst/>
              <a:gdLst/>
              <a:ahLst/>
              <a:cxnLst/>
              <a:rect l="l" t="t" r="r" b="b"/>
              <a:pathLst>
                <a:path w="1977" h="2009" extrusionOk="0">
                  <a:moveTo>
                    <a:pt x="952" y="1"/>
                  </a:moveTo>
                  <a:cubicBezTo>
                    <a:pt x="428" y="1"/>
                    <a:pt x="0" y="446"/>
                    <a:pt x="0" y="1005"/>
                  </a:cubicBezTo>
                  <a:cubicBezTo>
                    <a:pt x="0" y="1583"/>
                    <a:pt x="456" y="2008"/>
                    <a:pt x="1003" y="2008"/>
                  </a:cubicBezTo>
                  <a:cubicBezTo>
                    <a:pt x="1551" y="2008"/>
                    <a:pt x="1976" y="1553"/>
                    <a:pt x="1976" y="1005"/>
                  </a:cubicBezTo>
                  <a:cubicBezTo>
                    <a:pt x="1976" y="428"/>
                    <a:pt x="1520" y="2"/>
                    <a:pt x="1003" y="2"/>
                  </a:cubicBezTo>
                  <a:cubicBezTo>
                    <a:pt x="986" y="1"/>
                    <a:pt x="969" y="1"/>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0"/>
            <p:cNvSpPr/>
            <p:nvPr/>
          </p:nvSpPr>
          <p:spPr>
            <a:xfrm>
              <a:off x="6007864" y="2511721"/>
              <a:ext cx="73674" cy="177013"/>
            </a:xfrm>
            <a:custGeom>
              <a:avLst/>
              <a:gdLst/>
              <a:ahLst/>
              <a:cxnLst/>
              <a:rect l="l" t="t" r="r" b="b"/>
              <a:pathLst>
                <a:path w="1582" h="3801" fill="none" extrusionOk="0">
                  <a:moveTo>
                    <a:pt x="1581" y="1"/>
                  </a:moveTo>
                  <a:lnTo>
                    <a:pt x="1" y="380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0"/>
            <p:cNvSpPr/>
            <p:nvPr/>
          </p:nvSpPr>
          <p:spPr>
            <a:xfrm>
              <a:off x="6024862" y="2500405"/>
              <a:ext cx="107623" cy="22726"/>
            </a:xfrm>
            <a:custGeom>
              <a:avLst/>
              <a:gdLst/>
              <a:ahLst/>
              <a:cxnLst/>
              <a:rect l="l" t="t" r="r" b="b"/>
              <a:pathLst>
                <a:path w="2311" h="488" extrusionOk="0">
                  <a:moveTo>
                    <a:pt x="0" y="1"/>
                  </a:moveTo>
                  <a:lnTo>
                    <a:pt x="0" y="487"/>
                  </a:lnTo>
                  <a:lnTo>
                    <a:pt x="2311" y="487"/>
                  </a:lnTo>
                  <a:lnTo>
                    <a:pt x="2311" y="1"/>
                  </a:lnTo>
                  <a:close/>
                </a:path>
              </a:pathLst>
            </a:custGeom>
            <a:solidFill>
              <a:srgbClr val="0B2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0"/>
            <p:cNvSpPr/>
            <p:nvPr/>
          </p:nvSpPr>
          <p:spPr>
            <a:xfrm>
              <a:off x="5334072" y="2171985"/>
              <a:ext cx="1862893" cy="523819"/>
            </a:xfrm>
            <a:custGeom>
              <a:avLst/>
              <a:gdLst/>
              <a:ahLst/>
              <a:cxnLst/>
              <a:rect l="l" t="t" r="r" b="b"/>
              <a:pathLst>
                <a:path w="40002" h="11248" fill="none" extrusionOk="0">
                  <a:moveTo>
                    <a:pt x="39910" y="1"/>
                  </a:moveTo>
                  <a:lnTo>
                    <a:pt x="11277" y="913"/>
                  </a:lnTo>
                  <a:lnTo>
                    <a:pt x="0" y="11247"/>
                  </a:lnTo>
                  <a:lnTo>
                    <a:pt x="28329" y="11247"/>
                  </a:lnTo>
                  <a:lnTo>
                    <a:pt x="40001" y="1095"/>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0"/>
            <p:cNvSpPr/>
            <p:nvPr/>
          </p:nvSpPr>
          <p:spPr>
            <a:xfrm>
              <a:off x="6014925" y="2209325"/>
              <a:ext cx="528086" cy="478192"/>
            </a:xfrm>
            <a:custGeom>
              <a:avLst/>
              <a:gdLst/>
              <a:ahLst/>
              <a:cxnLst/>
              <a:rect l="l" t="t" r="r" b="b"/>
              <a:pathLst>
                <a:path w="11339" h="9880" fill="none" extrusionOk="0">
                  <a:moveTo>
                    <a:pt x="1" y="9879"/>
                  </a:moveTo>
                  <a:lnTo>
                    <a:pt x="11338" y="1"/>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0"/>
            <p:cNvSpPr/>
            <p:nvPr/>
          </p:nvSpPr>
          <p:spPr>
            <a:xfrm>
              <a:off x="5853573" y="2164952"/>
              <a:ext cx="154333" cy="509616"/>
            </a:xfrm>
            <a:custGeom>
              <a:avLst/>
              <a:gdLst/>
              <a:ahLst/>
              <a:cxnLst/>
              <a:rect l="l" t="t" r="r" b="b"/>
              <a:pathLst>
                <a:path w="3314" h="10943" fill="none" extrusionOk="0">
                  <a:moveTo>
                    <a:pt x="3314" y="10942"/>
                  </a:moveTo>
                  <a:lnTo>
                    <a:pt x="1" y="0"/>
                  </a:lnTo>
                </a:path>
              </a:pathLst>
            </a:custGeom>
            <a:noFill/>
            <a:ln w="9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0"/>
            <p:cNvSpPr/>
            <p:nvPr/>
          </p:nvSpPr>
          <p:spPr>
            <a:xfrm>
              <a:off x="6550050" y="2164949"/>
              <a:ext cx="152873" cy="509616"/>
            </a:xfrm>
            <a:custGeom>
              <a:avLst/>
              <a:gdLst/>
              <a:ahLst/>
              <a:cxnLst/>
              <a:rect l="l" t="t" r="r" b="b"/>
              <a:pathLst>
                <a:path w="3283" h="10943" fill="none" extrusionOk="0">
                  <a:moveTo>
                    <a:pt x="3283" y="10942"/>
                  </a:moveTo>
                  <a:lnTo>
                    <a:pt x="0" y="0"/>
                  </a:lnTo>
                </a:path>
              </a:pathLst>
            </a:custGeom>
            <a:noFill/>
            <a:ln w="987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0"/>
            <p:cNvSpPr/>
            <p:nvPr/>
          </p:nvSpPr>
          <p:spPr>
            <a:xfrm>
              <a:off x="7145970" y="1980903"/>
              <a:ext cx="198248" cy="693660"/>
            </a:xfrm>
            <a:custGeom>
              <a:avLst/>
              <a:gdLst/>
              <a:ahLst/>
              <a:cxnLst/>
              <a:rect l="l" t="t" r="r" b="b"/>
              <a:pathLst>
                <a:path w="4257" h="14895" fill="none" extrusionOk="0">
                  <a:moveTo>
                    <a:pt x="4256" y="14894"/>
                  </a:moveTo>
                  <a:lnTo>
                    <a:pt x="183" y="1338"/>
                  </a:lnTo>
                  <a:cubicBezTo>
                    <a:pt x="1" y="700"/>
                    <a:pt x="487" y="1"/>
                    <a:pt x="1186" y="1"/>
                  </a:cubicBezTo>
                  <a:lnTo>
                    <a:pt x="2919" y="1"/>
                  </a:lnTo>
                  <a:cubicBezTo>
                    <a:pt x="3344" y="1"/>
                    <a:pt x="3648" y="457"/>
                    <a:pt x="3405" y="852"/>
                  </a:cubicBezTo>
                  <a:lnTo>
                    <a:pt x="2645" y="2219"/>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0"/>
            <p:cNvSpPr/>
            <p:nvPr/>
          </p:nvSpPr>
          <p:spPr>
            <a:xfrm>
              <a:off x="6582598" y="2854299"/>
              <a:ext cx="107623" cy="22680"/>
            </a:xfrm>
            <a:custGeom>
              <a:avLst/>
              <a:gdLst/>
              <a:ahLst/>
              <a:cxnLst/>
              <a:rect l="l" t="t" r="r" b="b"/>
              <a:pathLst>
                <a:path w="2311" h="487" extrusionOk="0">
                  <a:moveTo>
                    <a:pt x="0" y="1"/>
                  </a:moveTo>
                  <a:lnTo>
                    <a:pt x="0" y="487"/>
                  </a:lnTo>
                  <a:lnTo>
                    <a:pt x="2310" y="487"/>
                  </a:lnTo>
                  <a:lnTo>
                    <a:pt x="2310" y="1"/>
                  </a:lnTo>
                  <a:close/>
                </a:path>
              </a:pathLst>
            </a:custGeom>
            <a:solidFill>
              <a:srgbClr val="0B2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0"/>
            <p:cNvSpPr/>
            <p:nvPr/>
          </p:nvSpPr>
          <p:spPr>
            <a:xfrm>
              <a:off x="6019180" y="2772194"/>
              <a:ext cx="680947" cy="47"/>
            </a:xfrm>
            <a:custGeom>
              <a:avLst/>
              <a:gdLst/>
              <a:ahLst/>
              <a:cxnLst/>
              <a:rect l="l" t="t" r="r" b="b"/>
              <a:pathLst>
                <a:path w="14622" h="1" fill="none" extrusionOk="0">
                  <a:moveTo>
                    <a:pt x="1" y="1"/>
                  </a:moveTo>
                  <a:lnTo>
                    <a:pt x="14621" y="1"/>
                  </a:lnTo>
                </a:path>
              </a:pathLst>
            </a:custGeom>
            <a:noFill/>
            <a:ln w="60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0"/>
            <p:cNvSpPr/>
            <p:nvPr/>
          </p:nvSpPr>
          <p:spPr>
            <a:xfrm>
              <a:off x="6019180" y="2599508"/>
              <a:ext cx="680947" cy="47"/>
            </a:xfrm>
            <a:custGeom>
              <a:avLst/>
              <a:gdLst/>
              <a:ahLst/>
              <a:cxnLst/>
              <a:rect l="l" t="t" r="r" b="b"/>
              <a:pathLst>
                <a:path w="14622" h="1" fill="none" extrusionOk="0">
                  <a:moveTo>
                    <a:pt x="1" y="0"/>
                  </a:moveTo>
                  <a:lnTo>
                    <a:pt x="14621" y="0"/>
                  </a:lnTo>
                </a:path>
              </a:pathLst>
            </a:custGeom>
            <a:noFill/>
            <a:ln w="60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0"/>
            <p:cNvSpPr/>
            <p:nvPr/>
          </p:nvSpPr>
          <p:spPr>
            <a:xfrm>
              <a:off x="5343992" y="2599508"/>
              <a:ext cx="702136" cy="176966"/>
            </a:xfrm>
            <a:custGeom>
              <a:avLst/>
              <a:gdLst/>
              <a:ahLst/>
              <a:cxnLst/>
              <a:rect l="l" t="t" r="r" b="b"/>
              <a:pathLst>
                <a:path w="15077" h="3800" fill="none" extrusionOk="0">
                  <a:moveTo>
                    <a:pt x="14833" y="0"/>
                  </a:moveTo>
                  <a:lnTo>
                    <a:pt x="0" y="1125"/>
                  </a:lnTo>
                  <a:lnTo>
                    <a:pt x="0" y="2645"/>
                  </a:lnTo>
                  <a:lnTo>
                    <a:pt x="15076" y="3800"/>
                  </a:lnTo>
                </a:path>
              </a:pathLst>
            </a:custGeom>
            <a:noFill/>
            <a:ln w="60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0"/>
            <p:cNvSpPr/>
            <p:nvPr/>
          </p:nvSpPr>
          <p:spPr>
            <a:xfrm>
              <a:off x="6598153" y="2585351"/>
              <a:ext cx="203883" cy="206724"/>
            </a:xfrm>
            <a:custGeom>
              <a:avLst/>
              <a:gdLst/>
              <a:ahLst/>
              <a:cxnLst/>
              <a:rect l="l" t="t" r="r" b="b"/>
              <a:pathLst>
                <a:path w="4378" h="4439" extrusionOk="0">
                  <a:moveTo>
                    <a:pt x="2189" y="1"/>
                  </a:moveTo>
                  <a:cubicBezTo>
                    <a:pt x="973" y="31"/>
                    <a:pt x="1" y="1004"/>
                    <a:pt x="1" y="2219"/>
                  </a:cubicBezTo>
                  <a:cubicBezTo>
                    <a:pt x="1" y="3435"/>
                    <a:pt x="973" y="4438"/>
                    <a:pt x="2189" y="4438"/>
                  </a:cubicBezTo>
                  <a:cubicBezTo>
                    <a:pt x="3405" y="4438"/>
                    <a:pt x="4378" y="3435"/>
                    <a:pt x="4378" y="2219"/>
                  </a:cubicBezTo>
                  <a:cubicBezTo>
                    <a:pt x="4378" y="1004"/>
                    <a:pt x="3405" y="1"/>
                    <a:pt x="2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0"/>
            <p:cNvSpPr/>
            <p:nvPr/>
          </p:nvSpPr>
          <p:spPr>
            <a:xfrm>
              <a:off x="5297281" y="2641888"/>
              <a:ext cx="92022" cy="93559"/>
            </a:xfrm>
            <a:custGeom>
              <a:avLst/>
              <a:gdLst/>
              <a:ahLst/>
              <a:cxnLst/>
              <a:rect l="l" t="t" r="r" b="b"/>
              <a:pathLst>
                <a:path w="1976" h="2009" extrusionOk="0">
                  <a:moveTo>
                    <a:pt x="924" y="1"/>
                  </a:moveTo>
                  <a:cubicBezTo>
                    <a:pt x="428" y="1"/>
                    <a:pt x="0" y="446"/>
                    <a:pt x="0" y="1005"/>
                  </a:cubicBezTo>
                  <a:cubicBezTo>
                    <a:pt x="0" y="1583"/>
                    <a:pt x="456" y="2008"/>
                    <a:pt x="973" y="2008"/>
                  </a:cubicBezTo>
                  <a:cubicBezTo>
                    <a:pt x="1550" y="2008"/>
                    <a:pt x="1976" y="1553"/>
                    <a:pt x="1976" y="1005"/>
                  </a:cubicBezTo>
                  <a:cubicBezTo>
                    <a:pt x="1976" y="428"/>
                    <a:pt x="1520" y="2"/>
                    <a:pt x="973" y="2"/>
                  </a:cubicBezTo>
                  <a:cubicBezTo>
                    <a:pt x="956" y="1"/>
                    <a:pt x="940" y="1"/>
                    <a:pt x="9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0"/>
            <p:cNvSpPr/>
            <p:nvPr/>
          </p:nvSpPr>
          <p:spPr>
            <a:xfrm>
              <a:off x="6627866" y="2688692"/>
              <a:ext cx="72277" cy="176966"/>
            </a:xfrm>
            <a:custGeom>
              <a:avLst/>
              <a:gdLst/>
              <a:ahLst/>
              <a:cxnLst/>
              <a:rect l="l" t="t" r="r" b="b"/>
              <a:pathLst>
                <a:path w="1552" h="3800" fill="none" extrusionOk="0">
                  <a:moveTo>
                    <a:pt x="1551" y="0"/>
                  </a:moveTo>
                  <a:lnTo>
                    <a:pt x="1" y="380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0"/>
            <p:cNvSpPr/>
            <p:nvPr/>
          </p:nvSpPr>
          <p:spPr>
            <a:xfrm>
              <a:off x="5890365" y="2854299"/>
              <a:ext cx="107623" cy="22680"/>
            </a:xfrm>
            <a:custGeom>
              <a:avLst/>
              <a:gdLst/>
              <a:ahLst/>
              <a:cxnLst/>
              <a:rect l="l" t="t" r="r" b="b"/>
              <a:pathLst>
                <a:path w="2311" h="487" extrusionOk="0">
                  <a:moveTo>
                    <a:pt x="1" y="1"/>
                  </a:moveTo>
                  <a:lnTo>
                    <a:pt x="1" y="487"/>
                  </a:lnTo>
                  <a:lnTo>
                    <a:pt x="2311" y="487"/>
                  </a:lnTo>
                  <a:lnTo>
                    <a:pt x="2311" y="1"/>
                  </a:lnTo>
                  <a:close/>
                </a:path>
              </a:pathLst>
            </a:custGeom>
            <a:solidFill>
              <a:srgbClr val="0B2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0"/>
            <p:cNvSpPr/>
            <p:nvPr/>
          </p:nvSpPr>
          <p:spPr>
            <a:xfrm>
              <a:off x="5905966" y="2585351"/>
              <a:ext cx="205281" cy="206724"/>
            </a:xfrm>
            <a:custGeom>
              <a:avLst/>
              <a:gdLst/>
              <a:ahLst/>
              <a:cxnLst/>
              <a:rect l="l" t="t" r="r" b="b"/>
              <a:pathLst>
                <a:path w="4408" h="4439" extrusionOk="0">
                  <a:moveTo>
                    <a:pt x="2189" y="1"/>
                  </a:moveTo>
                  <a:cubicBezTo>
                    <a:pt x="973" y="31"/>
                    <a:pt x="0" y="1004"/>
                    <a:pt x="0" y="2219"/>
                  </a:cubicBezTo>
                  <a:cubicBezTo>
                    <a:pt x="0" y="3435"/>
                    <a:pt x="973" y="4438"/>
                    <a:pt x="2189" y="4438"/>
                  </a:cubicBezTo>
                  <a:cubicBezTo>
                    <a:pt x="3405" y="4438"/>
                    <a:pt x="4408" y="3435"/>
                    <a:pt x="4408" y="2219"/>
                  </a:cubicBezTo>
                  <a:cubicBezTo>
                    <a:pt x="4408" y="1004"/>
                    <a:pt x="3405" y="1"/>
                    <a:pt x="21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0"/>
            <p:cNvSpPr/>
            <p:nvPr/>
          </p:nvSpPr>
          <p:spPr>
            <a:xfrm>
              <a:off x="5935678" y="2688692"/>
              <a:ext cx="72230" cy="176966"/>
            </a:xfrm>
            <a:custGeom>
              <a:avLst/>
              <a:gdLst/>
              <a:ahLst/>
              <a:cxnLst/>
              <a:rect l="l" t="t" r="r" b="b"/>
              <a:pathLst>
                <a:path w="1551" h="3800" fill="none" extrusionOk="0">
                  <a:moveTo>
                    <a:pt x="1551" y="0"/>
                  </a:moveTo>
                  <a:lnTo>
                    <a:pt x="0" y="3800"/>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0"/>
            <p:cNvSpPr/>
            <p:nvPr/>
          </p:nvSpPr>
          <p:spPr>
            <a:xfrm>
              <a:off x="6324245" y="1990428"/>
              <a:ext cx="198248" cy="693660"/>
            </a:xfrm>
            <a:custGeom>
              <a:avLst/>
              <a:gdLst/>
              <a:ahLst/>
              <a:cxnLst/>
              <a:rect l="l" t="t" r="r" b="b"/>
              <a:pathLst>
                <a:path w="4257" h="14895" fill="none" extrusionOk="0">
                  <a:moveTo>
                    <a:pt x="4256" y="14894"/>
                  </a:moveTo>
                  <a:lnTo>
                    <a:pt x="183" y="1338"/>
                  </a:lnTo>
                  <a:cubicBezTo>
                    <a:pt x="1" y="700"/>
                    <a:pt x="487" y="1"/>
                    <a:pt x="1186" y="1"/>
                  </a:cubicBezTo>
                  <a:lnTo>
                    <a:pt x="2919" y="1"/>
                  </a:lnTo>
                  <a:cubicBezTo>
                    <a:pt x="3344" y="1"/>
                    <a:pt x="3648" y="457"/>
                    <a:pt x="3405" y="852"/>
                  </a:cubicBezTo>
                  <a:lnTo>
                    <a:pt x="2645" y="2219"/>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0"/>
            <p:cNvSpPr/>
            <p:nvPr/>
          </p:nvSpPr>
          <p:spPr>
            <a:xfrm>
              <a:off x="5707803" y="2069835"/>
              <a:ext cx="345398" cy="97278"/>
            </a:xfrm>
            <a:custGeom>
              <a:avLst/>
              <a:gdLst/>
              <a:ahLst/>
              <a:cxnLst/>
              <a:rect l="l" t="t" r="r" b="b"/>
              <a:pathLst>
                <a:path w="8274" h="2330" extrusionOk="0">
                  <a:moveTo>
                    <a:pt x="4196" y="1"/>
                  </a:moveTo>
                  <a:cubicBezTo>
                    <a:pt x="2113" y="1"/>
                    <a:pt x="1" y="299"/>
                    <a:pt x="195" y="1011"/>
                  </a:cubicBezTo>
                  <a:cubicBezTo>
                    <a:pt x="484" y="1986"/>
                    <a:pt x="1588" y="2330"/>
                    <a:pt x="2882" y="2330"/>
                  </a:cubicBezTo>
                  <a:cubicBezTo>
                    <a:pt x="5259" y="2330"/>
                    <a:pt x="8273" y="1167"/>
                    <a:pt x="8037" y="616"/>
                  </a:cubicBezTo>
                  <a:cubicBezTo>
                    <a:pt x="7838" y="232"/>
                    <a:pt x="6028" y="1"/>
                    <a:pt x="4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2" name="Google Shape;2542;p70"/>
          <p:cNvGrpSpPr/>
          <p:nvPr/>
        </p:nvGrpSpPr>
        <p:grpSpPr>
          <a:xfrm>
            <a:off x="3413550" y="3090951"/>
            <a:ext cx="1231750" cy="1320112"/>
            <a:chOff x="3946950" y="3122513"/>
            <a:chExt cx="1231750" cy="1320112"/>
          </a:xfrm>
        </p:grpSpPr>
        <p:sp>
          <p:nvSpPr>
            <p:cNvPr id="2543" name="Google Shape;2543;p70"/>
            <p:cNvSpPr/>
            <p:nvPr/>
          </p:nvSpPr>
          <p:spPr>
            <a:xfrm>
              <a:off x="3946951" y="4398150"/>
              <a:ext cx="471217" cy="44474"/>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0"/>
            <p:cNvSpPr/>
            <p:nvPr/>
          </p:nvSpPr>
          <p:spPr>
            <a:xfrm>
              <a:off x="4707476" y="4398150"/>
              <a:ext cx="471217" cy="44474"/>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5" name="Google Shape;2545;p70"/>
            <p:cNvGrpSpPr/>
            <p:nvPr/>
          </p:nvGrpSpPr>
          <p:grpSpPr>
            <a:xfrm>
              <a:off x="3946950" y="3122513"/>
              <a:ext cx="1231750" cy="1285500"/>
              <a:chOff x="3946950" y="3122513"/>
              <a:chExt cx="1231750" cy="1285500"/>
            </a:xfrm>
          </p:grpSpPr>
          <p:sp>
            <p:nvSpPr>
              <p:cNvPr id="2546" name="Google Shape;2546;p70"/>
              <p:cNvSpPr/>
              <p:nvPr/>
            </p:nvSpPr>
            <p:spPr>
              <a:xfrm>
                <a:off x="4364750" y="3398088"/>
                <a:ext cx="222700" cy="211025"/>
              </a:xfrm>
              <a:custGeom>
                <a:avLst/>
                <a:gdLst/>
                <a:ahLst/>
                <a:cxnLst/>
                <a:rect l="l" t="t" r="r" b="b"/>
                <a:pathLst>
                  <a:path w="8908" h="8441" extrusionOk="0">
                    <a:moveTo>
                      <a:pt x="1" y="1"/>
                    </a:moveTo>
                    <a:cubicBezTo>
                      <a:pt x="1" y="1"/>
                      <a:pt x="5538" y="8207"/>
                      <a:pt x="8907" y="8440"/>
                    </a:cubicBezTo>
                    <a:lnTo>
                      <a:pt x="8207" y="203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0"/>
              <p:cNvSpPr/>
              <p:nvPr/>
            </p:nvSpPr>
            <p:spPr>
              <a:xfrm>
                <a:off x="4550725" y="3634938"/>
                <a:ext cx="174325" cy="603775"/>
              </a:xfrm>
              <a:custGeom>
                <a:avLst/>
                <a:gdLst/>
                <a:ahLst/>
                <a:cxnLst/>
                <a:rect l="l" t="t" r="r" b="b"/>
                <a:pathLst>
                  <a:path w="6973" h="24151" extrusionOk="0">
                    <a:moveTo>
                      <a:pt x="1401" y="0"/>
                    </a:moveTo>
                    <a:cubicBezTo>
                      <a:pt x="1401" y="0"/>
                      <a:pt x="0" y="8907"/>
                      <a:pt x="234" y="12042"/>
                    </a:cubicBezTo>
                    <a:cubicBezTo>
                      <a:pt x="434" y="15178"/>
                      <a:pt x="3736" y="24151"/>
                      <a:pt x="3736" y="24151"/>
                    </a:cubicBezTo>
                    <a:lnTo>
                      <a:pt x="5738" y="24084"/>
                    </a:lnTo>
                    <a:cubicBezTo>
                      <a:pt x="5738" y="24084"/>
                      <a:pt x="3670" y="13744"/>
                      <a:pt x="3503" y="12242"/>
                    </a:cubicBezTo>
                    <a:cubicBezTo>
                      <a:pt x="3336" y="10741"/>
                      <a:pt x="6972" y="1201"/>
                      <a:pt x="6972" y="1201"/>
                    </a:cubicBezTo>
                    <a:lnTo>
                      <a:pt x="1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0"/>
              <p:cNvSpPr/>
              <p:nvPr/>
            </p:nvSpPr>
            <p:spPr>
              <a:xfrm>
                <a:off x="4562400" y="3623238"/>
                <a:ext cx="223525" cy="221025"/>
              </a:xfrm>
              <a:custGeom>
                <a:avLst/>
                <a:gdLst/>
                <a:ahLst/>
                <a:cxnLst/>
                <a:rect l="l" t="t" r="r" b="b"/>
                <a:pathLst>
                  <a:path w="8941" h="8841" extrusionOk="0">
                    <a:moveTo>
                      <a:pt x="7433" y="0"/>
                    </a:moveTo>
                    <a:cubicBezTo>
                      <a:pt x="5873" y="0"/>
                      <a:pt x="167" y="3804"/>
                      <a:pt x="167" y="3804"/>
                    </a:cubicBezTo>
                    <a:lnTo>
                      <a:pt x="0" y="8040"/>
                    </a:lnTo>
                    <a:lnTo>
                      <a:pt x="4971" y="8841"/>
                    </a:lnTo>
                    <a:cubicBezTo>
                      <a:pt x="4971" y="8841"/>
                      <a:pt x="8940" y="68"/>
                      <a:pt x="7472" y="1"/>
                    </a:cubicBezTo>
                    <a:cubicBezTo>
                      <a:pt x="7460" y="1"/>
                      <a:pt x="7446" y="0"/>
                      <a:pt x="7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0"/>
              <p:cNvSpPr/>
              <p:nvPr/>
            </p:nvSpPr>
            <p:spPr>
              <a:xfrm>
                <a:off x="4524050" y="4216188"/>
                <a:ext cx="212675" cy="145125"/>
              </a:xfrm>
              <a:custGeom>
                <a:avLst/>
                <a:gdLst/>
                <a:ahLst/>
                <a:cxnLst/>
                <a:rect l="l" t="t" r="r" b="b"/>
                <a:pathLst>
                  <a:path w="8507" h="5805" extrusionOk="0">
                    <a:moveTo>
                      <a:pt x="6805" y="0"/>
                    </a:moveTo>
                    <a:lnTo>
                      <a:pt x="4036" y="1235"/>
                    </a:lnTo>
                    <a:cubicBezTo>
                      <a:pt x="4036" y="1235"/>
                      <a:pt x="1201" y="3169"/>
                      <a:pt x="634" y="4070"/>
                    </a:cubicBezTo>
                    <a:cubicBezTo>
                      <a:pt x="0" y="4937"/>
                      <a:pt x="534" y="5804"/>
                      <a:pt x="534" y="5804"/>
                    </a:cubicBezTo>
                    <a:cubicBezTo>
                      <a:pt x="534" y="5804"/>
                      <a:pt x="3569" y="4837"/>
                      <a:pt x="5737" y="3770"/>
                    </a:cubicBezTo>
                    <a:cubicBezTo>
                      <a:pt x="6171" y="3570"/>
                      <a:pt x="8072" y="3002"/>
                      <a:pt x="8206" y="2602"/>
                    </a:cubicBezTo>
                    <a:cubicBezTo>
                      <a:pt x="8506" y="1802"/>
                      <a:pt x="6805" y="0"/>
                      <a:pt x="68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0"/>
              <p:cNvSpPr/>
              <p:nvPr/>
            </p:nvSpPr>
            <p:spPr>
              <a:xfrm>
                <a:off x="4566575" y="4176138"/>
                <a:ext cx="80075" cy="168500"/>
              </a:xfrm>
              <a:custGeom>
                <a:avLst/>
                <a:gdLst/>
                <a:ahLst/>
                <a:cxnLst/>
                <a:rect l="l" t="t" r="r" b="b"/>
                <a:pathLst>
                  <a:path w="3203" h="6740" extrusionOk="0">
                    <a:moveTo>
                      <a:pt x="482" y="0"/>
                    </a:moveTo>
                    <a:cubicBezTo>
                      <a:pt x="431" y="0"/>
                      <a:pt x="381" y="11"/>
                      <a:pt x="334" y="35"/>
                    </a:cubicBezTo>
                    <a:cubicBezTo>
                      <a:pt x="134" y="101"/>
                      <a:pt x="0" y="368"/>
                      <a:pt x="67" y="568"/>
                    </a:cubicBezTo>
                    <a:lnTo>
                      <a:pt x="2335" y="6506"/>
                    </a:lnTo>
                    <a:cubicBezTo>
                      <a:pt x="2369" y="6673"/>
                      <a:pt x="2535" y="6739"/>
                      <a:pt x="2702" y="6739"/>
                    </a:cubicBezTo>
                    <a:lnTo>
                      <a:pt x="2869" y="6739"/>
                    </a:lnTo>
                    <a:cubicBezTo>
                      <a:pt x="3102" y="6639"/>
                      <a:pt x="3203" y="6406"/>
                      <a:pt x="3136" y="6206"/>
                    </a:cubicBezTo>
                    <a:lnTo>
                      <a:pt x="868" y="268"/>
                    </a:lnTo>
                    <a:cubicBezTo>
                      <a:pt x="816" y="115"/>
                      <a:pt x="64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0"/>
              <p:cNvSpPr/>
              <p:nvPr/>
            </p:nvSpPr>
            <p:spPr>
              <a:xfrm>
                <a:off x="4579900" y="4305413"/>
                <a:ext cx="110125" cy="56400"/>
              </a:xfrm>
              <a:custGeom>
                <a:avLst/>
                <a:gdLst/>
                <a:ahLst/>
                <a:cxnLst/>
                <a:rect l="l" t="t" r="r" b="b"/>
                <a:pathLst>
                  <a:path w="4405" h="2256" extrusionOk="0">
                    <a:moveTo>
                      <a:pt x="3853" y="1"/>
                    </a:moveTo>
                    <a:cubicBezTo>
                      <a:pt x="3792" y="1"/>
                      <a:pt x="3730" y="11"/>
                      <a:pt x="3670" y="34"/>
                    </a:cubicBezTo>
                    <a:lnTo>
                      <a:pt x="368" y="1335"/>
                    </a:lnTo>
                    <a:cubicBezTo>
                      <a:pt x="134" y="1402"/>
                      <a:pt x="1" y="1702"/>
                      <a:pt x="101" y="1935"/>
                    </a:cubicBezTo>
                    <a:cubicBezTo>
                      <a:pt x="154" y="2149"/>
                      <a:pt x="357" y="2255"/>
                      <a:pt x="573" y="2255"/>
                    </a:cubicBezTo>
                    <a:cubicBezTo>
                      <a:pt x="627" y="2255"/>
                      <a:pt x="681" y="2249"/>
                      <a:pt x="735" y="2235"/>
                    </a:cubicBezTo>
                    <a:lnTo>
                      <a:pt x="4004" y="935"/>
                    </a:lnTo>
                    <a:cubicBezTo>
                      <a:pt x="4271" y="868"/>
                      <a:pt x="4404" y="568"/>
                      <a:pt x="4304" y="334"/>
                    </a:cubicBezTo>
                    <a:cubicBezTo>
                      <a:pt x="4252" y="127"/>
                      <a:pt x="4060" y="1"/>
                      <a:pt x="3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0"/>
              <p:cNvSpPr/>
              <p:nvPr/>
            </p:nvSpPr>
            <p:spPr>
              <a:xfrm>
                <a:off x="4483175" y="4086088"/>
                <a:ext cx="165150" cy="165150"/>
              </a:xfrm>
              <a:custGeom>
                <a:avLst/>
                <a:gdLst/>
                <a:ahLst/>
                <a:cxnLst/>
                <a:rect l="l" t="t" r="r" b="b"/>
                <a:pathLst>
                  <a:path w="6606" h="6606" extrusionOk="0">
                    <a:moveTo>
                      <a:pt x="3303" y="1"/>
                    </a:moveTo>
                    <a:cubicBezTo>
                      <a:pt x="1468" y="1"/>
                      <a:pt x="1" y="1468"/>
                      <a:pt x="1" y="3303"/>
                    </a:cubicBezTo>
                    <a:cubicBezTo>
                      <a:pt x="1" y="5104"/>
                      <a:pt x="1468" y="6605"/>
                      <a:pt x="3303" y="6605"/>
                    </a:cubicBezTo>
                    <a:cubicBezTo>
                      <a:pt x="5104" y="6605"/>
                      <a:pt x="6605" y="5104"/>
                      <a:pt x="6605" y="3303"/>
                    </a:cubicBezTo>
                    <a:cubicBezTo>
                      <a:pt x="6605" y="1468"/>
                      <a:pt x="5104" y="1"/>
                      <a:pt x="3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0"/>
              <p:cNvSpPr/>
              <p:nvPr/>
            </p:nvSpPr>
            <p:spPr>
              <a:xfrm>
                <a:off x="4621600" y="4087138"/>
                <a:ext cx="87600" cy="85500"/>
              </a:xfrm>
              <a:custGeom>
                <a:avLst/>
                <a:gdLst/>
                <a:ahLst/>
                <a:cxnLst/>
                <a:rect l="l" t="t" r="r" b="b"/>
                <a:pathLst>
                  <a:path w="3504" h="3420" extrusionOk="0">
                    <a:moveTo>
                      <a:pt x="3003" y="0"/>
                    </a:moveTo>
                    <a:cubicBezTo>
                      <a:pt x="2878" y="0"/>
                      <a:pt x="2753" y="42"/>
                      <a:pt x="2669" y="125"/>
                    </a:cubicBezTo>
                    <a:lnTo>
                      <a:pt x="168" y="2627"/>
                    </a:lnTo>
                    <a:cubicBezTo>
                      <a:pt x="1" y="2794"/>
                      <a:pt x="1" y="3128"/>
                      <a:pt x="168" y="3294"/>
                    </a:cubicBezTo>
                    <a:cubicBezTo>
                      <a:pt x="251" y="3378"/>
                      <a:pt x="376" y="3419"/>
                      <a:pt x="501" y="3419"/>
                    </a:cubicBezTo>
                    <a:cubicBezTo>
                      <a:pt x="626" y="3419"/>
                      <a:pt x="751" y="3378"/>
                      <a:pt x="835" y="3294"/>
                    </a:cubicBezTo>
                    <a:lnTo>
                      <a:pt x="3337" y="793"/>
                    </a:lnTo>
                    <a:cubicBezTo>
                      <a:pt x="3503" y="592"/>
                      <a:pt x="3503" y="292"/>
                      <a:pt x="3337" y="125"/>
                    </a:cubicBezTo>
                    <a:cubicBezTo>
                      <a:pt x="3253" y="42"/>
                      <a:pt x="3128" y="0"/>
                      <a:pt x="3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0"/>
              <p:cNvSpPr/>
              <p:nvPr/>
            </p:nvSpPr>
            <p:spPr>
              <a:xfrm>
                <a:off x="3957800" y="3936813"/>
                <a:ext cx="471200" cy="471200"/>
              </a:xfrm>
              <a:custGeom>
                <a:avLst/>
                <a:gdLst/>
                <a:ahLst/>
                <a:cxnLst/>
                <a:rect l="l" t="t" r="r" b="b"/>
                <a:pathLst>
                  <a:path w="18848" h="18848" fill="none" extrusionOk="0">
                    <a:moveTo>
                      <a:pt x="18847" y="9441"/>
                    </a:moveTo>
                    <a:cubicBezTo>
                      <a:pt x="18847" y="14644"/>
                      <a:pt x="14644" y="18847"/>
                      <a:pt x="9407" y="18847"/>
                    </a:cubicBezTo>
                    <a:cubicBezTo>
                      <a:pt x="4204" y="18847"/>
                      <a:pt x="1" y="14644"/>
                      <a:pt x="1" y="9441"/>
                    </a:cubicBezTo>
                    <a:cubicBezTo>
                      <a:pt x="1" y="4237"/>
                      <a:pt x="4204" y="1"/>
                      <a:pt x="9407" y="1"/>
                    </a:cubicBezTo>
                    <a:cubicBezTo>
                      <a:pt x="14644" y="1"/>
                      <a:pt x="18847" y="4237"/>
                      <a:pt x="18847" y="9441"/>
                    </a:cubicBezTo>
                    <a:close/>
                  </a:path>
                </a:pathLst>
              </a:custGeom>
              <a:noFill/>
              <a:ln w="233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0"/>
              <p:cNvSpPr/>
              <p:nvPr/>
            </p:nvSpPr>
            <p:spPr>
              <a:xfrm>
                <a:off x="4167950" y="4147813"/>
                <a:ext cx="50050" cy="50050"/>
              </a:xfrm>
              <a:custGeom>
                <a:avLst/>
                <a:gdLst/>
                <a:ahLst/>
                <a:cxnLst/>
                <a:rect l="l" t="t" r="r" b="b"/>
                <a:pathLst>
                  <a:path w="2002" h="2002" extrusionOk="0">
                    <a:moveTo>
                      <a:pt x="1001" y="0"/>
                    </a:moveTo>
                    <a:cubicBezTo>
                      <a:pt x="468" y="0"/>
                      <a:pt x="1" y="434"/>
                      <a:pt x="1" y="1001"/>
                    </a:cubicBezTo>
                    <a:cubicBezTo>
                      <a:pt x="1" y="1534"/>
                      <a:pt x="468" y="2001"/>
                      <a:pt x="1001" y="2001"/>
                    </a:cubicBezTo>
                    <a:cubicBezTo>
                      <a:pt x="1568" y="2001"/>
                      <a:pt x="2002" y="1534"/>
                      <a:pt x="2002" y="1001"/>
                    </a:cubicBezTo>
                    <a:cubicBezTo>
                      <a:pt x="2002" y="434"/>
                      <a:pt x="1568" y="0"/>
                      <a:pt x="10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0"/>
              <p:cNvSpPr/>
              <p:nvPr/>
            </p:nvSpPr>
            <p:spPr>
              <a:xfrm>
                <a:off x="3969475" y="3948488"/>
                <a:ext cx="447850" cy="448675"/>
              </a:xfrm>
              <a:custGeom>
                <a:avLst/>
                <a:gdLst/>
                <a:ahLst/>
                <a:cxnLst/>
                <a:rect l="l" t="t" r="r" b="b"/>
                <a:pathLst>
                  <a:path w="17914" h="17947" extrusionOk="0">
                    <a:moveTo>
                      <a:pt x="8974" y="868"/>
                    </a:moveTo>
                    <a:cubicBezTo>
                      <a:pt x="13410" y="868"/>
                      <a:pt x="17046" y="4504"/>
                      <a:pt x="17046" y="8974"/>
                    </a:cubicBezTo>
                    <a:cubicBezTo>
                      <a:pt x="17046" y="13444"/>
                      <a:pt x="13410" y="17046"/>
                      <a:pt x="8974" y="17046"/>
                    </a:cubicBezTo>
                    <a:cubicBezTo>
                      <a:pt x="4504" y="17046"/>
                      <a:pt x="868" y="13444"/>
                      <a:pt x="868" y="8974"/>
                    </a:cubicBezTo>
                    <a:cubicBezTo>
                      <a:pt x="868" y="4504"/>
                      <a:pt x="4504" y="868"/>
                      <a:pt x="8974" y="868"/>
                    </a:cubicBezTo>
                    <a:close/>
                    <a:moveTo>
                      <a:pt x="8974" y="1"/>
                    </a:moveTo>
                    <a:cubicBezTo>
                      <a:pt x="4003" y="1"/>
                      <a:pt x="1" y="4004"/>
                      <a:pt x="1" y="8974"/>
                    </a:cubicBezTo>
                    <a:cubicBezTo>
                      <a:pt x="1" y="13944"/>
                      <a:pt x="4037" y="17947"/>
                      <a:pt x="8974" y="17947"/>
                    </a:cubicBezTo>
                    <a:cubicBezTo>
                      <a:pt x="13877" y="17947"/>
                      <a:pt x="17913" y="13944"/>
                      <a:pt x="17913" y="8974"/>
                    </a:cubicBezTo>
                    <a:cubicBezTo>
                      <a:pt x="17913" y="4004"/>
                      <a:pt x="13910" y="1"/>
                      <a:pt x="89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0"/>
              <p:cNvSpPr/>
              <p:nvPr/>
            </p:nvSpPr>
            <p:spPr>
              <a:xfrm>
                <a:off x="3946950" y="3899288"/>
                <a:ext cx="490375" cy="154300"/>
              </a:xfrm>
              <a:custGeom>
                <a:avLst/>
                <a:gdLst/>
                <a:ahLst/>
                <a:cxnLst/>
                <a:rect l="l" t="t" r="r" b="b"/>
                <a:pathLst>
                  <a:path w="19615" h="6172" extrusionOk="0">
                    <a:moveTo>
                      <a:pt x="9808" y="1"/>
                    </a:moveTo>
                    <a:cubicBezTo>
                      <a:pt x="5505" y="1"/>
                      <a:pt x="1769" y="2502"/>
                      <a:pt x="1" y="6172"/>
                    </a:cubicBezTo>
                    <a:lnTo>
                      <a:pt x="1202" y="6172"/>
                    </a:lnTo>
                    <a:cubicBezTo>
                      <a:pt x="2870" y="3136"/>
                      <a:pt x="6105" y="1068"/>
                      <a:pt x="9808" y="1068"/>
                    </a:cubicBezTo>
                    <a:cubicBezTo>
                      <a:pt x="13511" y="1068"/>
                      <a:pt x="16780" y="3136"/>
                      <a:pt x="18447" y="6172"/>
                    </a:cubicBezTo>
                    <a:lnTo>
                      <a:pt x="19615" y="6172"/>
                    </a:lnTo>
                    <a:cubicBezTo>
                      <a:pt x="17880" y="2569"/>
                      <a:pt x="14111" y="1"/>
                      <a:pt x="9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0"/>
              <p:cNvSpPr/>
              <p:nvPr/>
            </p:nvSpPr>
            <p:spPr>
              <a:xfrm>
                <a:off x="4688325" y="3899288"/>
                <a:ext cx="490375" cy="154300"/>
              </a:xfrm>
              <a:custGeom>
                <a:avLst/>
                <a:gdLst/>
                <a:ahLst/>
                <a:cxnLst/>
                <a:rect l="l" t="t" r="r" b="b"/>
                <a:pathLst>
                  <a:path w="19615" h="6172" extrusionOk="0">
                    <a:moveTo>
                      <a:pt x="9807" y="1"/>
                    </a:moveTo>
                    <a:cubicBezTo>
                      <a:pt x="5504" y="1"/>
                      <a:pt x="1768" y="2502"/>
                      <a:pt x="0" y="6172"/>
                    </a:cubicBezTo>
                    <a:lnTo>
                      <a:pt x="1168" y="6172"/>
                    </a:lnTo>
                    <a:cubicBezTo>
                      <a:pt x="2836" y="3136"/>
                      <a:pt x="6105" y="1068"/>
                      <a:pt x="9807" y="1068"/>
                    </a:cubicBezTo>
                    <a:cubicBezTo>
                      <a:pt x="13510" y="1068"/>
                      <a:pt x="16779" y="3136"/>
                      <a:pt x="18447" y="6172"/>
                    </a:cubicBezTo>
                    <a:lnTo>
                      <a:pt x="19614" y="6172"/>
                    </a:lnTo>
                    <a:cubicBezTo>
                      <a:pt x="17846" y="2569"/>
                      <a:pt x="14110" y="1"/>
                      <a:pt x="9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0"/>
              <p:cNvSpPr/>
              <p:nvPr/>
            </p:nvSpPr>
            <p:spPr>
              <a:xfrm>
                <a:off x="4696650" y="3936813"/>
                <a:ext cx="471200" cy="471200"/>
              </a:xfrm>
              <a:custGeom>
                <a:avLst/>
                <a:gdLst/>
                <a:ahLst/>
                <a:cxnLst/>
                <a:rect l="l" t="t" r="r" b="b"/>
                <a:pathLst>
                  <a:path w="18848" h="18848" fill="none" extrusionOk="0">
                    <a:moveTo>
                      <a:pt x="18848" y="9441"/>
                    </a:moveTo>
                    <a:cubicBezTo>
                      <a:pt x="18848" y="14644"/>
                      <a:pt x="14645" y="18847"/>
                      <a:pt x="9441" y="18847"/>
                    </a:cubicBezTo>
                    <a:cubicBezTo>
                      <a:pt x="4237" y="18847"/>
                      <a:pt x="1" y="14644"/>
                      <a:pt x="1" y="9441"/>
                    </a:cubicBezTo>
                    <a:cubicBezTo>
                      <a:pt x="1" y="4237"/>
                      <a:pt x="4237" y="1"/>
                      <a:pt x="9441" y="1"/>
                    </a:cubicBezTo>
                    <a:cubicBezTo>
                      <a:pt x="14645" y="1"/>
                      <a:pt x="18848" y="4237"/>
                      <a:pt x="18848" y="9441"/>
                    </a:cubicBezTo>
                    <a:close/>
                  </a:path>
                </a:pathLst>
              </a:custGeom>
              <a:noFill/>
              <a:ln w="233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0"/>
              <p:cNvSpPr/>
              <p:nvPr/>
            </p:nvSpPr>
            <p:spPr>
              <a:xfrm>
                <a:off x="4907650" y="4147813"/>
                <a:ext cx="50050" cy="50050"/>
              </a:xfrm>
              <a:custGeom>
                <a:avLst/>
                <a:gdLst/>
                <a:ahLst/>
                <a:cxnLst/>
                <a:rect l="l" t="t" r="r" b="b"/>
                <a:pathLst>
                  <a:path w="2002" h="2002" extrusionOk="0">
                    <a:moveTo>
                      <a:pt x="1001" y="0"/>
                    </a:moveTo>
                    <a:cubicBezTo>
                      <a:pt x="434" y="0"/>
                      <a:pt x="0" y="434"/>
                      <a:pt x="0" y="1001"/>
                    </a:cubicBezTo>
                    <a:cubicBezTo>
                      <a:pt x="0" y="1534"/>
                      <a:pt x="434" y="2001"/>
                      <a:pt x="1001" y="2001"/>
                    </a:cubicBezTo>
                    <a:cubicBezTo>
                      <a:pt x="1535" y="2001"/>
                      <a:pt x="2002" y="1534"/>
                      <a:pt x="2002" y="1001"/>
                    </a:cubicBezTo>
                    <a:cubicBezTo>
                      <a:pt x="2002" y="434"/>
                      <a:pt x="1535" y="0"/>
                      <a:pt x="10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0"/>
              <p:cNvSpPr/>
              <p:nvPr/>
            </p:nvSpPr>
            <p:spPr>
              <a:xfrm>
                <a:off x="4707500" y="3948488"/>
                <a:ext cx="447850" cy="448675"/>
              </a:xfrm>
              <a:custGeom>
                <a:avLst/>
                <a:gdLst/>
                <a:ahLst/>
                <a:cxnLst/>
                <a:rect l="l" t="t" r="r" b="b"/>
                <a:pathLst>
                  <a:path w="17914" h="17947" extrusionOk="0">
                    <a:moveTo>
                      <a:pt x="8974" y="868"/>
                    </a:moveTo>
                    <a:cubicBezTo>
                      <a:pt x="13410" y="868"/>
                      <a:pt x="17046" y="4504"/>
                      <a:pt x="17046" y="8974"/>
                    </a:cubicBezTo>
                    <a:cubicBezTo>
                      <a:pt x="17046" y="13444"/>
                      <a:pt x="13410" y="17046"/>
                      <a:pt x="8974" y="17046"/>
                    </a:cubicBezTo>
                    <a:cubicBezTo>
                      <a:pt x="4504" y="17046"/>
                      <a:pt x="868" y="13444"/>
                      <a:pt x="868" y="8974"/>
                    </a:cubicBezTo>
                    <a:cubicBezTo>
                      <a:pt x="868" y="4504"/>
                      <a:pt x="4504" y="868"/>
                      <a:pt x="8974" y="868"/>
                    </a:cubicBezTo>
                    <a:close/>
                    <a:moveTo>
                      <a:pt x="8974" y="1"/>
                    </a:moveTo>
                    <a:cubicBezTo>
                      <a:pt x="4003" y="1"/>
                      <a:pt x="1" y="4004"/>
                      <a:pt x="1" y="8974"/>
                    </a:cubicBezTo>
                    <a:cubicBezTo>
                      <a:pt x="1" y="13944"/>
                      <a:pt x="4037" y="17947"/>
                      <a:pt x="8974" y="17947"/>
                    </a:cubicBezTo>
                    <a:cubicBezTo>
                      <a:pt x="13911" y="17947"/>
                      <a:pt x="17913" y="13944"/>
                      <a:pt x="17913" y="8974"/>
                    </a:cubicBezTo>
                    <a:cubicBezTo>
                      <a:pt x="17913" y="4004"/>
                      <a:pt x="13911" y="1"/>
                      <a:pt x="89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0"/>
              <p:cNvSpPr/>
              <p:nvPr/>
            </p:nvSpPr>
            <p:spPr>
              <a:xfrm>
                <a:off x="4091225" y="3731888"/>
                <a:ext cx="711375" cy="108225"/>
              </a:xfrm>
              <a:custGeom>
                <a:avLst/>
                <a:gdLst/>
                <a:ahLst/>
                <a:cxnLst/>
                <a:rect l="l" t="t" r="r" b="b"/>
                <a:pathLst>
                  <a:path w="28455" h="4329" extrusionOk="0">
                    <a:moveTo>
                      <a:pt x="455" y="1"/>
                    </a:moveTo>
                    <a:cubicBezTo>
                      <a:pt x="402" y="1"/>
                      <a:pt x="349" y="9"/>
                      <a:pt x="301" y="25"/>
                    </a:cubicBezTo>
                    <a:cubicBezTo>
                      <a:pt x="101" y="125"/>
                      <a:pt x="1" y="359"/>
                      <a:pt x="101" y="592"/>
                    </a:cubicBezTo>
                    <a:cubicBezTo>
                      <a:pt x="201" y="826"/>
                      <a:pt x="1302" y="3194"/>
                      <a:pt x="2869" y="3494"/>
                    </a:cubicBezTo>
                    <a:cubicBezTo>
                      <a:pt x="3150" y="3548"/>
                      <a:pt x="3846" y="3564"/>
                      <a:pt x="4611" y="3564"/>
                    </a:cubicBezTo>
                    <a:cubicBezTo>
                      <a:pt x="5758" y="3564"/>
                      <a:pt x="7059" y="3528"/>
                      <a:pt x="7339" y="3528"/>
                    </a:cubicBezTo>
                    <a:lnTo>
                      <a:pt x="27954" y="4328"/>
                    </a:lnTo>
                    <a:cubicBezTo>
                      <a:pt x="28154" y="4328"/>
                      <a:pt x="28321" y="4128"/>
                      <a:pt x="28388" y="3928"/>
                    </a:cubicBezTo>
                    <a:cubicBezTo>
                      <a:pt x="28454" y="3694"/>
                      <a:pt x="28221" y="3494"/>
                      <a:pt x="28021" y="3494"/>
                    </a:cubicBezTo>
                    <a:lnTo>
                      <a:pt x="7439" y="2694"/>
                    </a:lnTo>
                    <a:lnTo>
                      <a:pt x="7373" y="2694"/>
                    </a:lnTo>
                    <a:cubicBezTo>
                      <a:pt x="6824" y="2730"/>
                      <a:pt x="5753" y="2757"/>
                      <a:pt x="4798" y="2757"/>
                    </a:cubicBezTo>
                    <a:cubicBezTo>
                      <a:pt x="4013" y="2757"/>
                      <a:pt x="3307" y="2739"/>
                      <a:pt x="3036" y="2694"/>
                    </a:cubicBezTo>
                    <a:cubicBezTo>
                      <a:pt x="2035" y="2527"/>
                      <a:pt x="1135" y="859"/>
                      <a:pt x="835" y="259"/>
                    </a:cubicBezTo>
                    <a:cubicBezTo>
                      <a:pt x="784" y="82"/>
                      <a:pt x="619" y="1"/>
                      <a:pt x="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0"/>
              <p:cNvSpPr/>
              <p:nvPr/>
            </p:nvSpPr>
            <p:spPr>
              <a:xfrm>
                <a:off x="4398125" y="3568213"/>
                <a:ext cx="369450" cy="487875"/>
              </a:xfrm>
              <a:custGeom>
                <a:avLst/>
                <a:gdLst/>
                <a:ahLst/>
                <a:cxnLst/>
                <a:rect l="l" t="t" r="r" b="b"/>
                <a:pathLst>
                  <a:path w="14778" h="19515" extrusionOk="0">
                    <a:moveTo>
                      <a:pt x="13877" y="1"/>
                    </a:moveTo>
                    <a:lnTo>
                      <a:pt x="7606" y="1635"/>
                    </a:lnTo>
                    <a:cubicBezTo>
                      <a:pt x="7606" y="1635"/>
                      <a:pt x="0" y="9474"/>
                      <a:pt x="234" y="10675"/>
                    </a:cubicBezTo>
                    <a:cubicBezTo>
                      <a:pt x="500" y="11876"/>
                      <a:pt x="8439" y="19515"/>
                      <a:pt x="8439" y="19515"/>
                    </a:cubicBezTo>
                    <a:lnTo>
                      <a:pt x="9907" y="17980"/>
                    </a:lnTo>
                    <a:cubicBezTo>
                      <a:pt x="9907" y="17980"/>
                      <a:pt x="5104" y="12009"/>
                      <a:pt x="4770" y="10842"/>
                    </a:cubicBezTo>
                    <a:cubicBezTo>
                      <a:pt x="4236" y="8907"/>
                      <a:pt x="13009" y="5838"/>
                      <a:pt x="13877" y="3203"/>
                    </a:cubicBezTo>
                    <a:cubicBezTo>
                      <a:pt x="14777" y="601"/>
                      <a:pt x="13877" y="1"/>
                      <a:pt x="13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0"/>
              <p:cNvSpPr/>
              <p:nvPr/>
            </p:nvSpPr>
            <p:spPr>
              <a:xfrm>
                <a:off x="4179625" y="3801563"/>
                <a:ext cx="105925" cy="379625"/>
              </a:xfrm>
              <a:custGeom>
                <a:avLst/>
                <a:gdLst/>
                <a:ahLst/>
                <a:cxnLst/>
                <a:rect l="l" t="t" r="r" b="b"/>
                <a:pathLst>
                  <a:path w="4237" h="15185" extrusionOk="0">
                    <a:moveTo>
                      <a:pt x="3807" y="1"/>
                    </a:moveTo>
                    <a:cubicBezTo>
                      <a:pt x="3589" y="1"/>
                      <a:pt x="3432" y="103"/>
                      <a:pt x="3403" y="307"/>
                    </a:cubicBezTo>
                    <a:lnTo>
                      <a:pt x="67" y="14684"/>
                    </a:lnTo>
                    <a:cubicBezTo>
                      <a:pt x="1" y="14917"/>
                      <a:pt x="134" y="15151"/>
                      <a:pt x="334" y="15184"/>
                    </a:cubicBezTo>
                    <a:lnTo>
                      <a:pt x="434" y="15184"/>
                    </a:lnTo>
                    <a:cubicBezTo>
                      <a:pt x="634" y="15184"/>
                      <a:pt x="801" y="15051"/>
                      <a:pt x="834" y="14884"/>
                    </a:cubicBezTo>
                    <a:lnTo>
                      <a:pt x="4170" y="507"/>
                    </a:lnTo>
                    <a:cubicBezTo>
                      <a:pt x="4237" y="240"/>
                      <a:pt x="4103" y="40"/>
                      <a:pt x="3903" y="7"/>
                    </a:cubicBezTo>
                    <a:cubicBezTo>
                      <a:pt x="3870" y="3"/>
                      <a:pt x="3838" y="1"/>
                      <a:pt x="38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0"/>
              <p:cNvSpPr/>
              <p:nvPr/>
            </p:nvSpPr>
            <p:spPr>
              <a:xfrm>
                <a:off x="4581575" y="3778713"/>
                <a:ext cx="244375" cy="405800"/>
              </a:xfrm>
              <a:custGeom>
                <a:avLst/>
                <a:gdLst/>
                <a:ahLst/>
                <a:cxnLst/>
                <a:rect l="l" t="t" r="r" b="b"/>
                <a:pathLst>
                  <a:path w="9775" h="16232" extrusionOk="0">
                    <a:moveTo>
                      <a:pt x="9343" y="0"/>
                    </a:moveTo>
                    <a:cubicBezTo>
                      <a:pt x="9210" y="0"/>
                      <a:pt x="9073" y="67"/>
                      <a:pt x="9007" y="220"/>
                    </a:cubicBezTo>
                    <a:lnTo>
                      <a:pt x="67" y="15631"/>
                    </a:lnTo>
                    <a:cubicBezTo>
                      <a:pt x="1" y="15798"/>
                      <a:pt x="34" y="16065"/>
                      <a:pt x="234" y="16165"/>
                    </a:cubicBezTo>
                    <a:cubicBezTo>
                      <a:pt x="301" y="16232"/>
                      <a:pt x="368" y="16232"/>
                      <a:pt x="434" y="16232"/>
                    </a:cubicBezTo>
                    <a:cubicBezTo>
                      <a:pt x="568" y="16232"/>
                      <a:pt x="735" y="16132"/>
                      <a:pt x="768" y="15998"/>
                    </a:cubicBezTo>
                    <a:lnTo>
                      <a:pt x="9708" y="587"/>
                    </a:lnTo>
                    <a:cubicBezTo>
                      <a:pt x="9774" y="420"/>
                      <a:pt x="9741" y="154"/>
                      <a:pt x="9541" y="53"/>
                    </a:cubicBezTo>
                    <a:cubicBezTo>
                      <a:pt x="9483" y="19"/>
                      <a:pt x="9414" y="0"/>
                      <a:pt x="9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0"/>
              <p:cNvSpPr/>
              <p:nvPr/>
            </p:nvSpPr>
            <p:spPr>
              <a:xfrm>
                <a:off x="4718100" y="3722113"/>
                <a:ext cx="256275" cy="83925"/>
              </a:xfrm>
              <a:custGeom>
                <a:avLst/>
                <a:gdLst/>
                <a:ahLst/>
                <a:cxnLst/>
                <a:rect l="l" t="t" r="r" b="b"/>
                <a:pathLst>
                  <a:path w="10251" h="3357" extrusionOk="0">
                    <a:moveTo>
                      <a:pt x="7408" y="1"/>
                    </a:moveTo>
                    <a:cubicBezTo>
                      <a:pt x="6171" y="1"/>
                      <a:pt x="6041" y="799"/>
                      <a:pt x="4216" y="799"/>
                    </a:cubicBezTo>
                    <a:cubicBezTo>
                      <a:pt x="4070" y="799"/>
                      <a:pt x="3914" y="794"/>
                      <a:pt x="3746" y="783"/>
                    </a:cubicBezTo>
                    <a:cubicBezTo>
                      <a:pt x="2867" y="738"/>
                      <a:pt x="2185" y="693"/>
                      <a:pt x="1662" y="693"/>
                    </a:cubicBezTo>
                    <a:cubicBezTo>
                      <a:pt x="638" y="693"/>
                      <a:pt x="221" y="866"/>
                      <a:pt x="110" y="1550"/>
                    </a:cubicBezTo>
                    <a:cubicBezTo>
                      <a:pt x="1" y="2454"/>
                      <a:pt x="4294" y="3357"/>
                      <a:pt x="6576" y="3357"/>
                    </a:cubicBezTo>
                    <a:cubicBezTo>
                      <a:pt x="7074" y="3357"/>
                      <a:pt x="7476" y="3314"/>
                      <a:pt x="7716" y="3218"/>
                    </a:cubicBezTo>
                    <a:cubicBezTo>
                      <a:pt x="10251" y="2184"/>
                      <a:pt x="9951" y="349"/>
                      <a:pt x="7983" y="49"/>
                    </a:cubicBezTo>
                    <a:cubicBezTo>
                      <a:pt x="7766" y="16"/>
                      <a:pt x="7577" y="1"/>
                      <a:pt x="7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0"/>
              <p:cNvSpPr/>
              <p:nvPr/>
            </p:nvSpPr>
            <p:spPr>
              <a:xfrm>
                <a:off x="4257175" y="3818613"/>
                <a:ext cx="688025" cy="365900"/>
              </a:xfrm>
              <a:custGeom>
                <a:avLst/>
                <a:gdLst/>
                <a:ahLst/>
                <a:cxnLst/>
                <a:rect l="l" t="t" r="r" b="b"/>
                <a:pathLst>
                  <a:path w="27521" h="14636" extrusionOk="0">
                    <a:moveTo>
                      <a:pt x="21256" y="0"/>
                    </a:moveTo>
                    <a:cubicBezTo>
                      <a:pt x="21199" y="0"/>
                      <a:pt x="21141" y="9"/>
                      <a:pt x="21082" y="25"/>
                    </a:cubicBezTo>
                    <a:cubicBezTo>
                      <a:pt x="20882" y="125"/>
                      <a:pt x="20816" y="359"/>
                      <a:pt x="20882" y="559"/>
                    </a:cubicBezTo>
                    <a:lnTo>
                      <a:pt x="26486" y="13802"/>
                    </a:lnTo>
                    <a:lnTo>
                      <a:pt x="26486" y="13802"/>
                    </a:lnTo>
                    <a:lnTo>
                      <a:pt x="12476" y="13602"/>
                    </a:lnTo>
                    <a:lnTo>
                      <a:pt x="735" y="1026"/>
                    </a:lnTo>
                    <a:cubicBezTo>
                      <a:pt x="647" y="956"/>
                      <a:pt x="540" y="913"/>
                      <a:pt x="435" y="913"/>
                    </a:cubicBezTo>
                    <a:cubicBezTo>
                      <a:pt x="340" y="913"/>
                      <a:pt x="246" y="947"/>
                      <a:pt x="168" y="1026"/>
                    </a:cubicBezTo>
                    <a:cubicBezTo>
                      <a:pt x="34" y="1193"/>
                      <a:pt x="1" y="1426"/>
                      <a:pt x="168" y="1626"/>
                    </a:cubicBezTo>
                    <a:lnTo>
                      <a:pt x="11976" y="14336"/>
                    </a:lnTo>
                    <a:cubicBezTo>
                      <a:pt x="12043" y="14402"/>
                      <a:pt x="12143" y="14469"/>
                      <a:pt x="12243" y="14469"/>
                    </a:cubicBezTo>
                    <a:lnTo>
                      <a:pt x="27087" y="14636"/>
                    </a:lnTo>
                    <a:cubicBezTo>
                      <a:pt x="27254" y="14636"/>
                      <a:pt x="27387" y="14569"/>
                      <a:pt x="27420" y="14402"/>
                    </a:cubicBezTo>
                    <a:cubicBezTo>
                      <a:pt x="27520" y="14269"/>
                      <a:pt x="27520" y="14169"/>
                      <a:pt x="27487" y="14035"/>
                    </a:cubicBezTo>
                    <a:lnTo>
                      <a:pt x="21650" y="225"/>
                    </a:lnTo>
                    <a:cubicBezTo>
                      <a:pt x="21574" y="75"/>
                      <a:pt x="21424" y="0"/>
                      <a:pt x="2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0"/>
              <p:cNvSpPr/>
              <p:nvPr/>
            </p:nvSpPr>
            <p:spPr>
              <a:xfrm>
                <a:off x="4544875" y="4016038"/>
                <a:ext cx="164325" cy="195175"/>
              </a:xfrm>
              <a:custGeom>
                <a:avLst/>
                <a:gdLst/>
                <a:ahLst/>
                <a:cxnLst/>
                <a:rect l="l" t="t" r="r" b="b"/>
                <a:pathLst>
                  <a:path w="6573" h="7807" extrusionOk="0">
                    <a:moveTo>
                      <a:pt x="4304" y="1"/>
                    </a:moveTo>
                    <a:lnTo>
                      <a:pt x="2236" y="2236"/>
                    </a:lnTo>
                    <a:cubicBezTo>
                      <a:pt x="2236" y="2236"/>
                      <a:pt x="401" y="5138"/>
                      <a:pt x="201" y="6138"/>
                    </a:cubicBezTo>
                    <a:cubicBezTo>
                      <a:pt x="1" y="7172"/>
                      <a:pt x="802" y="7806"/>
                      <a:pt x="802" y="7806"/>
                    </a:cubicBezTo>
                    <a:cubicBezTo>
                      <a:pt x="802" y="7806"/>
                      <a:pt x="3203" y="5771"/>
                      <a:pt x="4738" y="3903"/>
                    </a:cubicBezTo>
                    <a:cubicBezTo>
                      <a:pt x="5038" y="3503"/>
                      <a:pt x="6572" y="2269"/>
                      <a:pt x="6572" y="1835"/>
                    </a:cubicBezTo>
                    <a:cubicBezTo>
                      <a:pt x="6539" y="968"/>
                      <a:pt x="4304" y="1"/>
                      <a:pt x="43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0"/>
              <p:cNvSpPr/>
              <p:nvPr/>
            </p:nvSpPr>
            <p:spPr>
              <a:xfrm>
                <a:off x="4216325" y="3130413"/>
                <a:ext cx="177650" cy="185075"/>
              </a:xfrm>
              <a:custGeom>
                <a:avLst/>
                <a:gdLst/>
                <a:ahLst/>
                <a:cxnLst/>
                <a:rect l="l" t="t" r="r" b="b"/>
                <a:pathLst>
                  <a:path w="7106" h="7403" extrusionOk="0">
                    <a:moveTo>
                      <a:pt x="3269" y="0"/>
                    </a:moveTo>
                    <a:cubicBezTo>
                      <a:pt x="1635" y="0"/>
                      <a:pt x="834" y="1568"/>
                      <a:pt x="767" y="3569"/>
                    </a:cubicBezTo>
                    <a:lnTo>
                      <a:pt x="0" y="5304"/>
                    </a:lnTo>
                    <a:lnTo>
                      <a:pt x="801" y="5471"/>
                    </a:lnTo>
                    <a:cubicBezTo>
                      <a:pt x="1068" y="6905"/>
                      <a:pt x="1034" y="7239"/>
                      <a:pt x="1635" y="7372"/>
                    </a:cubicBezTo>
                    <a:cubicBezTo>
                      <a:pt x="1736" y="7392"/>
                      <a:pt x="1846" y="7402"/>
                      <a:pt x="1962" y="7402"/>
                    </a:cubicBezTo>
                    <a:cubicBezTo>
                      <a:pt x="3752" y="7402"/>
                      <a:pt x="7105" y="5072"/>
                      <a:pt x="7105" y="3036"/>
                    </a:cubicBezTo>
                    <a:cubicBezTo>
                      <a:pt x="7105" y="868"/>
                      <a:pt x="4970" y="0"/>
                      <a:pt x="3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0"/>
              <p:cNvSpPr/>
              <p:nvPr/>
            </p:nvSpPr>
            <p:spPr>
              <a:xfrm>
                <a:off x="4348925" y="3248813"/>
                <a:ext cx="397800" cy="360300"/>
              </a:xfrm>
              <a:custGeom>
                <a:avLst/>
                <a:gdLst/>
                <a:ahLst/>
                <a:cxnLst/>
                <a:rect l="l" t="t" r="r" b="b"/>
                <a:pathLst>
                  <a:path w="15912" h="14412" extrusionOk="0">
                    <a:moveTo>
                      <a:pt x="2001" y="1"/>
                    </a:moveTo>
                    <a:cubicBezTo>
                      <a:pt x="2001" y="1"/>
                      <a:pt x="0" y="2069"/>
                      <a:pt x="167" y="3137"/>
                    </a:cubicBezTo>
                    <a:cubicBezTo>
                      <a:pt x="267" y="4204"/>
                      <a:pt x="2068" y="8007"/>
                      <a:pt x="5004" y="9174"/>
                    </a:cubicBezTo>
                    <a:cubicBezTo>
                      <a:pt x="7872" y="10308"/>
                      <a:pt x="9574" y="14411"/>
                      <a:pt x="9574" y="14411"/>
                    </a:cubicBezTo>
                    <a:lnTo>
                      <a:pt x="15911" y="12777"/>
                    </a:lnTo>
                    <a:cubicBezTo>
                      <a:pt x="15911" y="12777"/>
                      <a:pt x="15244" y="10342"/>
                      <a:pt x="11041" y="5672"/>
                    </a:cubicBezTo>
                    <a:cubicBezTo>
                      <a:pt x="6838" y="1002"/>
                      <a:pt x="2001" y="1"/>
                      <a:pt x="2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0"/>
              <p:cNvSpPr/>
              <p:nvPr/>
            </p:nvSpPr>
            <p:spPr>
              <a:xfrm>
                <a:off x="4125425" y="3323413"/>
                <a:ext cx="326075" cy="503200"/>
              </a:xfrm>
              <a:custGeom>
                <a:avLst/>
                <a:gdLst/>
                <a:ahLst/>
                <a:cxnLst/>
                <a:rect l="l" t="t" r="r" b="b"/>
                <a:pathLst>
                  <a:path w="13043" h="20128" extrusionOk="0">
                    <a:moveTo>
                      <a:pt x="10957" y="0"/>
                    </a:moveTo>
                    <a:cubicBezTo>
                      <a:pt x="9527" y="0"/>
                      <a:pt x="7933" y="4904"/>
                      <a:pt x="6805" y="8158"/>
                    </a:cubicBezTo>
                    <a:cubicBezTo>
                      <a:pt x="5905" y="10827"/>
                      <a:pt x="3036" y="16931"/>
                      <a:pt x="3036" y="16931"/>
                    </a:cubicBezTo>
                    <a:cubicBezTo>
                      <a:pt x="3036" y="16931"/>
                      <a:pt x="0" y="18666"/>
                      <a:pt x="134" y="19666"/>
                    </a:cubicBezTo>
                    <a:cubicBezTo>
                      <a:pt x="173" y="20016"/>
                      <a:pt x="900" y="20128"/>
                      <a:pt x="1665" y="20128"/>
                    </a:cubicBezTo>
                    <a:cubicBezTo>
                      <a:pt x="2216" y="20128"/>
                      <a:pt x="2787" y="20070"/>
                      <a:pt x="3136" y="20000"/>
                    </a:cubicBezTo>
                    <a:cubicBezTo>
                      <a:pt x="3770" y="19867"/>
                      <a:pt x="3870" y="19500"/>
                      <a:pt x="4103" y="19199"/>
                    </a:cubicBezTo>
                    <a:cubicBezTo>
                      <a:pt x="4537" y="18499"/>
                      <a:pt x="4470" y="17698"/>
                      <a:pt x="4470" y="17698"/>
                    </a:cubicBezTo>
                    <a:lnTo>
                      <a:pt x="4418" y="17670"/>
                    </a:lnTo>
                    <a:lnTo>
                      <a:pt x="4418" y="17670"/>
                    </a:lnTo>
                    <a:cubicBezTo>
                      <a:pt x="5099" y="16674"/>
                      <a:pt x="7559" y="12982"/>
                      <a:pt x="9240" y="9192"/>
                    </a:cubicBezTo>
                    <a:cubicBezTo>
                      <a:pt x="11175" y="4789"/>
                      <a:pt x="13043" y="486"/>
                      <a:pt x="11108" y="19"/>
                    </a:cubicBezTo>
                    <a:cubicBezTo>
                      <a:pt x="11058" y="7"/>
                      <a:pt x="11008" y="0"/>
                      <a:pt x="109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0"/>
              <p:cNvSpPr/>
              <p:nvPr/>
            </p:nvSpPr>
            <p:spPr>
              <a:xfrm>
                <a:off x="4304725" y="3232138"/>
                <a:ext cx="95925" cy="94225"/>
              </a:xfrm>
              <a:custGeom>
                <a:avLst/>
                <a:gdLst/>
                <a:ahLst/>
                <a:cxnLst/>
                <a:rect l="l" t="t" r="r" b="b"/>
                <a:pathLst>
                  <a:path w="3837" h="3769" extrusionOk="0">
                    <a:moveTo>
                      <a:pt x="2502" y="1"/>
                    </a:moveTo>
                    <a:lnTo>
                      <a:pt x="0" y="2669"/>
                    </a:lnTo>
                    <a:cubicBezTo>
                      <a:pt x="0" y="2669"/>
                      <a:pt x="1635" y="2970"/>
                      <a:pt x="1901" y="3670"/>
                    </a:cubicBezTo>
                    <a:cubicBezTo>
                      <a:pt x="1923" y="3738"/>
                      <a:pt x="1957" y="3769"/>
                      <a:pt x="2001" y="3769"/>
                    </a:cubicBezTo>
                    <a:cubicBezTo>
                      <a:pt x="2435" y="3769"/>
                      <a:pt x="3836" y="801"/>
                      <a:pt x="3836" y="801"/>
                    </a:cubicBezTo>
                    <a:lnTo>
                      <a:pt x="2502" y="1"/>
                    </a:lnTo>
                    <a:close/>
                  </a:path>
                </a:pathLst>
              </a:custGeom>
              <a:solidFill>
                <a:srgbClr val="F2B3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0"/>
              <p:cNvSpPr/>
              <p:nvPr/>
            </p:nvSpPr>
            <p:spPr>
              <a:xfrm>
                <a:off x="4299700" y="3206738"/>
                <a:ext cx="40900" cy="58800"/>
              </a:xfrm>
              <a:custGeom>
                <a:avLst/>
                <a:gdLst/>
                <a:ahLst/>
                <a:cxnLst/>
                <a:rect l="l" t="t" r="r" b="b"/>
                <a:pathLst>
                  <a:path w="1636" h="2352" extrusionOk="0">
                    <a:moveTo>
                      <a:pt x="913" y="0"/>
                    </a:moveTo>
                    <a:cubicBezTo>
                      <a:pt x="800" y="0"/>
                      <a:pt x="674" y="26"/>
                      <a:pt x="535" y="83"/>
                    </a:cubicBezTo>
                    <a:cubicBezTo>
                      <a:pt x="201" y="250"/>
                      <a:pt x="301" y="350"/>
                      <a:pt x="301" y="983"/>
                    </a:cubicBezTo>
                    <a:cubicBezTo>
                      <a:pt x="301" y="1617"/>
                      <a:pt x="1" y="2351"/>
                      <a:pt x="368" y="2351"/>
                    </a:cubicBezTo>
                    <a:cubicBezTo>
                      <a:pt x="768" y="2351"/>
                      <a:pt x="1635" y="1617"/>
                      <a:pt x="1635" y="983"/>
                    </a:cubicBezTo>
                    <a:cubicBezTo>
                      <a:pt x="1635" y="470"/>
                      <a:pt x="1395" y="0"/>
                      <a:pt x="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0"/>
              <p:cNvSpPr/>
              <p:nvPr/>
            </p:nvSpPr>
            <p:spPr>
              <a:xfrm>
                <a:off x="4308050" y="3252163"/>
                <a:ext cx="15025" cy="14200"/>
              </a:xfrm>
              <a:custGeom>
                <a:avLst/>
                <a:gdLst/>
                <a:ahLst/>
                <a:cxnLst/>
                <a:rect l="l" t="t" r="r" b="b"/>
                <a:pathLst>
                  <a:path w="601" h="568" extrusionOk="0">
                    <a:moveTo>
                      <a:pt x="301" y="0"/>
                    </a:moveTo>
                    <a:cubicBezTo>
                      <a:pt x="134" y="0"/>
                      <a:pt x="1" y="134"/>
                      <a:pt x="1" y="301"/>
                    </a:cubicBezTo>
                    <a:cubicBezTo>
                      <a:pt x="1" y="467"/>
                      <a:pt x="134" y="567"/>
                      <a:pt x="301" y="567"/>
                    </a:cubicBezTo>
                    <a:cubicBezTo>
                      <a:pt x="468" y="567"/>
                      <a:pt x="601" y="467"/>
                      <a:pt x="601" y="301"/>
                    </a:cubicBezTo>
                    <a:cubicBezTo>
                      <a:pt x="601" y="134"/>
                      <a:pt x="468" y="0"/>
                      <a:pt x="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0"/>
              <p:cNvSpPr/>
              <p:nvPr/>
            </p:nvSpPr>
            <p:spPr>
              <a:xfrm>
                <a:off x="4383950" y="3311363"/>
                <a:ext cx="155950" cy="129300"/>
              </a:xfrm>
              <a:custGeom>
                <a:avLst/>
                <a:gdLst/>
                <a:ahLst/>
                <a:cxnLst/>
                <a:rect l="l" t="t" r="r" b="b"/>
                <a:pathLst>
                  <a:path w="6238" h="5172" fill="none" extrusionOk="0">
                    <a:moveTo>
                      <a:pt x="6238" y="5171"/>
                    </a:moveTo>
                    <a:cubicBezTo>
                      <a:pt x="6238" y="5171"/>
                      <a:pt x="4336" y="3003"/>
                      <a:pt x="3069" y="1569"/>
                    </a:cubicBezTo>
                    <a:cubicBezTo>
                      <a:pt x="1735" y="101"/>
                      <a:pt x="0" y="1"/>
                      <a:pt x="0" y="1"/>
                    </a:cubicBezTo>
                  </a:path>
                </a:pathLst>
              </a:custGeom>
              <a:solidFill>
                <a:schemeClr val="dk2"/>
              </a:solidFill>
              <a:ln w="20850" cap="flat" cmpd="sng">
                <a:solidFill>
                  <a:schemeClr val="dk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0"/>
              <p:cNvSpPr/>
              <p:nvPr/>
            </p:nvSpPr>
            <p:spPr>
              <a:xfrm>
                <a:off x="4423125" y="3393088"/>
                <a:ext cx="339450" cy="225350"/>
              </a:xfrm>
              <a:custGeom>
                <a:avLst/>
                <a:gdLst/>
                <a:ahLst/>
                <a:cxnLst/>
                <a:rect l="l" t="t" r="r" b="b"/>
                <a:pathLst>
                  <a:path w="13578" h="9014" extrusionOk="0">
                    <a:moveTo>
                      <a:pt x="8540" y="1"/>
                    </a:moveTo>
                    <a:cubicBezTo>
                      <a:pt x="6672" y="1468"/>
                      <a:pt x="1" y="3170"/>
                      <a:pt x="1" y="3170"/>
                    </a:cubicBezTo>
                    <a:cubicBezTo>
                      <a:pt x="1" y="3170"/>
                      <a:pt x="3503" y="8840"/>
                      <a:pt x="5571" y="9007"/>
                    </a:cubicBezTo>
                    <a:cubicBezTo>
                      <a:pt x="5640" y="9011"/>
                      <a:pt x="5713" y="9014"/>
                      <a:pt x="5789" y="9014"/>
                    </a:cubicBezTo>
                    <a:cubicBezTo>
                      <a:pt x="8079" y="9014"/>
                      <a:pt x="13577" y="7139"/>
                      <a:pt x="13577" y="7139"/>
                    </a:cubicBezTo>
                    <a:cubicBezTo>
                      <a:pt x="13577" y="5505"/>
                      <a:pt x="8540" y="1"/>
                      <a:pt x="8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0"/>
              <p:cNvSpPr/>
              <p:nvPr/>
            </p:nvSpPr>
            <p:spPr>
              <a:xfrm>
                <a:off x="4481500" y="3549888"/>
                <a:ext cx="352775" cy="248525"/>
              </a:xfrm>
              <a:custGeom>
                <a:avLst/>
                <a:gdLst/>
                <a:ahLst/>
                <a:cxnLst/>
                <a:rect l="l" t="t" r="r" b="b"/>
                <a:pathLst>
                  <a:path w="14111" h="9941" extrusionOk="0">
                    <a:moveTo>
                      <a:pt x="10201" y="1"/>
                    </a:moveTo>
                    <a:cubicBezTo>
                      <a:pt x="7954" y="1"/>
                      <a:pt x="2703" y="2101"/>
                      <a:pt x="2703" y="2101"/>
                    </a:cubicBezTo>
                    <a:lnTo>
                      <a:pt x="1" y="6605"/>
                    </a:lnTo>
                    <a:lnTo>
                      <a:pt x="5838" y="9940"/>
                    </a:lnTo>
                    <a:cubicBezTo>
                      <a:pt x="5838" y="9940"/>
                      <a:pt x="14111" y="2735"/>
                      <a:pt x="11042" y="200"/>
                    </a:cubicBezTo>
                    <a:cubicBezTo>
                      <a:pt x="10874" y="60"/>
                      <a:pt x="10580" y="1"/>
                      <a:pt x="10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0"/>
              <p:cNvSpPr/>
              <p:nvPr/>
            </p:nvSpPr>
            <p:spPr>
              <a:xfrm>
                <a:off x="4244675" y="3122513"/>
                <a:ext cx="187650" cy="352275"/>
              </a:xfrm>
              <a:custGeom>
                <a:avLst/>
                <a:gdLst/>
                <a:ahLst/>
                <a:cxnLst/>
                <a:rect l="l" t="t" r="r" b="b"/>
                <a:pathLst>
                  <a:path w="7506" h="14091" extrusionOk="0">
                    <a:moveTo>
                      <a:pt x="2933" y="1"/>
                    </a:moveTo>
                    <a:cubicBezTo>
                      <a:pt x="2083" y="1"/>
                      <a:pt x="1107" y="293"/>
                      <a:pt x="0" y="1017"/>
                    </a:cubicBezTo>
                    <a:cubicBezTo>
                      <a:pt x="0" y="1017"/>
                      <a:pt x="1301" y="3785"/>
                      <a:pt x="2702" y="4886"/>
                    </a:cubicBezTo>
                    <a:cubicBezTo>
                      <a:pt x="4137" y="6020"/>
                      <a:pt x="2636" y="5520"/>
                      <a:pt x="2402" y="7054"/>
                    </a:cubicBezTo>
                    <a:cubicBezTo>
                      <a:pt x="2235" y="8622"/>
                      <a:pt x="3069" y="8856"/>
                      <a:pt x="3069" y="8856"/>
                    </a:cubicBezTo>
                    <a:cubicBezTo>
                      <a:pt x="3069" y="8856"/>
                      <a:pt x="1735" y="9389"/>
                      <a:pt x="1835" y="10657"/>
                    </a:cubicBezTo>
                    <a:cubicBezTo>
                      <a:pt x="1888" y="11629"/>
                      <a:pt x="2291" y="11732"/>
                      <a:pt x="2461" y="11732"/>
                    </a:cubicBezTo>
                    <a:cubicBezTo>
                      <a:pt x="2507" y="11732"/>
                      <a:pt x="2536" y="11724"/>
                      <a:pt x="2536" y="11724"/>
                    </a:cubicBezTo>
                    <a:lnTo>
                      <a:pt x="2536" y="11724"/>
                    </a:lnTo>
                    <a:cubicBezTo>
                      <a:pt x="2535" y="11724"/>
                      <a:pt x="1702" y="13726"/>
                      <a:pt x="2302" y="14059"/>
                    </a:cubicBezTo>
                    <a:cubicBezTo>
                      <a:pt x="2338" y="14081"/>
                      <a:pt x="2380" y="14091"/>
                      <a:pt x="2427" y="14091"/>
                    </a:cubicBezTo>
                    <a:cubicBezTo>
                      <a:pt x="3109" y="14091"/>
                      <a:pt x="4804" y="11929"/>
                      <a:pt x="4804" y="11024"/>
                    </a:cubicBezTo>
                    <a:lnTo>
                      <a:pt x="4804" y="10090"/>
                    </a:lnTo>
                    <a:cubicBezTo>
                      <a:pt x="4804" y="10090"/>
                      <a:pt x="6705" y="9189"/>
                      <a:pt x="6338" y="8055"/>
                    </a:cubicBezTo>
                    <a:lnTo>
                      <a:pt x="5971" y="6921"/>
                    </a:lnTo>
                    <a:cubicBezTo>
                      <a:pt x="5971" y="6921"/>
                      <a:pt x="7506" y="6087"/>
                      <a:pt x="7506" y="4920"/>
                    </a:cubicBezTo>
                    <a:cubicBezTo>
                      <a:pt x="7506" y="4000"/>
                      <a:pt x="6079" y="1"/>
                      <a:pt x="2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79" name="Google Shape;2579;p70"/>
          <p:cNvGrpSpPr/>
          <p:nvPr/>
        </p:nvGrpSpPr>
        <p:grpSpPr>
          <a:xfrm>
            <a:off x="6704325" y="2928187"/>
            <a:ext cx="1277607" cy="1493238"/>
            <a:chOff x="6704325" y="3004388"/>
            <a:chExt cx="1277607" cy="1493238"/>
          </a:xfrm>
        </p:grpSpPr>
        <p:sp>
          <p:nvSpPr>
            <p:cNvPr id="2580" name="Google Shape;2580;p70"/>
            <p:cNvSpPr/>
            <p:nvPr/>
          </p:nvSpPr>
          <p:spPr>
            <a:xfrm>
              <a:off x="6704325" y="4453175"/>
              <a:ext cx="496557" cy="44450"/>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0"/>
            <p:cNvSpPr/>
            <p:nvPr/>
          </p:nvSpPr>
          <p:spPr>
            <a:xfrm>
              <a:off x="7485375" y="4453175"/>
              <a:ext cx="496557" cy="44450"/>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2" name="Google Shape;2582;p70"/>
            <p:cNvGrpSpPr/>
            <p:nvPr/>
          </p:nvGrpSpPr>
          <p:grpSpPr>
            <a:xfrm>
              <a:off x="6704325" y="3004388"/>
              <a:ext cx="1277600" cy="1470625"/>
              <a:chOff x="6704325" y="3004388"/>
              <a:chExt cx="1277600" cy="1470625"/>
            </a:xfrm>
          </p:grpSpPr>
          <p:sp>
            <p:nvSpPr>
              <p:cNvPr id="2583" name="Google Shape;2583;p70"/>
              <p:cNvSpPr/>
              <p:nvPr/>
            </p:nvSpPr>
            <p:spPr>
              <a:xfrm>
                <a:off x="7329775" y="3136538"/>
                <a:ext cx="77575" cy="45900"/>
              </a:xfrm>
              <a:custGeom>
                <a:avLst/>
                <a:gdLst/>
                <a:ahLst/>
                <a:cxnLst/>
                <a:rect l="l" t="t" r="r" b="b"/>
                <a:pathLst>
                  <a:path w="3103" h="1836" extrusionOk="0">
                    <a:moveTo>
                      <a:pt x="1268" y="1"/>
                    </a:moveTo>
                    <a:cubicBezTo>
                      <a:pt x="1268" y="1"/>
                      <a:pt x="0" y="1835"/>
                      <a:pt x="401" y="1835"/>
                    </a:cubicBezTo>
                    <a:cubicBezTo>
                      <a:pt x="768" y="1835"/>
                      <a:pt x="2335" y="1768"/>
                      <a:pt x="2636" y="1268"/>
                    </a:cubicBezTo>
                    <a:cubicBezTo>
                      <a:pt x="2936" y="768"/>
                      <a:pt x="3103" y="334"/>
                      <a:pt x="3103" y="334"/>
                    </a:cubicBezTo>
                    <a:lnTo>
                      <a:pt x="12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0"/>
              <p:cNvSpPr/>
              <p:nvPr/>
            </p:nvSpPr>
            <p:spPr>
              <a:xfrm>
                <a:off x="6952825" y="3590863"/>
                <a:ext cx="137625" cy="107775"/>
              </a:xfrm>
              <a:custGeom>
                <a:avLst/>
                <a:gdLst/>
                <a:ahLst/>
                <a:cxnLst/>
                <a:rect l="l" t="t" r="r" b="b"/>
                <a:pathLst>
                  <a:path w="5505" h="4311" extrusionOk="0">
                    <a:moveTo>
                      <a:pt x="412" y="1"/>
                    </a:moveTo>
                    <a:cubicBezTo>
                      <a:pt x="386" y="1"/>
                      <a:pt x="360" y="3"/>
                      <a:pt x="335" y="7"/>
                    </a:cubicBezTo>
                    <a:cubicBezTo>
                      <a:pt x="101" y="41"/>
                      <a:pt x="1" y="307"/>
                      <a:pt x="34" y="508"/>
                    </a:cubicBezTo>
                    <a:cubicBezTo>
                      <a:pt x="34" y="541"/>
                      <a:pt x="1068" y="4177"/>
                      <a:pt x="5071" y="4310"/>
                    </a:cubicBezTo>
                    <a:cubicBezTo>
                      <a:pt x="5305" y="4310"/>
                      <a:pt x="5505" y="4143"/>
                      <a:pt x="5505" y="3877"/>
                    </a:cubicBezTo>
                    <a:cubicBezTo>
                      <a:pt x="5505" y="3676"/>
                      <a:pt x="5338" y="3476"/>
                      <a:pt x="5071" y="3476"/>
                    </a:cubicBezTo>
                    <a:cubicBezTo>
                      <a:pt x="1736" y="3376"/>
                      <a:pt x="868" y="407"/>
                      <a:pt x="835" y="307"/>
                    </a:cubicBezTo>
                    <a:cubicBezTo>
                      <a:pt x="806" y="103"/>
                      <a:pt x="598" y="1"/>
                      <a:pt x="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0"/>
              <p:cNvSpPr/>
              <p:nvPr/>
            </p:nvSpPr>
            <p:spPr>
              <a:xfrm>
                <a:off x="6973675" y="3611888"/>
                <a:ext cx="107600" cy="85575"/>
              </a:xfrm>
              <a:custGeom>
                <a:avLst/>
                <a:gdLst/>
                <a:ahLst/>
                <a:cxnLst/>
                <a:rect l="l" t="t" r="r" b="b"/>
                <a:pathLst>
                  <a:path w="4304" h="3423" extrusionOk="0">
                    <a:moveTo>
                      <a:pt x="2136" y="0"/>
                    </a:moveTo>
                    <a:cubicBezTo>
                      <a:pt x="2136" y="0"/>
                      <a:pt x="1" y="2035"/>
                      <a:pt x="134" y="3002"/>
                    </a:cubicBezTo>
                    <a:cubicBezTo>
                      <a:pt x="154" y="3317"/>
                      <a:pt x="856" y="3423"/>
                      <a:pt x="1594" y="3423"/>
                    </a:cubicBezTo>
                    <a:cubicBezTo>
                      <a:pt x="2109" y="3423"/>
                      <a:pt x="2641" y="3371"/>
                      <a:pt x="2970" y="3302"/>
                    </a:cubicBezTo>
                    <a:cubicBezTo>
                      <a:pt x="3537" y="3169"/>
                      <a:pt x="3670" y="2802"/>
                      <a:pt x="3870" y="2535"/>
                    </a:cubicBezTo>
                    <a:cubicBezTo>
                      <a:pt x="4304" y="1935"/>
                      <a:pt x="4237" y="1134"/>
                      <a:pt x="4237" y="1134"/>
                    </a:cubicBezTo>
                    <a:lnTo>
                      <a:pt x="2903" y="367"/>
                    </a:lnTo>
                    <a:lnTo>
                      <a:pt x="21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0"/>
              <p:cNvSpPr/>
              <p:nvPr/>
            </p:nvSpPr>
            <p:spPr>
              <a:xfrm>
                <a:off x="7283900" y="3696113"/>
                <a:ext cx="390300" cy="597950"/>
              </a:xfrm>
              <a:custGeom>
                <a:avLst/>
                <a:gdLst/>
                <a:ahLst/>
                <a:cxnLst/>
                <a:rect l="l" t="t" r="r" b="b"/>
                <a:pathLst>
                  <a:path w="15612" h="23918" extrusionOk="0">
                    <a:moveTo>
                      <a:pt x="8140" y="0"/>
                    </a:moveTo>
                    <a:cubicBezTo>
                      <a:pt x="8140" y="0"/>
                      <a:pt x="6105" y="4437"/>
                      <a:pt x="4604" y="8473"/>
                    </a:cubicBezTo>
                    <a:cubicBezTo>
                      <a:pt x="3103" y="12509"/>
                      <a:pt x="1" y="23517"/>
                      <a:pt x="1" y="23517"/>
                    </a:cubicBezTo>
                    <a:lnTo>
                      <a:pt x="3503" y="23917"/>
                    </a:lnTo>
                    <a:cubicBezTo>
                      <a:pt x="3503" y="23917"/>
                      <a:pt x="6672" y="13743"/>
                      <a:pt x="8574" y="10107"/>
                    </a:cubicBezTo>
                    <a:cubicBezTo>
                      <a:pt x="10442" y="6505"/>
                      <a:pt x="15612" y="3136"/>
                      <a:pt x="15612" y="3136"/>
                    </a:cubicBezTo>
                    <a:lnTo>
                      <a:pt x="81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0"/>
              <p:cNvSpPr/>
              <p:nvPr/>
            </p:nvSpPr>
            <p:spPr>
              <a:xfrm>
                <a:off x="7157150" y="4265688"/>
                <a:ext cx="241875" cy="111175"/>
              </a:xfrm>
              <a:custGeom>
                <a:avLst/>
                <a:gdLst/>
                <a:ahLst/>
                <a:cxnLst/>
                <a:rect l="l" t="t" r="r" b="b"/>
                <a:pathLst>
                  <a:path w="9675" h="4447" extrusionOk="0">
                    <a:moveTo>
                      <a:pt x="6705" y="0"/>
                    </a:moveTo>
                    <a:cubicBezTo>
                      <a:pt x="6705" y="0"/>
                      <a:pt x="5381" y="757"/>
                      <a:pt x="3907" y="757"/>
                    </a:cubicBezTo>
                    <a:cubicBezTo>
                      <a:pt x="3630" y="757"/>
                      <a:pt x="3348" y="731"/>
                      <a:pt x="3069" y="667"/>
                    </a:cubicBezTo>
                    <a:cubicBezTo>
                      <a:pt x="2667" y="565"/>
                      <a:pt x="2313" y="523"/>
                      <a:pt x="2002" y="523"/>
                    </a:cubicBezTo>
                    <a:cubicBezTo>
                      <a:pt x="483" y="523"/>
                      <a:pt x="0" y="1535"/>
                      <a:pt x="0" y="1535"/>
                    </a:cubicBezTo>
                    <a:cubicBezTo>
                      <a:pt x="0" y="1535"/>
                      <a:pt x="968" y="2302"/>
                      <a:pt x="3003" y="2836"/>
                    </a:cubicBezTo>
                    <a:cubicBezTo>
                      <a:pt x="4570" y="3236"/>
                      <a:pt x="6138" y="4003"/>
                      <a:pt x="7472" y="4370"/>
                    </a:cubicBezTo>
                    <a:cubicBezTo>
                      <a:pt x="7677" y="4424"/>
                      <a:pt x="7861" y="4446"/>
                      <a:pt x="8025" y="4446"/>
                    </a:cubicBezTo>
                    <a:cubicBezTo>
                      <a:pt x="8879" y="4446"/>
                      <a:pt x="9207" y="3836"/>
                      <a:pt x="9207" y="3836"/>
                    </a:cubicBezTo>
                    <a:cubicBezTo>
                      <a:pt x="9207" y="3836"/>
                      <a:pt x="9674" y="1001"/>
                      <a:pt x="9074" y="534"/>
                    </a:cubicBezTo>
                    <a:cubicBezTo>
                      <a:pt x="9041" y="510"/>
                      <a:pt x="9009" y="499"/>
                      <a:pt x="8977" y="499"/>
                    </a:cubicBezTo>
                    <a:cubicBezTo>
                      <a:pt x="8751" y="499"/>
                      <a:pt x="8505" y="1005"/>
                      <a:pt x="8104" y="1005"/>
                    </a:cubicBezTo>
                    <a:cubicBezTo>
                      <a:pt x="8083" y="1005"/>
                      <a:pt x="8061" y="1004"/>
                      <a:pt x="8040" y="1001"/>
                    </a:cubicBezTo>
                    <a:cubicBezTo>
                      <a:pt x="7506" y="901"/>
                      <a:pt x="6705" y="0"/>
                      <a:pt x="67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0"/>
              <p:cNvSpPr/>
              <p:nvPr/>
            </p:nvSpPr>
            <p:spPr>
              <a:xfrm>
                <a:off x="6704325" y="3964638"/>
                <a:ext cx="511225" cy="510375"/>
              </a:xfrm>
              <a:custGeom>
                <a:avLst/>
                <a:gdLst/>
                <a:ahLst/>
                <a:cxnLst/>
                <a:rect l="l" t="t" r="r" b="b"/>
                <a:pathLst>
                  <a:path w="20449" h="20415" extrusionOk="0">
                    <a:moveTo>
                      <a:pt x="10241" y="934"/>
                    </a:moveTo>
                    <a:cubicBezTo>
                      <a:pt x="15311" y="934"/>
                      <a:pt x="19481" y="5104"/>
                      <a:pt x="19481" y="10208"/>
                    </a:cubicBezTo>
                    <a:cubicBezTo>
                      <a:pt x="19481" y="15278"/>
                      <a:pt x="15311" y="19447"/>
                      <a:pt x="10241" y="19447"/>
                    </a:cubicBezTo>
                    <a:cubicBezTo>
                      <a:pt x="5138" y="19447"/>
                      <a:pt x="968" y="15278"/>
                      <a:pt x="968" y="10208"/>
                    </a:cubicBezTo>
                    <a:cubicBezTo>
                      <a:pt x="968" y="5104"/>
                      <a:pt x="5138" y="934"/>
                      <a:pt x="10241" y="934"/>
                    </a:cubicBezTo>
                    <a:close/>
                    <a:moveTo>
                      <a:pt x="10241" y="0"/>
                    </a:moveTo>
                    <a:cubicBezTo>
                      <a:pt x="4604" y="0"/>
                      <a:pt x="1" y="4570"/>
                      <a:pt x="1" y="10208"/>
                    </a:cubicBezTo>
                    <a:cubicBezTo>
                      <a:pt x="1" y="15845"/>
                      <a:pt x="4604" y="20415"/>
                      <a:pt x="10241" y="20415"/>
                    </a:cubicBezTo>
                    <a:cubicBezTo>
                      <a:pt x="15845" y="20415"/>
                      <a:pt x="20448" y="15845"/>
                      <a:pt x="20448" y="10208"/>
                    </a:cubicBezTo>
                    <a:cubicBezTo>
                      <a:pt x="20448" y="4570"/>
                      <a:pt x="15845" y="0"/>
                      <a:pt x="10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0"/>
              <p:cNvSpPr/>
              <p:nvPr/>
            </p:nvSpPr>
            <p:spPr>
              <a:xfrm>
                <a:off x="6935325" y="4193138"/>
                <a:ext cx="50050" cy="50050"/>
              </a:xfrm>
              <a:custGeom>
                <a:avLst/>
                <a:gdLst/>
                <a:ahLst/>
                <a:cxnLst/>
                <a:rect l="l" t="t" r="r" b="b"/>
                <a:pathLst>
                  <a:path w="2002" h="2002" extrusionOk="0">
                    <a:moveTo>
                      <a:pt x="1001" y="0"/>
                    </a:moveTo>
                    <a:cubicBezTo>
                      <a:pt x="434" y="0"/>
                      <a:pt x="0" y="467"/>
                      <a:pt x="0" y="1001"/>
                    </a:cubicBezTo>
                    <a:cubicBezTo>
                      <a:pt x="0" y="1568"/>
                      <a:pt x="434" y="2002"/>
                      <a:pt x="1001" y="2002"/>
                    </a:cubicBezTo>
                    <a:cubicBezTo>
                      <a:pt x="1535" y="2002"/>
                      <a:pt x="2002" y="1568"/>
                      <a:pt x="2002" y="1001"/>
                    </a:cubicBezTo>
                    <a:cubicBezTo>
                      <a:pt x="2002" y="467"/>
                      <a:pt x="1535" y="0"/>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0"/>
              <p:cNvSpPr/>
              <p:nvPr/>
            </p:nvSpPr>
            <p:spPr>
              <a:xfrm>
                <a:off x="7470700" y="3964638"/>
                <a:ext cx="511225" cy="510375"/>
              </a:xfrm>
              <a:custGeom>
                <a:avLst/>
                <a:gdLst/>
                <a:ahLst/>
                <a:cxnLst/>
                <a:rect l="l" t="t" r="r" b="b"/>
                <a:pathLst>
                  <a:path w="20449" h="20415" extrusionOk="0">
                    <a:moveTo>
                      <a:pt x="10208" y="934"/>
                    </a:moveTo>
                    <a:cubicBezTo>
                      <a:pt x="15312" y="934"/>
                      <a:pt x="19481" y="5104"/>
                      <a:pt x="19481" y="10208"/>
                    </a:cubicBezTo>
                    <a:cubicBezTo>
                      <a:pt x="19481" y="15278"/>
                      <a:pt x="15312" y="19447"/>
                      <a:pt x="10208" y="19447"/>
                    </a:cubicBezTo>
                    <a:cubicBezTo>
                      <a:pt x="5138" y="19447"/>
                      <a:pt x="968" y="15278"/>
                      <a:pt x="968" y="10208"/>
                    </a:cubicBezTo>
                    <a:cubicBezTo>
                      <a:pt x="968" y="5104"/>
                      <a:pt x="5138" y="934"/>
                      <a:pt x="10208" y="934"/>
                    </a:cubicBezTo>
                    <a:close/>
                    <a:moveTo>
                      <a:pt x="10208" y="0"/>
                    </a:moveTo>
                    <a:cubicBezTo>
                      <a:pt x="4604" y="0"/>
                      <a:pt x="1" y="4570"/>
                      <a:pt x="1" y="10208"/>
                    </a:cubicBezTo>
                    <a:cubicBezTo>
                      <a:pt x="1" y="15845"/>
                      <a:pt x="4604" y="20415"/>
                      <a:pt x="10208" y="20415"/>
                    </a:cubicBezTo>
                    <a:cubicBezTo>
                      <a:pt x="15845" y="20415"/>
                      <a:pt x="20449" y="15845"/>
                      <a:pt x="20449" y="10208"/>
                    </a:cubicBezTo>
                    <a:cubicBezTo>
                      <a:pt x="20449" y="4570"/>
                      <a:pt x="15845" y="0"/>
                      <a:pt x="10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0"/>
              <p:cNvSpPr/>
              <p:nvPr/>
            </p:nvSpPr>
            <p:spPr>
              <a:xfrm>
                <a:off x="7700875" y="4193138"/>
                <a:ext cx="50050" cy="50050"/>
              </a:xfrm>
              <a:custGeom>
                <a:avLst/>
                <a:gdLst/>
                <a:ahLst/>
                <a:cxnLst/>
                <a:rect l="l" t="t" r="r" b="b"/>
                <a:pathLst>
                  <a:path w="2002" h="2002" extrusionOk="0">
                    <a:moveTo>
                      <a:pt x="1001" y="0"/>
                    </a:moveTo>
                    <a:cubicBezTo>
                      <a:pt x="467" y="0"/>
                      <a:pt x="0" y="467"/>
                      <a:pt x="0" y="1001"/>
                    </a:cubicBezTo>
                    <a:cubicBezTo>
                      <a:pt x="0" y="1568"/>
                      <a:pt x="467" y="2002"/>
                      <a:pt x="1001" y="2002"/>
                    </a:cubicBezTo>
                    <a:cubicBezTo>
                      <a:pt x="1568" y="2002"/>
                      <a:pt x="2002" y="1568"/>
                      <a:pt x="2002" y="1001"/>
                    </a:cubicBezTo>
                    <a:cubicBezTo>
                      <a:pt x="2002" y="467"/>
                      <a:pt x="1568" y="0"/>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0"/>
              <p:cNvSpPr/>
              <p:nvPr/>
            </p:nvSpPr>
            <p:spPr>
              <a:xfrm>
                <a:off x="7032900" y="3832863"/>
                <a:ext cx="554575" cy="41725"/>
              </a:xfrm>
              <a:custGeom>
                <a:avLst/>
                <a:gdLst/>
                <a:ahLst/>
                <a:cxnLst/>
                <a:rect l="l" t="t" r="r" b="b"/>
                <a:pathLst>
                  <a:path w="22183" h="1669" extrusionOk="0">
                    <a:moveTo>
                      <a:pt x="434" y="1"/>
                    </a:moveTo>
                    <a:cubicBezTo>
                      <a:pt x="200" y="1"/>
                      <a:pt x="0" y="168"/>
                      <a:pt x="0" y="434"/>
                    </a:cubicBezTo>
                    <a:cubicBezTo>
                      <a:pt x="0" y="635"/>
                      <a:pt x="167" y="835"/>
                      <a:pt x="434" y="835"/>
                    </a:cubicBezTo>
                    <a:lnTo>
                      <a:pt x="21782" y="1669"/>
                    </a:lnTo>
                    <a:cubicBezTo>
                      <a:pt x="21983" y="1669"/>
                      <a:pt x="22183" y="1502"/>
                      <a:pt x="22183" y="1268"/>
                    </a:cubicBezTo>
                    <a:cubicBezTo>
                      <a:pt x="22183" y="1035"/>
                      <a:pt x="22016" y="835"/>
                      <a:pt x="21782" y="835"/>
                    </a:cubicBezTo>
                    <a:lnTo>
                      <a:pt x="4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0"/>
              <p:cNvSpPr/>
              <p:nvPr/>
            </p:nvSpPr>
            <p:spPr>
              <a:xfrm>
                <a:off x="7273900" y="4198538"/>
                <a:ext cx="72575" cy="177250"/>
              </a:xfrm>
              <a:custGeom>
                <a:avLst/>
                <a:gdLst/>
                <a:ahLst/>
                <a:cxnLst/>
                <a:rect l="l" t="t" r="r" b="b"/>
                <a:pathLst>
                  <a:path w="2903" h="7090" extrusionOk="0">
                    <a:moveTo>
                      <a:pt x="2450" y="0"/>
                    </a:moveTo>
                    <a:cubicBezTo>
                      <a:pt x="2269" y="0"/>
                      <a:pt x="2118" y="125"/>
                      <a:pt x="2035" y="318"/>
                    </a:cubicBezTo>
                    <a:lnTo>
                      <a:pt x="34" y="6556"/>
                    </a:lnTo>
                    <a:cubicBezTo>
                      <a:pt x="0" y="6822"/>
                      <a:pt x="134" y="7023"/>
                      <a:pt x="334" y="7089"/>
                    </a:cubicBezTo>
                    <a:lnTo>
                      <a:pt x="467" y="7089"/>
                    </a:lnTo>
                    <a:cubicBezTo>
                      <a:pt x="634" y="7089"/>
                      <a:pt x="801" y="7023"/>
                      <a:pt x="868" y="6822"/>
                    </a:cubicBezTo>
                    <a:lnTo>
                      <a:pt x="2869" y="551"/>
                    </a:lnTo>
                    <a:cubicBezTo>
                      <a:pt x="2903" y="318"/>
                      <a:pt x="2802" y="84"/>
                      <a:pt x="2569" y="18"/>
                    </a:cubicBezTo>
                    <a:cubicBezTo>
                      <a:pt x="2528" y="6"/>
                      <a:pt x="2489" y="0"/>
                      <a:pt x="2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0"/>
              <p:cNvSpPr/>
              <p:nvPr/>
            </p:nvSpPr>
            <p:spPr>
              <a:xfrm>
                <a:off x="7227200" y="4339988"/>
                <a:ext cx="115100" cy="52375"/>
              </a:xfrm>
              <a:custGeom>
                <a:avLst/>
                <a:gdLst/>
                <a:ahLst/>
                <a:cxnLst/>
                <a:rect l="l" t="t" r="r" b="b"/>
                <a:pathLst>
                  <a:path w="4604" h="2095" extrusionOk="0">
                    <a:moveTo>
                      <a:pt x="542" y="1"/>
                    </a:moveTo>
                    <a:cubicBezTo>
                      <a:pt x="334" y="1"/>
                      <a:pt x="147" y="150"/>
                      <a:pt x="67" y="364"/>
                    </a:cubicBezTo>
                    <a:cubicBezTo>
                      <a:pt x="0" y="597"/>
                      <a:pt x="167" y="898"/>
                      <a:pt x="401" y="964"/>
                    </a:cubicBezTo>
                    <a:lnTo>
                      <a:pt x="3903" y="2065"/>
                    </a:lnTo>
                    <a:cubicBezTo>
                      <a:pt x="3957" y="2085"/>
                      <a:pt x="4010" y="2094"/>
                      <a:pt x="4062" y="2094"/>
                    </a:cubicBezTo>
                    <a:cubicBezTo>
                      <a:pt x="4270" y="2094"/>
                      <a:pt x="4457" y="1945"/>
                      <a:pt x="4537" y="1732"/>
                    </a:cubicBezTo>
                    <a:cubicBezTo>
                      <a:pt x="4604" y="1465"/>
                      <a:pt x="4437" y="1198"/>
                      <a:pt x="4203" y="1098"/>
                    </a:cubicBezTo>
                    <a:lnTo>
                      <a:pt x="701" y="30"/>
                    </a:lnTo>
                    <a:cubicBezTo>
                      <a:pt x="648" y="10"/>
                      <a:pt x="594" y="1"/>
                      <a:pt x="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0"/>
              <p:cNvSpPr/>
              <p:nvPr/>
            </p:nvSpPr>
            <p:spPr>
              <a:xfrm>
                <a:off x="7260550" y="4128913"/>
                <a:ext cx="170975" cy="170975"/>
              </a:xfrm>
              <a:custGeom>
                <a:avLst/>
                <a:gdLst/>
                <a:ahLst/>
                <a:cxnLst/>
                <a:rect l="l" t="t" r="r" b="b"/>
                <a:pathLst>
                  <a:path w="6839" h="6839" extrusionOk="0">
                    <a:moveTo>
                      <a:pt x="3403" y="1"/>
                    </a:moveTo>
                    <a:cubicBezTo>
                      <a:pt x="1502" y="1"/>
                      <a:pt x="1" y="1535"/>
                      <a:pt x="1" y="3403"/>
                    </a:cubicBezTo>
                    <a:cubicBezTo>
                      <a:pt x="1" y="5304"/>
                      <a:pt x="1502" y="6839"/>
                      <a:pt x="3403" y="6839"/>
                    </a:cubicBezTo>
                    <a:cubicBezTo>
                      <a:pt x="5305" y="6839"/>
                      <a:pt x="6839" y="5304"/>
                      <a:pt x="6839" y="3403"/>
                    </a:cubicBezTo>
                    <a:cubicBezTo>
                      <a:pt x="6839" y="1535"/>
                      <a:pt x="5305" y="1"/>
                      <a:pt x="34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0"/>
              <p:cNvSpPr/>
              <p:nvPr/>
            </p:nvSpPr>
            <p:spPr>
              <a:xfrm>
                <a:off x="6946175" y="3534788"/>
                <a:ext cx="144275" cy="693400"/>
              </a:xfrm>
              <a:custGeom>
                <a:avLst/>
                <a:gdLst/>
                <a:ahLst/>
                <a:cxnLst/>
                <a:rect l="l" t="t" r="r" b="b"/>
                <a:pathLst>
                  <a:path w="5771" h="27736" extrusionOk="0">
                    <a:moveTo>
                      <a:pt x="1545" y="1"/>
                    </a:moveTo>
                    <a:cubicBezTo>
                      <a:pt x="1378" y="1"/>
                      <a:pt x="1224" y="155"/>
                      <a:pt x="1168" y="382"/>
                    </a:cubicBezTo>
                    <a:cubicBezTo>
                      <a:pt x="1168" y="449"/>
                      <a:pt x="834" y="3218"/>
                      <a:pt x="2335" y="4819"/>
                    </a:cubicBezTo>
                    <a:cubicBezTo>
                      <a:pt x="2969" y="5486"/>
                      <a:pt x="3803" y="5853"/>
                      <a:pt x="4804" y="5919"/>
                    </a:cubicBezTo>
                    <a:lnTo>
                      <a:pt x="67" y="27235"/>
                    </a:lnTo>
                    <a:cubicBezTo>
                      <a:pt x="0" y="27435"/>
                      <a:pt x="167" y="27702"/>
                      <a:pt x="400" y="27735"/>
                    </a:cubicBezTo>
                    <a:lnTo>
                      <a:pt x="467" y="27735"/>
                    </a:lnTo>
                    <a:cubicBezTo>
                      <a:pt x="634" y="27735"/>
                      <a:pt x="834" y="27602"/>
                      <a:pt x="901" y="27402"/>
                    </a:cubicBezTo>
                    <a:lnTo>
                      <a:pt x="5738" y="5619"/>
                    </a:lnTo>
                    <a:cubicBezTo>
                      <a:pt x="5771" y="5519"/>
                      <a:pt x="5738" y="5352"/>
                      <a:pt x="5637" y="5252"/>
                    </a:cubicBezTo>
                    <a:cubicBezTo>
                      <a:pt x="5571" y="5119"/>
                      <a:pt x="5437" y="5086"/>
                      <a:pt x="5304" y="5086"/>
                    </a:cubicBezTo>
                    <a:cubicBezTo>
                      <a:pt x="5248" y="5087"/>
                      <a:pt x="5194" y="5088"/>
                      <a:pt x="5139" y="5088"/>
                    </a:cubicBezTo>
                    <a:cubicBezTo>
                      <a:pt x="4215" y="5088"/>
                      <a:pt x="3473" y="4819"/>
                      <a:pt x="2969" y="4252"/>
                    </a:cubicBezTo>
                    <a:cubicBezTo>
                      <a:pt x="1735" y="2951"/>
                      <a:pt x="2002" y="516"/>
                      <a:pt x="2002" y="449"/>
                    </a:cubicBezTo>
                    <a:cubicBezTo>
                      <a:pt x="2002" y="249"/>
                      <a:pt x="1901" y="49"/>
                      <a:pt x="1635" y="15"/>
                    </a:cubicBezTo>
                    <a:cubicBezTo>
                      <a:pt x="1605" y="5"/>
                      <a:pt x="1575" y="1"/>
                      <a:pt x="1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0"/>
              <p:cNvSpPr/>
              <p:nvPr/>
            </p:nvSpPr>
            <p:spPr>
              <a:xfrm>
                <a:off x="7362300" y="3810038"/>
                <a:ext cx="253525" cy="419800"/>
              </a:xfrm>
              <a:custGeom>
                <a:avLst/>
                <a:gdLst/>
                <a:ahLst/>
                <a:cxnLst/>
                <a:rect l="l" t="t" r="r" b="b"/>
                <a:pathLst>
                  <a:path w="10141" h="16792" extrusionOk="0">
                    <a:moveTo>
                      <a:pt x="9683" y="1"/>
                    </a:moveTo>
                    <a:cubicBezTo>
                      <a:pt x="9539" y="1"/>
                      <a:pt x="9399" y="75"/>
                      <a:pt x="9307" y="213"/>
                    </a:cubicBezTo>
                    <a:lnTo>
                      <a:pt x="100" y="16191"/>
                    </a:lnTo>
                    <a:cubicBezTo>
                      <a:pt x="0" y="16392"/>
                      <a:pt x="34" y="16625"/>
                      <a:pt x="267" y="16758"/>
                    </a:cubicBezTo>
                    <a:cubicBezTo>
                      <a:pt x="334" y="16792"/>
                      <a:pt x="367" y="16792"/>
                      <a:pt x="467" y="16792"/>
                    </a:cubicBezTo>
                    <a:cubicBezTo>
                      <a:pt x="601" y="16792"/>
                      <a:pt x="768" y="16758"/>
                      <a:pt x="834" y="16592"/>
                    </a:cubicBezTo>
                    <a:lnTo>
                      <a:pt x="10041" y="614"/>
                    </a:lnTo>
                    <a:cubicBezTo>
                      <a:pt x="10141" y="413"/>
                      <a:pt x="10108" y="180"/>
                      <a:pt x="9874" y="47"/>
                    </a:cubicBezTo>
                    <a:cubicBezTo>
                      <a:pt x="9812" y="16"/>
                      <a:pt x="9747" y="1"/>
                      <a:pt x="96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0"/>
              <p:cNvSpPr/>
              <p:nvPr/>
            </p:nvSpPr>
            <p:spPr>
              <a:xfrm>
                <a:off x="7503825" y="3752488"/>
                <a:ext cx="263775" cy="87450"/>
              </a:xfrm>
              <a:custGeom>
                <a:avLst/>
                <a:gdLst/>
                <a:ahLst/>
                <a:cxnLst/>
                <a:rect l="l" t="t" r="r" b="b"/>
                <a:pathLst>
                  <a:path w="10551" h="3498" extrusionOk="0">
                    <a:moveTo>
                      <a:pt x="7648" y="1"/>
                    </a:moveTo>
                    <a:cubicBezTo>
                      <a:pt x="6342" y="1"/>
                      <a:pt x="6239" y="863"/>
                      <a:pt x="4311" y="863"/>
                    </a:cubicBezTo>
                    <a:cubicBezTo>
                      <a:pt x="4167" y="863"/>
                      <a:pt x="4012" y="858"/>
                      <a:pt x="3846" y="847"/>
                    </a:cubicBezTo>
                    <a:cubicBezTo>
                      <a:pt x="2923" y="790"/>
                      <a:pt x="2211" y="736"/>
                      <a:pt x="1669" y="736"/>
                    </a:cubicBezTo>
                    <a:cubicBezTo>
                      <a:pt x="642" y="736"/>
                      <a:pt x="219" y="928"/>
                      <a:pt x="110" y="1648"/>
                    </a:cubicBezTo>
                    <a:cubicBezTo>
                      <a:pt x="1" y="2550"/>
                      <a:pt x="4396" y="3497"/>
                      <a:pt x="6719" y="3497"/>
                    </a:cubicBezTo>
                    <a:cubicBezTo>
                      <a:pt x="7231" y="3497"/>
                      <a:pt x="7642" y="3451"/>
                      <a:pt x="7882" y="3349"/>
                    </a:cubicBezTo>
                    <a:cubicBezTo>
                      <a:pt x="10551" y="2248"/>
                      <a:pt x="10284" y="380"/>
                      <a:pt x="8216" y="47"/>
                    </a:cubicBezTo>
                    <a:cubicBezTo>
                      <a:pt x="8003" y="15"/>
                      <a:pt x="7815" y="1"/>
                      <a:pt x="76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0"/>
              <p:cNvSpPr/>
              <p:nvPr/>
            </p:nvSpPr>
            <p:spPr>
              <a:xfrm>
                <a:off x="7027050" y="3853938"/>
                <a:ext cx="710550" cy="377575"/>
              </a:xfrm>
              <a:custGeom>
                <a:avLst/>
                <a:gdLst/>
                <a:ahLst/>
                <a:cxnLst/>
                <a:rect l="l" t="t" r="r" b="b"/>
                <a:pathLst>
                  <a:path w="28422" h="15103" extrusionOk="0">
                    <a:moveTo>
                      <a:pt x="21999" y="1"/>
                    </a:moveTo>
                    <a:cubicBezTo>
                      <a:pt x="21949" y="1"/>
                      <a:pt x="21898" y="9"/>
                      <a:pt x="21850" y="25"/>
                    </a:cubicBezTo>
                    <a:cubicBezTo>
                      <a:pt x="21616" y="125"/>
                      <a:pt x="21549" y="359"/>
                      <a:pt x="21616" y="592"/>
                    </a:cubicBezTo>
                    <a:lnTo>
                      <a:pt x="27387" y="14269"/>
                    </a:lnTo>
                    <a:lnTo>
                      <a:pt x="12877" y="14102"/>
                    </a:lnTo>
                    <a:lnTo>
                      <a:pt x="768" y="1093"/>
                    </a:lnTo>
                    <a:cubicBezTo>
                      <a:pt x="678" y="966"/>
                      <a:pt x="577" y="908"/>
                      <a:pt x="473" y="908"/>
                    </a:cubicBezTo>
                    <a:cubicBezTo>
                      <a:pt x="384" y="908"/>
                      <a:pt x="293" y="949"/>
                      <a:pt x="201" y="1026"/>
                    </a:cubicBezTo>
                    <a:cubicBezTo>
                      <a:pt x="1" y="1193"/>
                      <a:pt x="1" y="1459"/>
                      <a:pt x="168" y="1626"/>
                    </a:cubicBezTo>
                    <a:lnTo>
                      <a:pt x="12376" y="14802"/>
                    </a:lnTo>
                    <a:cubicBezTo>
                      <a:pt x="12443" y="14869"/>
                      <a:pt x="12543" y="14936"/>
                      <a:pt x="12676" y="14936"/>
                    </a:cubicBezTo>
                    <a:lnTo>
                      <a:pt x="28021" y="15103"/>
                    </a:lnTo>
                    <a:cubicBezTo>
                      <a:pt x="28188" y="15103"/>
                      <a:pt x="28288" y="15002"/>
                      <a:pt x="28354" y="14936"/>
                    </a:cubicBezTo>
                    <a:cubicBezTo>
                      <a:pt x="28421" y="14802"/>
                      <a:pt x="28421" y="14636"/>
                      <a:pt x="28388" y="14502"/>
                    </a:cubicBezTo>
                    <a:lnTo>
                      <a:pt x="22383" y="259"/>
                    </a:lnTo>
                    <a:cubicBezTo>
                      <a:pt x="22308" y="82"/>
                      <a:pt x="22155" y="1"/>
                      <a:pt x="219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0"/>
              <p:cNvSpPr/>
              <p:nvPr/>
            </p:nvSpPr>
            <p:spPr>
              <a:xfrm>
                <a:off x="7271400" y="4058863"/>
                <a:ext cx="66725" cy="48400"/>
              </a:xfrm>
              <a:custGeom>
                <a:avLst/>
                <a:gdLst/>
                <a:ahLst/>
                <a:cxnLst/>
                <a:rect l="l" t="t" r="r" b="b"/>
                <a:pathLst>
                  <a:path w="2669" h="1936" extrusionOk="0">
                    <a:moveTo>
                      <a:pt x="2602" y="1"/>
                    </a:moveTo>
                    <a:lnTo>
                      <a:pt x="0" y="301"/>
                    </a:lnTo>
                    <a:lnTo>
                      <a:pt x="234" y="1935"/>
                    </a:lnTo>
                    <a:lnTo>
                      <a:pt x="2669" y="1735"/>
                    </a:lnTo>
                    <a:lnTo>
                      <a:pt x="26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0"/>
              <p:cNvSpPr/>
              <p:nvPr/>
            </p:nvSpPr>
            <p:spPr>
              <a:xfrm>
                <a:off x="7133800" y="4069488"/>
                <a:ext cx="235200" cy="117600"/>
              </a:xfrm>
              <a:custGeom>
                <a:avLst/>
                <a:gdLst/>
                <a:ahLst/>
                <a:cxnLst/>
                <a:rect l="l" t="t" r="r" b="b"/>
                <a:pathLst>
                  <a:path w="9408" h="4704" extrusionOk="0">
                    <a:moveTo>
                      <a:pt x="7879" y="1"/>
                    </a:moveTo>
                    <a:cubicBezTo>
                      <a:pt x="7579" y="1"/>
                      <a:pt x="7612" y="718"/>
                      <a:pt x="7172" y="843"/>
                    </a:cubicBezTo>
                    <a:cubicBezTo>
                      <a:pt x="7100" y="866"/>
                      <a:pt x="7018" y="875"/>
                      <a:pt x="6931" y="875"/>
                    </a:cubicBezTo>
                    <a:cubicBezTo>
                      <a:pt x="6370" y="875"/>
                      <a:pt x="5571" y="476"/>
                      <a:pt x="5571" y="476"/>
                    </a:cubicBezTo>
                    <a:cubicBezTo>
                      <a:pt x="5571" y="476"/>
                      <a:pt x="4270" y="2211"/>
                      <a:pt x="2502" y="2544"/>
                    </a:cubicBezTo>
                    <a:cubicBezTo>
                      <a:pt x="101" y="2978"/>
                      <a:pt x="0" y="4579"/>
                      <a:pt x="0" y="4579"/>
                    </a:cubicBezTo>
                    <a:cubicBezTo>
                      <a:pt x="0" y="4579"/>
                      <a:pt x="483" y="4703"/>
                      <a:pt x="1395" y="4703"/>
                    </a:cubicBezTo>
                    <a:cubicBezTo>
                      <a:pt x="1901" y="4703"/>
                      <a:pt x="2540" y="4665"/>
                      <a:pt x="3303" y="4546"/>
                    </a:cubicBezTo>
                    <a:cubicBezTo>
                      <a:pt x="4937" y="4279"/>
                      <a:pt x="6639" y="4346"/>
                      <a:pt x="8006" y="4146"/>
                    </a:cubicBezTo>
                    <a:cubicBezTo>
                      <a:pt x="9307" y="3912"/>
                      <a:pt x="9407" y="2978"/>
                      <a:pt x="9407" y="2978"/>
                    </a:cubicBezTo>
                    <a:cubicBezTo>
                      <a:pt x="9407" y="2978"/>
                      <a:pt x="8673" y="176"/>
                      <a:pt x="7939" y="9"/>
                    </a:cubicBezTo>
                    <a:cubicBezTo>
                      <a:pt x="7918" y="3"/>
                      <a:pt x="7898" y="1"/>
                      <a:pt x="78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0"/>
              <p:cNvSpPr/>
              <p:nvPr/>
            </p:nvSpPr>
            <p:spPr>
              <a:xfrm>
                <a:off x="7180025" y="3614838"/>
                <a:ext cx="530400" cy="461200"/>
              </a:xfrm>
              <a:custGeom>
                <a:avLst/>
                <a:gdLst/>
                <a:ahLst/>
                <a:cxnLst/>
                <a:rect l="l" t="t" r="r" b="b"/>
                <a:pathLst>
                  <a:path w="21216" h="18448" extrusionOk="0">
                    <a:moveTo>
                      <a:pt x="19615" y="1"/>
                    </a:moveTo>
                    <a:lnTo>
                      <a:pt x="11209" y="268"/>
                    </a:lnTo>
                    <a:cubicBezTo>
                      <a:pt x="11209" y="268"/>
                      <a:pt x="1768" y="3737"/>
                      <a:pt x="868" y="6672"/>
                    </a:cubicBezTo>
                    <a:cubicBezTo>
                      <a:pt x="1" y="9541"/>
                      <a:pt x="3636" y="18447"/>
                      <a:pt x="3636" y="18447"/>
                    </a:cubicBezTo>
                    <a:lnTo>
                      <a:pt x="6438" y="18180"/>
                    </a:lnTo>
                    <a:cubicBezTo>
                      <a:pt x="6438" y="18180"/>
                      <a:pt x="5438" y="10108"/>
                      <a:pt x="5871" y="8273"/>
                    </a:cubicBezTo>
                    <a:cubicBezTo>
                      <a:pt x="6305" y="6606"/>
                      <a:pt x="16479" y="8007"/>
                      <a:pt x="18847" y="6439"/>
                    </a:cubicBezTo>
                    <a:cubicBezTo>
                      <a:pt x="21216" y="4904"/>
                      <a:pt x="19615" y="1"/>
                      <a:pt x="19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0"/>
              <p:cNvSpPr/>
              <p:nvPr/>
            </p:nvSpPr>
            <p:spPr>
              <a:xfrm>
                <a:off x="7314750" y="3191463"/>
                <a:ext cx="437850" cy="542950"/>
              </a:xfrm>
              <a:custGeom>
                <a:avLst/>
                <a:gdLst/>
                <a:ahLst/>
                <a:cxnLst/>
                <a:rect l="l" t="t" r="r" b="b"/>
                <a:pathLst>
                  <a:path w="17514" h="21718" extrusionOk="0">
                    <a:moveTo>
                      <a:pt x="3143" y="1"/>
                    </a:moveTo>
                    <a:cubicBezTo>
                      <a:pt x="909" y="1"/>
                      <a:pt x="368" y="2307"/>
                      <a:pt x="368" y="2307"/>
                    </a:cubicBezTo>
                    <a:cubicBezTo>
                      <a:pt x="368" y="2307"/>
                      <a:pt x="1" y="4575"/>
                      <a:pt x="902" y="7110"/>
                    </a:cubicBezTo>
                    <a:cubicBezTo>
                      <a:pt x="2002" y="10146"/>
                      <a:pt x="3604" y="11613"/>
                      <a:pt x="4371" y="13648"/>
                    </a:cubicBezTo>
                    <a:cubicBezTo>
                      <a:pt x="5005" y="15349"/>
                      <a:pt x="5738" y="17551"/>
                      <a:pt x="5738" y="17551"/>
                    </a:cubicBezTo>
                    <a:cubicBezTo>
                      <a:pt x="5738" y="17551"/>
                      <a:pt x="10808" y="21717"/>
                      <a:pt x="13619" y="21717"/>
                    </a:cubicBezTo>
                    <a:cubicBezTo>
                      <a:pt x="14266" y="21717"/>
                      <a:pt x="14793" y="21496"/>
                      <a:pt x="15112" y="20953"/>
                    </a:cubicBezTo>
                    <a:cubicBezTo>
                      <a:pt x="17513" y="16850"/>
                      <a:pt x="11576" y="5042"/>
                      <a:pt x="7273" y="1806"/>
                    </a:cubicBezTo>
                    <a:cubicBezTo>
                      <a:pt x="5487" y="464"/>
                      <a:pt x="4145" y="1"/>
                      <a:pt x="3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0"/>
              <p:cNvSpPr/>
              <p:nvPr/>
            </p:nvSpPr>
            <p:spPr>
              <a:xfrm>
                <a:off x="7078750" y="3386713"/>
                <a:ext cx="312750" cy="250200"/>
              </a:xfrm>
              <a:custGeom>
                <a:avLst/>
                <a:gdLst/>
                <a:ahLst/>
                <a:cxnLst/>
                <a:rect l="l" t="t" r="r" b="b"/>
                <a:pathLst>
                  <a:path w="12510" h="10008" extrusionOk="0">
                    <a:moveTo>
                      <a:pt x="9274" y="1"/>
                    </a:moveTo>
                    <a:cubicBezTo>
                      <a:pt x="9274" y="1"/>
                      <a:pt x="8173" y="2202"/>
                      <a:pt x="5138" y="4971"/>
                    </a:cubicBezTo>
                    <a:cubicBezTo>
                      <a:pt x="3603" y="6339"/>
                      <a:pt x="1" y="7673"/>
                      <a:pt x="1" y="7673"/>
                    </a:cubicBezTo>
                    <a:lnTo>
                      <a:pt x="635" y="10008"/>
                    </a:lnTo>
                    <a:cubicBezTo>
                      <a:pt x="635" y="10008"/>
                      <a:pt x="7540" y="7940"/>
                      <a:pt x="9007" y="5872"/>
                    </a:cubicBezTo>
                    <a:cubicBezTo>
                      <a:pt x="10508" y="3837"/>
                      <a:pt x="12510" y="1035"/>
                      <a:pt x="12510" y="1035"/>
                    </a:cubicBezTo>
                    <a:lnTo>
                      <a:pt x="92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0"/>
              <p:cNvSpPr/>
              <p:nvPr/>
            </p:nvSpPr>
            <p:spPr>
              <a:xfrm>
                <a:off x="7279725" y="3272913"/>
                <a:ext cx="178500" cy="181375"/>
              </a:xfrm>
              <a:custGeom>
                <a:avLst/>
                <a:gdLst/>
                <a:ahLst/>
                <a:cxnLst/>
                <a:rect l="l" t="t" r="r" b="b"/>
                <a:pathLst>
                  <a:path w="7140" h="7255" extrusionOk="0">
                    <a:moveTo>
                      <a:pt x="4576" y="0"/>
                    </a:moveTo>
                    <a:cubicBezTo>
                      <a:pt x="2554" y="0"/>
                      <a:pt x="1" y="5020"/>
                      <a:pt x="1" y="5020"/>
                    </a:cubicBezTo>
                    <a:lnTo>
                      <a:pt x="3670" y="7255"/>
                    </a:lnTo>
                    <a:cubicBezTo>
                      <a:pt x="3670" y="7255"/>
                      <a:pt x="7139" y="917"/>
                      <a:pt x="5005" y="83"/>
                    </a:cubicBezTo>
                    <a:cubicBezTo>
                      <a:pt x="4865" y="27"/>
                      <a:pt x="4722" y="0"/>
                      <a:pt x="4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0"/>
              <p:cNvSpPr/>
              <p:nvPr/>
            </p:nvSpPr>
            <p:spPr>
              <a:xfrm>
                <a:off x="6971175" y="3576863"/>
                <a:ext cx="129300" cy="110875"/>
              </a:xfrm>
              <a:custGeom>
                <a:avLst/>
                <a:gdLst/>
                <a:ahLst/>
                <a:cxnLst/>
                <a:rect l="l" t="t" r="r" b="b"/>
                <a:pathLst>
                  <a:path w="5172" h="4435" extrusionOk="0">
                    <a:moveTo>
                      <a:pt x="4337" y="0"/>
                    </a:moveTo>
                    <a:cubicBezTo>
                      <a:pt x="4337" y="0"/>
                      <a:pt x="1135" y="834"/>
                      <a:pt x="735" y="1201"/>
                    </a:cubicBezTo>
                    <a:cubicBezTo>
                      <a:pt x="301" y="1568"/>
                      <a:pt x="1" y="2402"/>
                      <a:pt x="835" y="3102"/>
                    </a:cubicBezTo>
                    <a:cubicBezTo>
                      <a:pt x="1580" y="3728"/>
                      <a:pt x="2272" y="4435"/>
                      <a:pt x="2887" y="4435"/>
                    </a:cubicBezTo>
                    <a:cubicBezTo>
                      <a:pt x="2960" y="4435"/>
                      <a:pt x="3032" y="4425"/>
                      <a:pt x="3103" y="4403"/>
                    </a:cubicBezTo>
                    <a:cubicBezTo>
                      <a:pt x="3770" y="4203"/>
                      <a:pt x="5171" y="2402"/>
                      <a:pt x="5171" y="2402"/>
                    </a:cubicBezTo>
                    <a:lnTo>
                      <a:pt x="43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0"/>
              <p:cNvSpPr/>
              <p:nvPr/>
            </p:nvSpPr>
            <p:spPr>
              <a:xfrm>
                <a:off x="7296425" y="3157388"/>
                <a:ext cx="98425" cy="107600"/>
              </a:xfrm>
              <a:custGeom>
                <a:avLst/>
                <a:gdLst/>
                <a:ahLst/>
                <a:cxnLst/>
                <a:rect l="l" t="t" r="r" b="b"/>
                <a:pathLst>
                  <a:path w="3937" h="4304" extrusionOk="0">
                    <a:moveTo>
                      <a:pt x="2168" y="0"/>
                    </a:moveTo>
                    <a:lnTo>
                      <a:pt x="0" y="2369"/>
                    </a:lnTo>
                    <a:lnTo>
                      <a:pt x="1234" y="4304"/>
                    </a:lnTo>
                    <a:lnTo>
                      <a:pt x="3936" y="1335"/>
                    </a:lnTo>
                    <a:lnTo>
                      <a:pt x="2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0"/>
              <p:cNvSpPr/>
              <p:nvPr/>
            </p:nvSpPr>
            <p:spPr>
              <a:xfrm>
                <a:off x="7231375" y="3088413"/>
                <a:ext cx="134200" cy="144200"/>
              </a:xfrm>
              <a:custGeom>
                <a:avLst/>
                <a:gdLst/>
                <a:ahLst/>
                <a:cxnLst/>
                <a:rect l="l" t="t" r="r" b="b"/>
                <a:pathLst>
                  <a:path w="5368" h="5768" extrusionOk="0">
                    <a:moveTo>
                      <a:pt x="1727" y="0"/>
                    </a:moveTo>
                    <a:cubicBezTo>
                      <a:pt x="1472" y="0"/>
                      <a:pt x="1207" y="19"/>
                      <a:pt x="934" y="58"/>
                    </a:cubicBezTo>
                    <a:cubicBezTo>
                      <a:pt x="934" y="58"/>
                      <a:pt x="868" y="958"/>
                      <a:pt x="834" y="2059"/>
                    </a:cubicBezTo>
                    <a:lnTo>
                      <a:pt x="0" y="3360"/>
                    </a:lnTo>
                    <a:lnTo>
                      <a:pt x="701" y="3727"/>
                    </a:lnTo>
                    <a:cubicBezTo>
                      <a:pt x="701" y="4794"/>
                      <a:pt x="868" y="5595"/>
                      <a:pt x="1101" y="5728"/>
                    </a:cubicBezTo>
                    <a:cubicBezTo>
                      <a:pt x="1155" y="5755"/>
                      <a:pt x="1226" y="5768"/>
                      <a:pt x="1310" y="5768"/>
                    </a:cubicBezTo>
                    <a:cubicBezTo>
                      <a:pt x="2167" y="5768"/>
                      <a:pt x="4436" y="4456"/>
                      <a:pt x="4770" y="3393"/>
                    </a:cubicBezTo>
                    <a:cubicBezTo>
                      <a:pt x="5368" y="1363"/>
                      <a:pt x="3906" y="0"/>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0"/>
              <p:cNvSpPr/>
              <p:nvPr/>
            </p:nvSpPr>
            <p:spPr>
              <a:xfrm>
                <a:off x="7332275" y="3114538"/>
                <a:ext cx="44225" cy="47000"/>
              </a:xfrm>
              <a:custGeom>
                <a:avLst/>
                <a:gdLst/>
                <a:ahLst/>
                <a:cxnLst/>
                <a:rect l="l" t="t" r="r" b="b"/>
                <a:pathLst>
                  <a:path w="1769" h="1880" extrusionOk="0">
                    <a:moveTo>
                      <a:pt x="1003" y="0"/>
                    </a:moveTo>
                    <a:cubicBezTo>
                      <a:pt x="669" y="0"/>
                      <a:pt x="336" y="274"/>
                      <a:pt x="201" y="680"/>
                    </a:cubicBezTo>
                    <a:cubicBezTo>
                      <a:pt x="0" y="1181"/>
                      <a:pt x="167" y="1681"/>
                      <a:pt x="568" y="1848"/>
                    </a:cubicBezTo>
                    <a:cubicBezTo>
                      <a:pt x="627" y="1869"/>
                      <a:pt x="689" y="1880"/>
                      <a:pt x="752" y="1880"/>
                    </a:cubicBezTo>
                    <a:cubicBezTo>
                      <a:pt x="1079" y="1880"/>
                      <a:pt x="1434" y="1605"/>
                      <a:pt x="1602" y="1214"/>
                    </a:cubicBezTo>
                    <a:cubicBezTo>
                      <a:pt x="1768" y="714"/>
                      <a:pt x="1602" y="180"/>
                      <a:pt x="1235" y="47"/>
                    </a:cubicBezTo>
                    <a:cubicBezTo>
                      <a:pt x="1159" y="15"/>
                      <a:pt x="1081" y="0"/>
                      <a:pt x="1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0"/>
              <p:cNvSpPr/>
              <p:nvPr/>
            </p:nvSpPr>
            <p:spPr>
              <a:xfrm>
                <a:off x="7327275" y="3077338"/>
                <a:ext cx="23375" cy="80075"/>
              </a:xfrm>
              <a:custGeom>
                <a:avLst/>
                <a:gdLst/>
                <a:ahLst/>
                <a:cxnLst/>
                <a:rect l="l" t="t" r="r" b="b"/>
                <a:pathLst>
                  <a:path w="935" h="3203" extrusionOk="0">
                    <a:moveTo>
                      <a:pt x="167" y="0"/>
                    </a:moveTo>
                    <a:lnTo>
                      <a:pt x="0" y="3202"/>
                    </a:lnTo>
                    <a:lnTo>
                      <a:pt x="934" y="2002"/>
                    </a:lnTo>
                    <a:lnTo>
                      <a:pt x="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0"/>
              <p:cNvSpPr/>
              <p:nvPr/>
            </p:nvSpPr>
            <p:spPr>
              <a:xfrm>
                <a:off x="7253050" y="3004388"/>
                <a:ext cx="179025" cy="148050"/>
              </a:xfrm>
              <a:custGeom>
                <a:avLst/>
                <a:gdLst/>
                <a:ahLst/>
                <a:cxnLst/>
                <a:rect l="l" t="t" r="r" b="b"/>
                <a:pathLst>
                  <a:path w="7161" h="5922" extrusionOk="0">
                    <a:moveTo>
                      <a:pt x="4205" y="1"/>
                    </a:moveTo>
                    <a:cubicBezTo>
                      <a:pt x="3315" y="1"/>
                      <a:pt x="2577" y="522"/>
                      <a:pt x="2035" y="750"/>
                    </a:cubicBezTo>
                    <a:cubicBezTo>
                      <a:pt x="167" y="1450"/>
                      <a:pt x="1" y="3752"/>
                      <a:pt x="1" y="3752"/>
                    </a:cubicBezTo>
                    <a:cubicBezTo>
                      <a:pt x="134" y="4152"/>
                      <a:pt x="5404" y="5787"/>
                      <a:pt x="5971" y="5920"/>
                    </a:cubicBezTo>
                    <a:cubicBezTo>
                      <a:pt x="5977" y="5921"/>
                      <a:pt x="5983" y="5922"/>
                      <a:pt x="5989" y="5922"/>
                    </a:cubicBezTo>
                    <a:cubicBezTo>
                      <a:pt x="6395" y="5922"/>
                      <a:pt x="7160" y="3697"/>
                      <a:pt x="6338" y="2218"/>
                    </a:cubicBezTo>
                    <a:cubicBezTo>
                      <a:pt x="5971" y="1484"/>
                      <a:pt x="5571" y="250"/>
                      <a:pt x="4671" y="49"/>
                    </a:cubicBezTo>
                    <a:cubicBezTo>
                      <a:pt x="4511" y="16"/>
                      <a:pt x="4356" y="1"/>
                      <a:pt x="4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12" name="Google Shape;2612;p70"/>
          <p:cNvGrpSpPr/>
          <p:nvPr/>
        </p:nvGrpSpPr>
        <p:grpSpPr>
          <a:xfrm>
            <a:off x="5178275" y="3052676"/>
            <a:ext cx="1211725" cy="1396662"/>
            <a:chOff x="5178275" y="3056525"/>
            <a:chExt cx="1211725" cy="1396662"/>
          </a:xfrm>
        </p:grpSpPr>
        <p:sp>
          <p:nvSpPr>
            <p:cNvPr id="2613" name="Google Shape;2613;p70"/>
            <p:cNvSpPr/>
            <p:nvPr/>
          </p:nvSpPr>
          <p:spPr>
            <a:xfrm>
              <a:off x="5178276" y="4408713"/>
              <a:ext cx="471217" cy="44474"/>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0"/>
            <p:cNvSpPr/>
            <p:nvPr/>
          </p:nvSpPr>
          <p:spPr>
            <a:xfrm>
              <a:off x="5918776" y="4408713"/>
              <a:ext cx="471217" cy="44474"/>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5" name="Google Shape;2615;p70"/>
            <p:cNvGrpSpPr/>
            <p:nvPr/>
          </p:nvGrpSpPr>
          <p:grpSpPr>
            <a:xfrm>
              <a:off x="5178275" y="3056525"/>
              <a:ext cx="1211725" cy="1366350"/>
              <a:chOff x="5378300" y="2848300"/>
              <a:chExt cx="1211725" cy="1366350"/>
            </a:xfrm>
          </p:grpSpPr>
          <p:sp>
            <p:nvSpPr>
              <p:cNvPr id="2616" name="Google Shape;2616;p70"/>
              <p:cNvSpPr/>
              <p:nvPr/>
            </p:nvSpPr>
            <p:spPr>
              <a:xfrm>
                <a:off x="6052950" y="3438250"/>
                <a:ext cx="284375" cy="607125"/>
              </a:xfrm>
              <a:custGeom>
                <a:avLst/>
                <a:gdLst/>
                <a:ahLst/>
                <a:cxnLst/>
                <a:rect l="l" t="t" r="r" b="b"/>
                <a:pathLst>
                  <a:path w="11375" h="24285" extrusionOk="0">
                    <a:moveTo>
                      <a:pt x="6638" y="0"/>
                    </a:moveTo>
                    <a:lnTo>
                      <a:pt x="967" y="11675"/>
                    </a:lnTo>
                    <a:lnTo>
                      <a:pt x="0" y="24284"/>
                    </a:lnTo>
                    <a:lnTo>
                      <a:pt x="2135" y="24218"/>
                    </a:lnTo>
                    <a:lnTo>
                      <a:pt x="3503" y="12776"/>
                    </a:lnTo>
                    <a:lnTo>
                      <a:pt x="11375" y="3036"/>
                    </a:lnTo>
                    <a:lnTo>
                      <a:pt x="66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0"/>
              <p:cNvSpPr/>
              <p:nvPr/>
            </p:nvSpPr>
            <p:spPr>
              <a:xfrm>
                <a:off x="5945375" y="4012000"/>
                <a:ext cx="209325" cy="151800"/>
              </a:xfrm>
              <a:custGeom>
                <a:avLst/>
                <a:gdLst/>
                <a:ahLst/>
                <a:cxnLst/>
                <a:rect l="l" t="t" r="r" b="b"/>
                <a:pathLst>
                  <a:path w="8373" h="6072" extrusionOk="0">
                    <a:moveTo>
                      <a:pt x="6605" y="0"/>
                    </a:moveTo>
                    <a:lnTo>
                      <a:pt x="3936" y="1401"/>
                    </a:lnTo>
                    <a:cubicBezTo>
                      <a:pt x="3936" y="1401"/>
                      <a:pt x="1168" y="3436"/>
                      <a:pt x="600" y="4303"/>
                    </a:cubicBezTo>
                    <a:cubicBezTo>
                      <a:pt x="0" y="5170"/>
                      <a:pt x="534" y="6071"/>
                      <a:pt x="534" y="6071"/>
                    </a:cubicBezTo>
                    <a:cubicBezTo>
                      <a:pt x="534" y="6071"/>
                      <a:pt x="3536" y="5004"/>
                      <a:pt x="5671" y="3803"/>
                    </a:cubicBezTo>
                    <a:cubicBezTo>
                      <a:pt x="6104" y="3603"/>
                      <a:pt x="7972" y="2969"/>
                      <a:pt x="8106" y="2569"/>
                    </a:cubicBezTo>
                    <a:cubicBezTo>
                      <a:pt x="8373" y="1735"/>
                      <a:pt x="6605" y="0"/>
                      <a:pt x="66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0"/>
              <p:cNvSpPr/>
              <p:nvPr/>
            </p:nvSpPr>
            <p:spPr>
              <a:xfrm>
                <a:off x="5987050" y="3982375"/>
                <a:ext cx="80100" cy="168900"/>
              </a:xfrm>
              <a:custGeom>
                <a:avLst/>
                <a:gdLst/>
                <a:ahLst/>
                <a:cxnLst/>
                <a:rect l="l" t="t" r="r" b="b"/>
                <a:pathLst>
                  <a:path w="3204" h="6756" extrusionOk="0">
                    <a:moveTo>
                      <a:pt x="446" y="0"/>
                    </a:moveTo>
                    <a:cubicBezTo>
                      <a:pt x="407" y="0"/>
                      <a:pt x="370" y="6"/>
                      <a:pt x="334" y="18"/>
                    </a:cubicBezTo>
                    <a:cubicBezTo>
                      <a:pt x="134" y="118"/>
                      <a:pt x="1" y="351"/>
                      <a:pt x="101" y="585"/>
                    </a:cubicBezTo>
                    <a:lnTo>
                      <a:pt x="2336" y="6489"/>
                    </a:lnTo>
                    <a:cubicBezTo>
                      <a:pt x="2369" y="6656"/>
                      <a:pt x="2536" y="6756"/>
                      <a:pt x="2703" y="6756"/>
                    </a:cubicBezTo>
                    <a:lnTo>
                      <a:pt x="2870" y="6756"/>
                    </a:lnTo>
                    <a:cubicBezTo>
                      <a:pt x="3103" y="6656"/>
                      <a:pt x="3203" y="6422"/>
                      <a:pt x="3136" y="6189"/>
                    </a:cubicBezTo>
                    <a:lnTo>
                      <a:pt x="868" y="284"/>
                    </a:lnTo>
                    <a:cubicBezTo>
                      <a:pt x="813" y="120"/>
                      <a:pt x="623" y="0"/>
                      <a:pt x="4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0"/>
              <p:cNvSpPr/>
              <p:nvPr/>
            </p:nvSpPr>
            <p:spPr>
              <a:xfrm>
                <a:off x="6000400" y="4112900"/>
                <a:ext cx="110100" cy="56400"/>
              </a:xfrm>
              <a:custGeom>
                <a:avLst/>
                <a:gdLst/>
                <a:ahLst/>
                <a:cxnLst/>
                <a:rect l="l" t="t" r="r" b="b"/>
                <a:pathLst>
                  <a:path w="4404" h="2256" extrusionOk="0">
                    <a:moveTo>
                      <a:pt x="3856" y="0"/>
                    </a:moveTo>
                    <a:cubicBezTo>
                      <a:pt x="3794" y="0"/>
                      <a:pt x="3731" y="11"/>
                      <a:pt x="3670" y="34"/>
                    </a:cubicBezTo>
                    <a:lnTo>
                      <a:pt x="401" y="1301"/>
                    </a:lnTo>
                    <a:cubicBezTo>
                      <a:pt x="134" y="1401"/>
                      <a:pt x="1" y="1702"/>
                      <a:pt x="101" y="1935"/>
                    </a:cubicBezTo>
                    <a:cubicBezTo>
                      <a:pt x="154" y="2149"/>
                      <a:pt x="357" y="2255"/>
                      <a:pt x="573" y="2255"/>
                    </a:cubicBezTo>
                    <a:cubicBezTo>
                      <a:pt x="626" y="2255"/>
                      <a:pt x="681" y="2249"/>
                      <a:pt x="734" y="2235"/>
                    </a:cubicBezTo>
                    <a:lnTo>
                      <a:pt x="4003" y="934"/>
                    </a:lnTo>
                    <a:cubicBezTo>
                      <a:pt x="4270" y="801"/>
                      <a:pt x="4404" y="567"/>
                      <a:pt x="4304" y="301"/>
                    </a:cubicBezTo>
                    <a:cubicBezTo>
                      <a:pt x="4252" y="121"/>
                      <a:pt x="4062" y="0"/>
                      <a:pt x="3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0"/>
              <p:cNvSpPr/>
              <p:nvPr/>
            </p:nvSpPr>
            <p:spPr>
              <a:xfrm>
                <a:off x="5903675" y="3892750"/>
                <a:ext cx="164300" cy="164300"/>
              </a:xfrm>
              <a:custGeom>
                <a:avLst/>
                <a:gdLst/>
                <a:ahLst/>
                <a:cxnLst/>
                <a:rect l="l" t="t" r="r" b="b"/>
                <a:pathLst>
                  <a:path w="6572" h="6572" extrusionOk="0">
                    <a:moveTo>
                      <a:pt x="3303" y="0"/>
                    </a:moveTo>
                    <a:cubicBezTo>
                      <a:pt x="1468" y="0"/>
                      <a:pt x="0" y="1468"/>
                      <a:pt x="0" y="3269"/>
                    </a:cubicBezTo>
                    <a:cubicBezTo>
                      <a:pt x="0" y="5104"/>
                      <a:pt x="1468" y="6571"/>
                      <a:pt x="3303" y="6571"/>
                    </a:cubicBezTo>
                    <a:cubicBezTo>
                      <a:pt x="5104" y="6571"/>
                      <a:pt x="6572" y="5104"/>
                      <a:pt x="6572" y="3269"/>
                    </a:cubicBezTo>
                    <a:cubicBezTo>
                      <a:pt x="6572" y="1468"/>
                      <a:pt x="5104" y="0"/>
                      <a:pt x="33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0"/>
              <p:cNvSpPr/>
              <p:nvPr/>
            </p:nvSpPr>
            <p:spPr>
              <a:xfrm>
                <a:off x="5957050" y="3903925"/>
                <a:ext cx="108425" cy="59375"/>
              </a:xfrm>
              <a:custGeom>
                <a:avLst/>
                <a:gdLst/>
                <a:ahLst/>
                <a:cxnLst/>
                <a:rect l="l" t="t" r="r" b="b"/>
                <a:pathLst>
                  <a:path w="4337" h="2375" extrusionOk="0">
                    <a:moveTo>
                      <a:pt x="3790" y="0"/>
                    </a:moveTo>
                    <a:cubicBezTo>
                      <a:pt x="3718" y="0"/>
                      <a:pt x="3642" y="17"/>
                      <a:pt x="3569" y="53"/>
                    </a:cubicBezTo>
                    <a:lnTo>
                      <a:pt x="367" y="1454"/>
                    </a:lnTo>
                    <a:cubicBezTo>
                      <a:pt x="133" y="1554"/>
                      <a:pt x="0" y="1821"/>
                      <a:pt x="133" y="2088"/>
                    </a:cubicBezTo>
                    <a:cubicBezTo>
                      <a:pt x="182" y="2258"/>
                      <a:pt x="354" y="2375"/>
                      <a:pt x="534" y="2375"/>
                    </a:cubicBezTo>
                    <a:cubicBezTo>
                      <a:pt x="601" y="2375"/>
                      <a:pt x="670" y="2358"/>
                      <a:pt x="734" y="2322"/>
                    </a:cubicBezTo>
                    <a:lnTo>
                      <a:pt x="3970" y="921"/>
                    </a:lnTo>
                    <a:cubicBezTo>
                      <a:pt x="4203" y="821"/>
                      <a:pt x="4336" y="554"/>
                      <a:pt x="4203" y="287"/>
                    </a:cubicBezTo>
                    <a:cubicBezTo>
                      <a:pt x="4155" y="117"/>
                      <a:pt x="3983" y="0"/>
                      <a:pt x="3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0"/>
              <p:cNvSpPr/>
              <p:nvPr/>
            </p:nvSpPr>
            <p:spPr>
              <a:xfrm>
                <a:off x="5378300" y="3743475"/>
                <a:ext cx="471175" cy="471175"/>
              </a:xfrm>
              <a:custGeom>
                <a:avLst/>
                <a:gdLst/>
                <a:ahLst/>
                <a:cxnLst/>
                <a:rect l="l" t="t" r="r" b="b"/>
                <a:pathLst>
                  <a:path w="18847" h="18847" fill="none" extrusionOk="0">
                    <a:moveTo>
                      <a:pt x="18847" y="9407"/>
                    </a:moveTo>
                    <a:cubicBezTo>
                      <a:pt x="18847" y="14611"/>
                      <a:pt x="14644" y="18847"/>
                      <a:pt x="9440" y="18847"/>
                    </a:cubicBezTo>
                    <a:cubicBezTo>
                      <a:pt x="4203" y="18847"/>
                      <a:pt x="0" y="14611"/>
                      <a:pt x="0" y="9407"/>
                    </a:cubicBezTo>
                    <a:cubicBezTo>
                      <a:pt x="0" y="4203"/>
                      <a:pt x="4203" y="0"/>
                      <a:pt x="9440" y="0"/>
                    </a:cubicBezTo>
                    <a:cubicBezTo>
                      <a:pt x="14644" y="0"/>
                      <a:pt x="18847" y="4203"/>
                      <a:pt x="18847" y="9407"/>
                    </a:cubicBezTo>
                    <a:close/>
                  </a:path>
                </a:pathLst>
              </a:custGeom>
              <a:noFill/>
              <a:ln w="233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0"/>
              <p:cNvSpPr/>
              <p:nvPr/>
            </p:nvSpPr>
            <p:spPr>
              <a:xfrm>
                <a:off x="5589275" y="3953625"/>
                <a:ext cx="50050" cy="50050"/>
              </a:xfrm>
              <a:custGeom>
                <a:avLst/>
                <a:gdLst/>
                <a:ahLst/>
                <a:cxnLst/>
                <a:rect l="l" t="t" r="r" b="b"/>
                <a:pathLst>
                  <a:path w="2002" h="2002" extrusionOk="0">
                    <a:moveTo>
                      <a:pt x="1001" y="0"/>
                    </a:moveTo>
                    <a:cubicBezTo>
                      <a:pt x="434" y="0"/>
                      <a:pt x="1" y="467"/>
                      <a:pt x="1" y="1001"/>
                    </a:cubicBezTo>
                    <a:cubicBezTo>
                      <a:pt x="1" y="1568"/>
                      <a:pt x="434" y="2002"/>
                      <a:pt x="1001" y="2002"/>
                    </a:cubicBezTo>
                    <a:cubicBezTo>
                      <a:pt x="1535" y="2002"/>
                      <a:pt x="2002" y="1568"/>
                      <a:pt x="2002" y="1001"/>
                    </a:cubicBezTo>
                    <a:cubicBezTo>
                      <a:pt x="2002" y="467"/>
                      <a:pt x="1535" y="0"/>
                      <a:pt x="1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0"/>
              <p:cNvSpPr/>
              <p:nvPr/>
            </p:nvSpPr>
            <p:spPr>
              <a:xfrm>
                <a:off x="5389975" y="3755150"/>
                <a:ext cx="447825" cy="447825"/>
              </a:xfrm>
              <a:custGeom>
                <a:avLst/>
                <a:gdLst/>
                <a:ahLst/>
                <a:cxnLst/>
                <a:rect l="l" t="t" r="r" b="b"/>
                <a:pathLst>
                  <a:path w="17913" h="17913" extrusionOk="0">
                    <a:moveTo>
                      <a:pt x="8973" y="334"/>
                    </a:moveTo>
                    <a:cubicBezTo>
                      <a:pt x="13710" y="334"/>
                      <a:pt x="17579" y="4203"/>
                      <a:pt x="17579" y="8940"/>
                    </a:cubicBezTo>
                    <a:cubicBezTo>
                      <a:pt x="17579" y="13710"/>
                      <a:pt x="13710" y="17579"/>
                      <a:pt x="8973" y="17579"/>
                    </a:cubicBezTo>
                    <a:cubicBezTo>
                      <a:pt x="4203" y="17579"/>
                      <a:pt x="334" y="13710"/>
                      <a:pt x="334" y="8940"/>
                    </a:cubicBezTo>
                    <a:cubicBezTo>
                      <a:pt x="334" y="4203"/>
                      <a:pt x="4203" y="334"/>
                      <a:pt x="8973" y="334"/>
                    </a:cubicBezTo>
                    <a:close/>
                    <a:moveTo>
                      <a:pt x="8973" y="0"/>
                    </a:moveTo>
                    <a:cubicBezTo>
                      <a:pt x="4003" y="0"/>
                      <a:pt x="0" y="4003"/>
                      <a:pt x="0" y="8940"/>
                    </a:cubicBezTo>
                    <a:cubicBezTo>
                      <a:pt x="0" y="13910"/>
                      <a:pt x="4036" y="17913"/>
                      <a:pt x="8973" y="17913"/>
                    </a:cubicBezTo>
                    <a:cubicBezTo>
                      <a:pt x="13877" y="17913"/>
                      <a:pt x="17913" y="13910"/>
                      <a:pt x="17913" y="8940"/>
                    </a:cubicBezTo>
                    <a:cubicBezTo>
                      <a:pt x="17913" y="4003"/>
                      <a:pt x="13910" y="0"/>
                      <a:pt x="8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0"/>
              <p:cNvSpPr/>
              <p:nvPr/>
            </p:nvSpPr>
            <p:spPr>
              <a:xfrm>
                <a:off x="5405800" y="3709275"/>
                <a:ext cx="417000" cy="116775"/>
              </a:xfrm>
              <a:custGeom>
                <a:avLst/>
                <a:gdLst/>
                <a:ahLst/>
                <a:cxnLst/>
                <a:rect l="l" t="t" r="r" b="b"/>
                <a:pathLst>
                  <a:path w="16680" h="4671" extrusionOk="0">
                    <a:moveTo>
                      <a:pt x="8340" y="0"/>
                    </a:moveTo>
                    <a:cubicBezTo>
                      <a:pt x="5171" y="0"/>
                      <a:pt x="2336" y="1401"/>
                      <a:pt x="368" y="3603"/>
                    </a:cubicBezTo>
                    <a:cubicBezTo>
                      <a:pt x="1" y="4037"/>
                      <a:pt x="268" y="4670"/>
                      <a:pt x="835" y="4670"/>
                    </a:cubicBezTo>
                    <a:cubicBezTo>
                      <a:pt x="2569" y="2435"/>
                      <a:pt x="5271" y="1034"/>
                      <a:pt x="8340" y="1034"/>
                    </a:cubicBezTo>
                    <a:cubicBezTo>
                      <a:pt x="11376" y="1034"/>
                      <a:pt x="14078" y="2435"/>
                      <a:pt x="15846" y="4670"/>
                    </a:cubicBezTo>
                    <a:cubicBezTo>
                      <a:pt x="16379" y="4670"/>
                      <a:pt x="16680" y="4037"/>
                      <a:pt x="16279" y="3603"/>
                    </a:cubicBezTo>
                    <a:cubicBezTo>
                      <a:pt x="14345" y="1401"/>
                      <a:pt x="11509" y="0"/>
                      <a:pt x="83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0"/>
              <p:cNvSpPr/>
              <p:nvPr/>
            </p:nvSpPr>
            <p:spPr>
              <a:xfrm>
                <a:off x="6118825" y="3743475"/>
                <a:ext cx="471200" cy="471175"/>
              </a:xfrm>
              <a:custGeom>
                <a:avLst/>
                <a:gdLst/>
                <a:ahLst/>
                <a:cxnLst/>
                <a:rect l="l" t="t" r="r" b="b"/>
                <a:pathLst>
                  <a:path w="18848" h="18847" fill="none" extrusionOk="0">
                    <a:moveTo>
                      <a:pt x="18847" y="9407"/>
                    </a:moveTo>
                    <a:cubicBezTo>
                      <a:pt x="18847" y="14611"/>
                      <a:pt x="14611" y="18847"/>
                      <a:pt x="9407" y="18847"/>
                    </a:cubicBezTo>
                    <a:cubicBezTo>
                      <a:pt x="4203" y="18847"/>
                      <a:pt x="0" y="14611"/>
                      <a:pt x="0" y="9407"/>
                    </a:cubicBezTo>
                    <a:cubicBezTo>
                      <a:pt x="0" y="4203"/>
                      <a:pt x="4203" y="0"/>
                      <a:pt x="9407" y="0"/>
                    </a:cubicBezTo>
                    <a:cubicBezTo>
                      <a:pt x="14611" y="0"/>
                      <a:pt x="18847" y="4203"/>
                      <a:pt x="18847" y="9407"/>
                    </a:cubicBezTo>
                    <a:close/>
                  </a:path>
                </a:pathLst>
              </a:custGeom>
              <a:noFill/>
              <a:ln w="233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0"/>
              <p:cNvSpPr/>
              <p:nvPr/>
            </p:nvSpPr>
            <p:spPr>
              <a:xfrm>
                <a:off x="6328975" y="3953625"/>
                <a:ext cx="50050" cy="50050"/>
              </a:xfrm>
              <a:custGeom>
                <a:avLst/>
                <a:gdLst/>
                <a:ahLst/>
                <a:cxnLst/>
                <a:rect l="l" t="t" r="r" b="b"/>
                <a:pathLst>
                  <a:path w="2002" h="2002" extrusionOk="0">
                    <a:moveTo>
                      <a:pt x="1001" y="0"/>
                    </a:moveTo>
                    <a:cubicBezTo>
                      <a:pt x="434" y="0"/>
                      <a:pt x="0" y="467"/>
                      <a:pt x="0" y="1001"/>
                    </a:cubicBezTo>
                    <a:cubicBezTo>
                      <a:pt x="0" y="1568"/>
                      <a:pt x="434" y="2002"/>
                      <a:pt x="1001" y="2002"/>
                    </a:cubicBezTo>
                    <a:cubicBezTo>
                      <a:pt x="1568" y="2002"/>
                      <a:pt x="2002" y="1568"/>
                      <a:pt x="2002" y="1001"/>
                    </a:cubicBezTo>
                    <a:cubicBezTo>
                      <a:pt x="2002" y="467"/>
                      <a:pt x="1568" y="0"/>
                      <a:pt x="1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0"/>
              <p:cNvSpPr/>
              <p:nvPr/>
            </p:nvSpPr>
            <p:spPr>
              <a:xfrm>
                <a:off x="6128000" y="3755150"/>
                <a:ext cx="447850" cy="447825"/>
              </a:xfrm>
              <a:custGeom>
                <a:avLst/>
                <a:gdLst/>
                <a:ahLst/>
                <a:cxnLst/>
                <a:rect l="l" t="t" r="r" b="b"/>
                <a:pathLst>
                  <a:path w="17914" h="17913" extrusionOk="0">
                    <a:moveTo>
                      <a:pt x="8973" y="400"/>
                    </a:moveTo>
                    <a:cubicBezTo>
                      <a:pt x="13677" y="400"/>
                      <a:pt x="17513" y="4236"/>
                      <a:pt x="17513" y="8940"/>
                    </a:cubicBezTo>
                    <a:cubicBezTo>
                      <a:pt x="17513" y="13677"/>
                      <a:pt x="13677" y="17513"/>
                      <a:pt x="8973" y="17513"/>
                    </a:cubicBezTo>
                    <a:cubicBezTo>
                      <a:pt x="4237" y="17513"/>
                      <a:pt x="401" y="13677"/>
                      <a:pt x="401" y="8940"/>
                    </a:cubicBezTo>
                    <a:cubicBezTo>
                      <a:pt x="401" y="4236"/>
                      <a:pt x="4237" y="400"/>
                      <a:pt x="8973" y="400"/>
                    </a:cubicBezTo>
                    <a:close/>
                    <a:moveTo>
                      <a:pt x="8973" y="0"/>
                    </a:moveTo>
                    <a:cubicBezTo>
                      <a:pt x="4003" y="0"/>
                      <a:pt x="0" y="4003"/>
                      <a:pt x="0" y="8940"/>
                    </a:cubicBezTo>
                    <a:cubicBezTo>
                      <a:pt x="0" y="13910"/>
                      <a:pt x="4036" y="17913"/>
                      <a:pt x="8973" y="17913"/>
                    </a:cubicBezTo>
                    <a:cubicBezTo>
                      <a:pt x="13910" y="17913"/>
                      <a:pt x="17913" y="13910"/>
                      <a:pt x="17913" y="8940"/>
                    </a:cubicBezTo>
                    <a:cubicBezTo>
                      <a:pt x="17913" y="4003"/>
                      <a:pt x="13910" y="0"/>
                      <a:pt x="8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0"/>
              <p:cNvSpPr/>
              <p:nvPr/>
            </p:nvSpPr>
            <p:spPr>
              <a:xfrm>
                <a:off x="6148000" y="3705925"/>
                <a:ext cx="415325" cy="116775"/>
              </a:xfrm>
              <a:custGeom>
                <a:avLst/>
                <a:gdLst/>
                <a:ahLst/>
                <a:cxnLst/>
                <a:rect l="l" t="t" r="r" b="b"/>
                <a:pathLst>
                  <a:path w="16613" h="4671" extrusionOk="0">
                    <a:moveTo>
                      <a:pt x="8273" y="1"/>
                    </a:moveTo>
                    <a:cubicBezTo>
                      <a:pt x="5104" y="1"/>
                      <a:pt x="2269" y="1402"/>
                      <a:pt x="334" y="3637"/>
                    </a:cubicBezTo>
                    <a:cubicBezTo>
                      <a:pt x="1" y="4037"/>
                      <a:pt x="268" y="4671"/>
                      <a:pt x="768" y="4671"/>
                    </a:cubicBezTo>
                    <a:cubicBezTo>
                      <a:pt x="2536" y="2436"/>
                      <a:pt x="5238" y="1035"/>
                      <a:pt x="8273" y="1035"/>
                    </a:cubicBezTo>
                    <a:cubicBezTo>
                      <a:pt x="11342" y="1035"/>
                      <a:pt x="14044" y="2469"/>
                      <a:pt x="15779" y="4671"/>
                    </a:cubicBezTo>
                    <a:cubicBezTo>
                      <a:pt x="16346" y="4671"/>
                      <a:pt x="16613" y="4037"/>
                      <a:pt x="16246" y="3637"/>
                    </a:cubicBezTo>
                    <a:cubicBezTo>
                      <a:pt x="14278" y="1402"/>
                      <a:pt x="11442" y="1"/>
                      <a:pt x="82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0"/>
              <p:cNvSpPr/>
              <p:nvPr/>
            </p:nvSpPr>
            <p:spPr>
              <a:xfrm>
                <a:off x="5600950" y="3388875"/>
                <a:ext cx="177650" cy="598125"/>
              </a:xfrm>
              <a:custGeom>
                <a:avLst/>
                <a:gdLst/>
                <a:ahLst/>
                <a:cxnLst/>
                <a:rect l="l" t="t" r="r" b="b"/>
                <a:pathLst>
                  <a:path w="7106" h="23925" extrusionOk="0">
                    <a:moveTo>
                      <a:pt x="6685" y="1"/>
                    </a:moveTo>
                    <a:cubicBezTo>
                      <a:pt x="6483" y="1"/>
                      <a:pt x="6301" y="103"/>
                      <a:pt x="6272" y="307"/>
                    </a:cubicBezTo>
                    <a:lnTo>
                      <a:pt x="67" y="23424"/>
                    </a:lnTo>
                    <a:cubicBezTo>
                      <a:pt x="1" y="23691"/>
                      <a:pt x="134" y="23891"/>
                      <a:pt x="367" y="23924"/>
                    </a:cubicBezTo>
                    <a:lnTo>
                      <a:pt x="434" y="23924"/>
                    </a:lnTo>
                    <a:cubicBezTo>
                      <a:pt x="601" y="23924"/>
                      <a:pt x="768" y="23824"/>
                      <a:pt x="834" y="23658"/>
                    </a:cubicBezTo>
                    <a:lnTo>
                      <a:pt x="7072" y="508"/>
                    </a:lnTo>
                    <a:cubicBezTo>
                      <a:pt x="7106" y="241"/>
                      <a:pt x="6972" y="41"/>
                      <a:pt x="6772" y="7"/>
                    </a:cubicBezTo>
                    <a:cubicBezTo>
                      <a:pt x="6743" y="3"/>
                      <a:pt x="6714" y="1"/>
                      <a:pt x="66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0"/>
              <p:cNvSpPr/>
              <p:nvPr/>
            </p:nvSpPr>
            <p:spPr>
              <a:xfrm>
                <a:off x="6008750" y="3583875"/>
                <a:ext cx="237675" cy="393125"/>
              </a:xfrm>
              <a:custGeom>
                <a:avLst/>
                <a:gdLst/>
                <a:ahLst/>
                <a:cxnLst/>
                <a:rect l="l" t="t" r="r" b="b"/>
                <a:pathLst>
                  <a:path w="9507" h="15725" extrusionOk="0">
                    <a:moveTo>
                      <a:pt x="9098" y="0"/>
                    </a:moveTo>
                    <a:cubicBezTo>
                      <a:pt x="8957" y="0"/>
                      <a:pt x="8809" y="75"/>
                      <a:pt x="8740" y="213"/>
                    </a:cubicBezTo>
                    <a:lnTo>
                      <a:pt x="100" y="15124"/>
                    </a:lnTo>
                    <a:cubicBezTo>
                      <a:pt x="0" y="15290"/>
                      <a:pt x="67" y="15557"/>
                      <a:pt x="267" y="15691"/>
                    </a:cubicBezTo>
                    <a:cubicBezTo>
                      <a:pt x="334" y="15724"/>
                      <a:pt x="400" y="15724"/>
                      <a:pt x="467" y="15724"/>
                    </a:cubicBezTo>
                    <a:cubicBezTo>
                      <a:pt x="601" y="15724"/>
                      <a:pt x="767" y="15691"/>
                      <a:pt x="801" y="15524"/>
                    </a:cubicBezTo>
                    <a:lnTo>
                      <a:pt x="9440" y="580"/>
                    </a:lnTo>
                    <a:cubicBezTo>
                      <a:pt x="9507" y="413"/>
                      <a:pt x="9474" y="180"/>
                      <a:pt x="9273" y="46"/>
                    </a:cubicBezTo>
                    <a:cubicBezTo>
                      <a:pt x="9222" y="15"/>
                      <a:pt x="9161" y="0"/>
                      <a:pt x="90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0"/>
              <p:cNvSpPr/>
              <p:nvPr/>
            </p:nvSpPr>
            <p:spPr>
              <a:xfrm>
                <a:off x="6138575" y="3529600"/>
                <a:ext cx="256300" cy="83800"/>
              </a:xfrm>
              <a:custGeom>
                <a:avLst/>
                <a:gdLst/>
                <a:ahLst/>
                <a:cxnLst/>
                <a:rect l="l" t="t" r="r" b="b"/>
                <a:pathLst>
                  <a:path w="10252" h="3352" extrusionOk="0">
                    <a:moveTo>
                      <a:pt x="7409" y="1"/>
                    </a:moveTo>
                    <a:cubicBezTo>
                      <a:pt x="6171" y="1"/>
                      <a:pt x="6041" y="799"/>
                      <a:pt x="4216" y="799"/>
                    </a:cubicBezTo>
                    <a:cubicBezTo>
                      <a:pt x="4071" y="799"/>
                      <a:pt x="3915" y="794"/>
                      <a:pt x="3747" y="783"/>
                    </a:cubicBezTo>
                    <a:cubicBezTo>
                      <a:pt x="2868" y="727"/>
                      <a:pt x="2187" y="678"/>
                      <a:pt x="1665" y="678"/>
                    </a:cubicBezTo>
                    <a:cubicBezTo>
                      <a:pt x="639" y="678"/>
                      <a:pt x="221" y="865"/>
                      <a:pt x="111" y="1550"/>
                    </a:cubicBezTo>
                    <a:cubicBezTo>
                      <a:pt x="1" y="2405"/>
                      <a:pt x="4362" y="3352"/>
                      <a:pt x="6629" y="3352"/>
                    </a:cubicBezTo>
                    <a:cubicBezTo>
                      <a:pt x="7103" y="3352"/>
                      <a:pt x="7486" y="3310"/>
                      <a:pt x="7716" y="3218"/>
                    </a:cubicBezTo>
                    <a:cubicBezTo>
                      <a:pt x="10252" y="2150"/>
                      <a:pt x="9951" y="316"/>
                      <a:pt x="7983" y="49"/>
                    </a:cubicBezTo>
                    <a:cubicBezTo>
                      <a:pt x="7767" y="15"/>
                      <a:pt x="7578" y="1"/>
                      <a:pt x="74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0"/>
              <p:cNvSpPr/>
              <p:nvPr/>
            </p:nvSpPr>
            <p:spPr>
              <a:xfrm>
                <a:off x="5720200" y="3534875"/>
                <a:ext cx="509550" cy="110200"/>
              </a:xfrm>
              <a:custGeom>
                <a:avLst/>
                <a:gdLst/>
                <a:ahLst/>
                <a:cxnLst/>
                <a:rect l="l" t="t" r="r" b="b"/>
                <a:pathLst>
                  <a:path w="20382" h="4408" extrusionOk="0">
                    <a:moveTo>
                      <a:pt x="475" y="0"/>
                    </a:moveTo>
                    <a:cubicBezTo>
                      <a:pt x="267" y="0"/>
                      <a:pt x="95" y="155"/>
                      <a:pt x="34" y="338"/>
                    </a:cubicBezTo>
                    <a:cubicBezTo>
                      <a:pt x="1" y="572"/>
                      <a:pt x="167" y="805"/>
                      <a:pt x="368" y="839"/>
                    </a:cubicBezTo>
                    <a:lnTo>
                      <a:pt x="19848" y="4408"/>
                    </a:lnTo>
                    <a:lnTo>
                      <a:pt x="19948" y="4408"/>
                    </a:lnTo>
                    <a:cubicBezTo>
                      <a:pt x="20148" y="4408"/>
                      <a:pt x="20315" y="4274"/>
                      <a:pt x="20348" y="4074"/>
                    </a:cubicBezTo>
                    <a:cubicBezTo>
                      <a:pt x="20382" y="3841"/>
                      <a:pt x="20215" y="3641"/>
                      <a:pt x="20015" y="3574"/>
                    </a:cubicBezTo>
                    <a:lnTo>
                      <a:pt x="534" y="5"/>
                    </a:lnTo>
                    <a:cubicBezTo>
                      <a:pt x="514" y="2"/>
                      <a:pt x="494" y="0"/>
                      <a:pt x="4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0"/>
              <p:cNvSpPr/>
              <p:nvPr/>
            </p:nvSpPr>
            <p:spPr>
              <a:xfrm>
                <a:off x="5685175" y="3625725"/>
                <a:ext cx="681350" cy="364600"/>
              </a:xfrm>
              <a:custGeom>
                <a:avLst/>
                <a:gdLst/>
                <a:ahLst/>
                <a:cxnLst/>
                <a:rect l="l" t="t" r="r" b="b"/>
                <a:pathLst>
                  <a:path w="27254" h="14584" extrusionOk="0">
                    <a:moveTo>
                      <a:pt x="21014" y="1"/>
                    </a:moveTo>
                    <a:cubicBezTo>
                      <a:pt x="20958" y="1"/>
                      <a:pt x="20902" y="13"/>
                      <a:pt x="20849" y="40"/>
                    </a:cubicBezTo>
                    <a:cubicBezTo>
                      <a:pt x="20615" y="107"/>
                      <a:pt x="20549" y="374"/>
                      <a:pt x="20615" y="574"/>
                    </a:cubicBezTo>
                    <a:lnTo>
                      <a:pt x="26119" y="13750"/>
                    </a:lnTo>
                    <a:lnTo>
                      <a:pt x="12109" y="13583"/>
                    </a:lnTo>
                    <a:lnTo>
                      <a:pt x="734" y="1374"/>
                    </a:lnTo>
                    <a:cubicBezTo>
                      <a:pt x="647" y="1304"/>
                      <a:pt x="521" y="1261"/>
                      <a:pt x="403" y="1261"/>
                    </a:cubicBezTo>
                    <a:cubicBezTo>
                      <a:pt x="297" y="1261"/>
                      <a:pt x="197" y="1296"/>
                      <a:pt x="134" y="1374"/>
                    </a:cubicBezTo>
                    <a:cubicBezTo>
                      <a:pt x="34" y="1541"/>
                      <a:pt x="1" y="1775"/>
                      <a:pt x="134" y="1941"/>
                    </a:cubicBezTo>
                    <a:lnTo>
                      <a:pt x="11676" y="14284"/>
                    </a:lnTo>
                    <a:cubicBezTo>
                      <a:pt x="11742" y="14384"/>
                      <a:pt x="11809" y="14417"/>
                      <a:pt x="11942" y="14417"/>
                    </a:cubicBezTo>
                    <a:lnTo>
                      <a:pt x="26786" y="14584"/>
                    </a:lnTo>
                    <a:cubicBezTo>
                      <a:pt x="26953" y="14584"/>
                      <a:pt x="27087" y="14550"/>
                      <a:pt x="27187" y="14417"/>
                    </a:cubicBezTo>
                    <a:cubicBezTo>
                      <a:pt x="27253" y="14284"/>
                      <a:pt x="27253" y="14184"/>
                      <a:pt x="27220" y="14050"/>
                    </a:cubicBezTo>
                    <a:lnTo>
                      <a:pt x="21383" y="240"/>
                    </a:lnTo>
                    <a:cubicBezTo>
                      <a:pt x="21309" y="94"/>
                      <a:pt x="21165" y="1"/>
                      <a:pt x="210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0"/>
              <p:cNvSpPr/>
              <p:nvPr/>
            </p:nvSpPr>
            <p:spPr>
              <a:xfrm>
                <a:off x="5994575" y="2867750"/>
                <a:ext cx="166750" cy="183575"/>
              </a:xfrm>
              <a:custGeom>
                <a:avLst/>
                <a:gdLst/>
                <a:ahLst/>
                <a:cxnLst/>
                <a:rect l="l" t="t" r="r" b="b"/>
                <a:pathLst>
                  <a:path w="6670" h="7343" extrusionOk="0">
                    <a:moveTo>
                      <a:pt x="3102" y="0"/>
                    </a:moveTo>
                    <a:cubicBezTo>
                      <a:pt x="2806" y="0"/>
                      <a:pt x="2513" y="25"/>
                      <a:pt x="2235" y="71"/>
                    </a:cubicBezTo>
                    <a:cubicBezTo>
                      <a:pt x="701" y="338"/>
                      <a:pt x="234" y="1939"/>
                      <a:pt x="467" y="3873"/>
                    </a:cubicBezTo>
                    <a:lnTo>
                      <a:pt x="0" y="5641"/>
                    </a:lnTo>
                    <a:lnTo>
                      <a:pt x="734" y="5675"/>
                    </a:lnTo>
                    <a:cubicBezTo>
                      <a:pt x="1001" y="6742"/>
                      <a:pt x="1301" y="7343"/>
                      <a:pt x="1835" y="7343"/>
                    </a:cubicBezTo>
                    <a:cubicBezTo>
                      <a:pt x="1844" y="7343"/>
                      <a:pt x="1853" y="7343"/>
                      <a:pt x="1862" y="7343"/>
                    </a:cubicBezTo>
                    <a:cubicBezTo>
                      <a:pt x="3505" y="7343"/>
                      <a:pt x="6670" y="4396"/>
                      <a:pt x="6338" y="2372"/>
                    </a:cubicBezTo>
                    <a:cubicBezTo>
                      <a:pt x="6089" y="600"/>
                      <a:pt x="4552" y="0"/>
                      <a:pt x="3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0"/>
              <p:cNvSpPr/>
              <p:nvPr/>
            </p:nvSpPr>
            <p:spPr>
              <a:xfrm>
                <a:off x="6045425" y="3048800"/>
                <a:ext cx="295250" cy="378625"/>
              </a:xfrm>
              <a:custGeom>
                <a:avLst/>
                <a:gdLst/>
                <a:ahLst/>
                <a:cxnLst/>
                <a:rect l="l" t="t" r="r" b="b"/>
                <a:pathLst>
                  <a:path w="11810" h="15145" extrusionOk="0">
                    <a:moveTo>
                      <a:pt x="4504" y="1"/>
                    </a:moveTo>
                    <a:cubicBezTo>
                      <a:pt x="4504" y="1"/>
                      <a:pt x="1969" y="801"/>
                      <a:pt x="1602" y="1802"/>
                    </a:cubicBezTo>
                    <a:cubicBezTo>
                      <a:pt x="1202" y="2803"/>
                      <a:pt x="1" y="7406"/>
                      <a:pt x="2002" y="9808"/>
                    </a:cubicBezTo>
                    <a:cubicBezTo>
                      <a:pt x="4004" y="12243"/>
                      <a:pt x="4971" y="14844"/>
                      <a:pt x="4971" y="14844"/>
                    </a:cubicBezTo>
                    <a:lnTo>
                      <a:pt x="11809" y="15145"/>
                    </a:lnTo>
                    <a:cubicBezTo>
                      <a:pt x="11809" y="15145"/>
                      <a:pt x="10709" y="13610"/>
                      <a:pt x="9308" y="7473"/>
                    </a:cubicBezTo>
                    <a:cubicBezTo>
                      <a:pt x="7873" y="1335"/>
                      <a:pt x="4504" y="1"/>
                      <a:pt x="45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0"/>
              <p:cNvSpPr/>
              <p:nvPr/>
            </p:nvSpPr>
            <p:spPr>
              <a:xfrm>
                <a:off x="6072950" y="2979575"/>
                <a:ext cx="87600" cy="115300"/>
              </a:xfrm>
              <a:custGeom>
                <a:avLst/>
                <a:gdLst/>
                <a:ahLst/>
                <a:cxnLst/>
                <a:rect l="l" t="t" r="r" b="b"/>
                <a:pathLst>
                  <a:path w="3504" h="4612" extrusionOk="0">
                    <a:moveTo>
                      <a:pt x="2603" y="1"/>
                    </a:moveTo>
                    <a:lnTo>
                      <a:pt x="1" y="2002"/>
                    </a:lnTo>
                    <a:cubicBezTo>
                      <a:pt x="1" y="2002"/>
                      <a:pt x="901" y="3837"/>
                      <a:pt x="534" y="4504"/>
                    </a:cubicBezTo>
                    <a:cubicBezTo>
                      <a:pt x="489" y="4579"/>
                      <a:pt x="501" y="4612"/>
                      <a:pt x="557" y="4612"/>
                    </a:cubicBezTo>
                    <a:cubicBezTo>
                      <a:pt x="949" y="4612"/>
                      <a:pt x="3503" y="3003"/>
                      <a:pt x="3503" y="3003"/>
                    </a:cubicBezTo>
                    <a:lnTo>
                      <a:pt x="26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0"/>
              <p:cNvSpPr/>
              <p:nvPr/>
            </p:nvSpPr>
            <p:spPr>
              <a:xfrm>
                <a:off x="6064625" y="2929500"/>
                <a:ext cx="51725" cy="79375"/>
              </a:xfrm>
              <a:custGeom>
                <a:avLst/>
                <a:gdLst/>
                <a:ahLst/>
                <a:cxnLst/>
                <a:rect l="l" t="t" r="r" b="b"/>
                <a:pathLst>
                  <a:path w="2069" h="3175" extrusionOk="0">
                    <a:moveTo>
                      <a:pt x="966" y="0"/>
                    </a:moveTo>
                    <a:cubicBezTo>
                      <a:pt x="792" y="0"/>
                      <a:pt x="602" y="62"/>
                      <a:pt x="400" y="203"/>
                    </a:cubicBezTo>
                    <a:cubicBezTo>
                      <a:pt x="0" y="436"/>
                      <a:pt x="167" y="603"/>
                      <a:pt x="267" y="1403"/>
                    </a:cubicBezTo>
                    <a:cubicBezTo>
                      <a:pt x="396" y="2179"/>
                      <a:pt x="212" y="3174"/>
                      <a:pt x="626" y="3174"/>
                    </a:cubicBezTo>
                    <a:cubicBezTo>
                      <a:pt x="639" y="3174"/>
                      <a:pt x="653" y="3173"/>
                      <a:pt x="667" y="3171"/>
                    </a:cubicBezTo>
                    <a:cubicBezTo>
                      <a:pt x="1101" y="3071"/>
                      <a:pt x="2068" y="1904"/>
                      <a:pt x="1935" y="1103"/>
                    </a:cubicBezTo>
                    <a:cubicBezTo>
                      <a:pt x="1812" y="488"/>
                      <a:pt x="1453" y="0"/>
                      <a:pt x="9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0"/>
              <p:cNvSpPr/>
              <p:nvPr/>
            </p:nvSpPr>
            <p:spPr>
              <a:xfrm>
                <a:off x="5823600" y="3120025"/>
                <a:ext cx="393650" cy="262375"/>
              </a:xfrm>
              <a:custGeom>
                <a:avLst/>
                <a:gdLst/>
                <a:ahLst/>
                <a:cxnLst/>
                <a:rect l="l" t="t" r="r" b="b"/>
                <a:pathLst>
                  <a:path w="15746" h="10495" extrusionOk="0">
                    <a:moveTo>
                      <a:pt x="13002" y="1"/>
                    </a:moveTo>
                    <a:cubicBezTo>
                      <a:pt x="11400" y="1"/>
                      <a:pt x="9064" y="6474"/>
                      <a:pt x="7573" y="7426"/>
                    </a:cubicBezTo>
                    <a:cubicBezTo>
                      <a:pt x="6039" y="8426"/>
                      <a:pt x="1" y="8893"/>
                      <a:pt x="1" y="8893"/>
                    </a:cubicBezTo>
                    <a:lnTo>
                      <a:pt x="68" y="10494"/>
                    </a:lnTo>
                    <a:cubicBezTo>
                      <a:pt x="68" y="10494"/>
                      <a:pt x="8007" y="10428"/>
                      <a:pt x="9308" y="9494"/>
                    </a:cubicBezTo>
                    <a:cubicBezTo>
                      <a:pt x="10575" y="8593"/>
                      <a:pt x="15745" y="1121"/>
                      <a:pt x="13244" y="54"/>
                    </a:cubicBezTo>
                    <a:cubicBezTo>
                      <a:pt x="13165" y="18"/>
                      <a:pt x="13085" y="1"/>
                      <a:pt x="130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0"/>
              <p:cNvSpPr/>
              <p:nvPr/>
            </p:nvSpPr>
            <p:spPr>
              <a:xfrm>
                <a:off x="5745225" y="3334850"/>
                <a:ext cx="110925" cy="70075"/>
              </a:xfrm>
              <a:custGeom>
                <a:avLst/>
                <a:gdLst/>
                <a:ahLst/>
                <a:cxnLst/>
                <a:rect l="l" t="t" r="r" b="b"/>
                <a:pathLst>
                  <a:path w="4437" h="2803" extrusionOk="0">
                    <a:moveTo>
                      <a:pt x="1268" y="0"/>
                    </a:moveTo>
                    <a:lnTo>
                      <a:pt x="0" y="1635"/>
                    </a:lnTo>
                    <a:lnTo>
                      <a:pt x="1702" y="2802"/>
                    </a:lnTo>
                    <a:lnTo>
                      <a:pt x="3336" y="1801"/>
                    </a:lnTo>
                    <a:lnTo>
                      <a:pt x="4437" y="367"/>
                    </a:lnTo>
                    <a:lnTo>
                      <a:pt x="12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0"/>
              <p:cNvSpPr/>
              <p:nvPr/>
            </p:nvSpPr>
            <p:spPr>
              <a:xfrm>
                <a:off x="5778575" y="3379875"/>
                <a:ext cx="41725" cy="41725"/>
              </a:xfrm>
              <a:custGeom>
                <a:avLst/>
                <a:gdLst/>
                <a:ahLst/>
                <a:cxnLst/>
                <a:rect l="l" t="t" r="r" b="b"/>
                <a:pathLst>
                  <a:path w="1669" h="1669" extrusionOk="0">
                    <a:moveTo>
                      <a:pt x="835" y="0"/>
                    </a:moveTo>
                    <a:cubicBezTo>
                      <a:pt x="368" y="0"/>
                      <a:pt x="1" y="367"/>
                      <a:pt x="1" y="834"/>
                    </a:cubicBezTo>
                    <a:cubicBezTo>
                      <a:pt x="1" y="1268"/>
                      <a:pt x="368" y="1668"/>
                      <a:pt x="835" y="1668"/>
                    </a:cubicBezTo>
                    <a:cubicBezTo>
                      <a:pt x="1302" y="1668"/>
                      <a:pt x="1668" y="1268"/>
                      <a:pt x="1668" y="834"/>
                    </a:cubicBezTo>
                    <a:cubicBezTo>
                      <a:pt x="1668" y="367"/>
                      <a:pt x="1302" y="0"/>
                      <a:pt x="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0"/>
              <p:cNvSpPr/>
              <p:nvPr/>
            </p:nvSpPr>
            <p:spPr>
              <a:xfrm>
                <a:off x="5928675" y="3398225"/>
                <a:ext cx="450350" cy="441175"/>
              </a:xfrm>
              <a:custGeom>
                <a:avLst/>
                <a:gdLst/>
                <a:ahLst/>
                <a:cxnLst/>
                <a:rect l="l" t="t" r="r" b="b"/>
                <a:pathLst>
                  <a:path w="18014" h="17647" extrusionOk="0">
                    <a:moveTo>
                      <a:pt x="15712" y="0"/>
                    </a:moveTo>
                    <a:lnTo>
                      <a:pt x="9708" y="801"/>
                    </a:lnTo>
                    <a:cubicBezTo>
                      <a:pt x="9708" y="801"/>
                      <a:pt x="501" y="4270"/>
                      <a:pt x="268" y="5171"/>
                    </a:cubicBezTo>
                    <a:cubicBezTo>
                      <a:pt x="1" y="6138"/>
                      <a:pt x="3303" y="17646"/>
                      <a:pt x="3303" y="17646"/>
                    </a:cubicBezTo>
                    <a:lnTo>
                      <a:pt x="5838" y="16645"/>
                    </a:lnTo>
                    <a:cubicBezTo>
                      <a:pt x="5838" y="16645"/>
                      <a:pt x="4004" y="8373"/>
                      <a:pt x="4337" y="7606"/>
                    </a:cubicBezTo>
                    <a:cubicBezTo>
                      <a:pt x="4671" y="6805"/>
                      <a:pt x="14011" y="7139"/>
                      <a:pt x="16012" y="5204"/>
                    </a:cubicBezTo>
                    <a:cubicBezTo>
                      <a:pt x="18014" y="3303"/>
                      <a:pt x="15712" y="0"/>
                      <a:pt x="157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0"/>
              <p:cNvSpPr/>
              <p:nvPr/>
            </p:nvSpPr>
            <p:spPr>
              <a:xfrm>
                <a:off x="5903675" y="3815175"/>
                <a:ext cx="216850" cy="134300"/>
              </a:xfrm>
              <a:custGeom>
                <a:avLst/>
                <a:gdLst/>
                <a:ahLst/>
                <a:cxnLst/>
                <a:rect l="l" t="t" r="r" b="b"/>
                <a:pathLst>
                  <a:path w="8674" h="5372" extrusionOk="0">
                    <a:moveTo>
                      <a:pt x="7039" y="1"/>
                    </a:moveTo>
                    <a:lnTo>
                      <a:pt x="4203" y="1035"/>
                    </a:lnTo>
                    <a:cubicBezTo>
                      <a:pt x="4203" y="1035"/>
                      <a:pt x="1268" y="2836"/>
                      <a:pt x="634" y="3637"/>
                    </a:cubicBezTo>
                    <a:cubicBezTo>
                      <a:pt x="0" y="4404"/>
                      <a:pt x="434" y="5371"/>
                      <a:pt x="434" y="5371"/>
                    </a:cubicBezTo>
                    <a:cubicBezTo>
                      <a:pt x="434" y="5371"/>
                      <a:pt x="3503" y="4637"/>
                      <a:pt x="5771" y="3670"/>
                    </a:cubicBezTo>
                    <a:cubicBezTo>
                      <a:pt x="6171" y="3503"/>
                      <a:pt x="8139" y="3036"/>
                      <a:pt x="8306" y="2669"/>
                    </a:cubicBezTo>
                    <a:cubicBezTo>
                      <a:pt x="8673" y="1869"/>
                      <a:pt x="7039" y="1"/>
                      <a:pt x="7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0"/>
              <p:cNvSpPr/>
              <p:nvPr/>
            </p:nvSpPr>
            <p:spPr>
              <a:xfrm>
                <a:off x="6077125" y="3111000"/>
                <a:ext cx="125950" cy="128800"/>
              </a:xfrm>
              <a:custGeom>
                <a:avLst/>
                <a:gdLst/>
                <a:ahLst/>
                <a:cxnLst/>
                <a:rect l="l" t="t" r="r" b="b"/>
                <a:pathLst>
                  <a:path w="5038" h="5152" extrusionOk="0">
                    <a:moveTo>
                      <a:pt x="3264" y="0"/>
                    </a:moveTo>
                    <a:cubicBezTo>
                      <a:pt x="1850" y="0"/>
                      <a:pt x="0" y="3617"/>
                      <a:pt x="0" y="3617"/>
                    </a:cubicBezTo>
                    <a:lnTo>
                      <a:pt x="2936" y="5151"/>
                    </a:lnTo>
                    <a:cubicBezTo>
                      <a:pt x="2936" y="5151"/>
                      <a:pt x="5037" y="982"/>
                      <a:pt x="3670" y="114"/>
                    </a:cubicBezTo>
                    <a:cubicBezTo>
                      <a:pt x="3540" y="36"/>
                      <a:pt x="3404" y="0"/>
                      <a:pt x="3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0"/>
              <p:cNvSpPr/>
              <p:nvPr/>
            </p:nvSpPr>
            <p:spPr>
              <a:xfrm>
                <a:off x="5950375" y="3379875"/>
                <a:ext cx="465350" cy="377800"/>
              </a:xfrm>
              <a:custGeom>
                <a:avLst/>
                <a:gdLst/>
                <a:ahLst/>
                <a:cxnLst/>
                <a:rect l="l" t="t" r="r" b="b"/>
                <a:pathLst>
                  <a:path w="18614" h="15112" extrusionOk="0">
                    <a:moveTo>
                      <a:pt x="14744" y="0"/>
                    </a:moveTo>
                    <a:lnTo>
                      <a:pt x="8673" y="1601"/>
                    </a:lnTo>
                    <a:lnTo>
                      <a:pt x="0" y="4937"/>
                    </a:lnTo>
                    <a:cubicBezTo>
                      <a:pt x="0" y="4937"/>
                      <a:pt x="100" y="5571"/>
                      <a:pt x="1268" y="7639"/>
                    </a:cubicBezTo>
                    <a:cubicBezTo>
                      <a:pt x="2402" y="9741"/>
                      <a:pt x="7606" y="15111"/>
                      <a:pt x="7606" y="15111"/>
                    </a:cubicBezTo>
                    <a:cubicBezTo>
                      <a:pt x="7606" y="15111"/>
                      <a:pt x="11942" y="11375"/>
                      <a:pt x="15278" y="9207"/>
                    </a:cubicBezTo>
                    <a:cubicBezTo>
                      <a:pt x="18613" y="7039"/>
                      <a:pt x="14744" y="0"/>
                      <a:pt x="147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0"/>
              <p:cNvSpPr/>
              <p:nvPr/>
            </p:nvSpPr>
            <p:spPr>
              <a:xfrm>
                <a:off x="6000400" y="2848300"/>
                <a:ext cx="281900" cy="353125"/>
              </a:xfrm>
              <a:custGeom>
                <a:avLst/>
                <a:gdLst/>
                <a:ahLst/>
                <a:cxnLst/>
                <a:rect l="l" t="t" r="r" b="b"/>
                <a:pathLst>
                  <a:path w="11276" h="14125" extrusionOk="0">
                    <a:moveTo>
                      <a:pt x="3527" y="1"/>
                    </a:moveTo>
                    <a:cubicBezTo>
                      <a:pt x="1990" y="1"/>
                      <a:pt x="307" y="807"/>
                      <a:pt x="1" y="2316"/>
                    </a:cubicBezTo>
                    <a:cubicBezTo>
                      <a:pt x="1" y="2316"/>
                      <a:pt x="935" y="4618"/>
                      <a:pt x="2803" y="4651"/>
                    </a:cubicBezTo>
                    <a:cubicBezTo>
                      <a:pt x="4737" y="4685"/>
                      <a:pt x="4437" y="9955"/>
                      <a:pt x="3470" y="11290"/>
                    </a:cubicBezTo>
                    <a:cubicBezTo>
                      <a:pt x="2569" y="12624"/>
                      <a:pt x="3069" y="14125"/>
                      <a:pt x="3069" y="14125"/>
                    </a:cubicBezTo>
                    <a:cubicBezTo>
                      <a:pt x="3069" y="14125"/>
                      <a:pt x="4337" y="10989"/>
                      <a:pt x="5671" y="10956"/>
                    </a:cubicBezTo>
                    <a:cubicBezTo>
                      <a:pt x="5683" y="10956"/>
                      <a:pt x="5694" y="10956"/>
                      <a:pt x="5706" y="10956"/>
                    </a:cubicBezTo>
                    <a:cubicBezTo>
                      <a:pt x="7027" y="10956"/>
                      <a:pt x="8917" y="12824"/>
                      <a:pt x="10078" y="12824"/>
                    </a:cubicBezTo>
                    <a:cubicBezTo>
                      <a:pt x="10088" y="12824"/>
                      <a:pt x="10098" y="12824"/>
                      <a:pt x="10108" y="12824"/>
                    </a:cubicBezTo>
                    <a:cubicBezTo>
                      <a:pt x="10108" y="12824"/>
                      <a:pt x="11275" y="9688"/>
                      <a:pt x="9674" y="7954"/>
                    </a:cubicBezTo>
                    <a:cubicBezTo>
                      <a:pt x="8106" y="6186"/>
                      <a:pt x="7139" y="1949"/>
                      <a:pt x="5605" y="682"/>
                    </a:cubicBezTo>
                    <a:cubicBezTo>
                      <a:pt x="5099" y="223"/>
                      <a:pt x="4333" y="1"/>
                      <a:pt x="3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0"/>
              <p:cNvSpPr/>
              <p:nvPr/>
            </p:nvSpPr>
            <p:spPr>
              <a:xfrm>
                <a:off x="6086300" y="2976250"/>
                <a:ext cx="14200" cy="14200"/>
              </a:xfrm>
              <a:custGeom>
                <a:avLst/>
                <a:gdLst/>
                <a:ahLst/>
                <a:cxnLst/>
                <a:rect l="l" t="t" r="r" b="b"/>
                <a:pathLst>
                  <a:path w="568" h="568" extrusionOk="0">
                    <a:moveTo>
                      <a:pt x="301" y="0"/>
                    </a:moveTo>
                    <a:cubicBezTo>
                      <a:pt x="134" y="0"/>
                      <a:pt x="0" y="134"/>
                      <a:pt x="0" y="301"/>
                    </a:cubicBezTo>
                    <a:cubicBezTo>
                      <a:pt x="0" y="434"/>
                      <a:pt x="134" y="568"/>
                      <a:pt x="301" y="568"/>
                    </a:cubicBezTo>
                    <a:cubicBezTo>
                      <a:pt x="434" y="568"/>
                      <a:pt x="567" y="434"/>
                      <a:pt x="567" y="301"/>
                    </a:cubicBezTo>
                    <a:cubicBezTo>
                      <a:pt x="567" y="134"/>
                      <a:pt x="434" y="0"/>
                      <a:pt x="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51"/>
        <p:cNvGrpSpPr/>
        <p:nvPr/>
      </p:nvGrpSpPr>
      <p:grpSpPr>
        <a:xfrm>
          <a:off x="0" y="0"/>
          <a:ext cx="0" cy="0"/>
          <a:chOff x="0" y="0"/>
          <a:chExt cx="0" cy="0"/>
        </a:xfrm>
      </p:grpSpPr>
      <p:sp>
        <p:nvSpPr>
          <p:cNvPr id="2652" name="Google Shape;2652;p71"/>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653" name="Google Shape;2653;p71"/>
          <p:cNvSpPr txBox="1">
            <a:spLocks noGrp="1"/>
          </p:cNvSpPr>
          <p:nvPr>
            <p:ph type="body" idx="1"/>
          </p:nvPr>
        </p:nvSpPr>
        <p:spPr>
          <a:xfrm>
            <a:off x="713225" y="1219150"/>
            <a:ext cx="7699200" cy="344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Did you like the resources on this template? Get them for free at our other websites.</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 sz="1800">
                <a:latin typeface="Bree Serif"/>
                <a:ea typeface="Bree Serif"/>
                <a:cs typeface="Bree Serif"/>
                <a:sym typeface="Bree Serif"/>
              </a:rPr>
              <a:t>Vectors</a:t>
            </a:r>
            <a:endParaRPr sz="1800">
              <a:latin typeface="Bree Serif"/>
              <a:ea typeface="Bree Serif"/>
              <a:cs typeface="Bree Serif"/>
              <a:sym typeface="Bree Serif"/>
            </a:endParaRPr>
          </a:p>
          <a:p>
            <a:pPr marL="0" lvl="0" indent="0" algn="l" rtl="0">
              <a:spcBef>
                <a:spcPts val="0"/>
              </a:spcBef>
              <a:spcAft>
                <a:spcPts val="0"/>
              </a:spcAft>
              <a:buNone/>
            </a:pPr>
            <a:endParaRPr sz="1600"/>
          </a:p>
          <a:p>
            <a:pPr marL="457200" lvl="0" indent="-330200" algn="l" rtl="0">
              <a:spcBef>
                <a:spcPts val="0"/>
              </a:spcBef>
              <a:spcAft>
                <a:spcPts val="0"/>
              </a:spcAft>
              <a:buClr>
                <a:schemeClr val="dk1"/>
              </a:buClr>
              <a:buSzPts val="1600"/>
              <a:buChar char="●"/>
            </a:pPr>
            <a:r>
              <a:rPr lang="en" sz="1600">
                <a:uFill>
                  <a:noFill/>
                </a:uFill>
                <a:hlinkClick r:id="rId3"/>
              </a:rPr>
              <a:t>People riding bicycles in the park</a:t>
            </a:r>
            <a:endParaRPr sz="1600"/>
          </a:p>
          <a:p>
            <a:pPr marL="457200" lvl="0" indent="-330200" algn="l" rtl="0">
              <a:spcBef>
                <a:spcPts val="0"/>
              </a:spcBef>
              <a:spcAft>
                <a:spcPts val="0"/>
              </a:spcAft>
              <a:buClr>
                <a:schemeClr val="dk1"/>
              </a:buClr>
              <a:buSzPts val="1600"/>
              <a:buChar char="●"/>
            </a:pPr>
            <a:r>
              <a:rPr lang="en" sz="1600">
                <a:uFill>
                  <a:noFill/>
                </a:uFill>
                <a:hlinkClick r:id="rId4"/>
              </a:rPr>
              <a:t>United states of america map background</a:t>
            </a:r>
            <a:endParaRPr sz="1600"/>
          </a:p>
          <a:p>
            <a:pPr marL="457200" lvl="0" indent="-330200" algn="l" rtl="0">
              <a:spcBef>
                <a:spcPts val="0"/>
              </a:spcBef>
              <a:spcAft>
                <a:spcPts val="0"/>
              </a:spcAft>
              <a:buSzPts val="1600"/>
              <a:buChar char="●"/>
            </a:pPr>
            <a:r>
              <a:rPr lang="en" sz="1600">
                <a:solidFill>
                  <a:schemeClr val="hlink"/>
                </a:solidFill>
                <a:uFill>
                  <a:noFill/>
                </a:uFill>
                <a:hlinkClick r:id="rId5"/>
              </a:rPr>
              <a:t>People riding bicycles in the park</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 sz="1800">
                <a:latin typeface="Bree Serif"/>
                <a:ea typeface="Bree Serif"/>
                <a:cs typeface="Bree Serif"/>
                <a:sym typeface="Bree Serif"/>
              </a:rPr>
              <a:t>Photos</a:t>
            </a:r>
            <a:endParaRPr sz="1800">
              <a:latin typeface="Bree Serif"/>
              <a:ea typeface="Bree Serif"/>
              <a:cs typeface="Bree Serif"/>
              <a:sym typeface="Bree Serif"/>
            </a:endParaRPr>
          </a:p>
          <a:p>
            <a:pPr marL="0" lvl="0" indent="0" algn="l" rtl="0">
              <a:spcBef>
                <a:spcPts val="0"/>
              </a:spcBef>
              <a:spcAft>
                <a:spcPts val="0"/>
              </a:spcAft>
              <a:buNone/>
            </a:pPr>
            <a:endParaRPr sz="1600"/>
          </a:p>
          <a:p>
            <a:pPr marL="457200" lvl="0" indent="-330200" algn="l" rtl="0">
              <a:spcBef>
                <a:spcPts val="0"/>
              </a:spcBef>
              <a:spcAft>
                <a:spcPts val="0"/>
              </a:spcAft>
              <a:buClr>
                <a:schemeClr val="dk1"/>
              </a:buClr>
              <a:buSzPts val="1600"/>
              <a:buChar char="●"/>
            </a:pPr>
            <a:r>
              <a:rPr lang="en" sz="1600">
                <a:uFill>
                  <a:noFill/>
                </a:uFill>
                <a:hlinkClick r:id="rId6"/>
              </a:rPr>
              <a:t>Man doing tricks outdoors low angle view</a:t>
            </a:r>
            <a:endParaRPr sz="1600"/>
          </a:p>
          <a:p>
            <a:pPr marL="457200" lvl="0" indent="-330200" algn="l" rtl="0">
              <a:spcBef>
                <a:spcPts val="0"/>
              </a:spcBef>
              <a:spcAft>
                <a:spcPts val="0"/>
              </a:spcAft>
              <a:buClr>
                <a:schemeClr val="dk1"/>
              </a:buClr>
              <a:buSzPts val="1600"/>
              <a:buChar char="●"/>
            </a:pPr>
            <a:r>
              <a:rPr lang="en" sz="1600">
                <a:uFill>
                  <a:noFill/>
                </a:uFill>
                <a:hlinkClick r:id="rId7"/>
              </a:rPr>
              <a:t>Modern eco friendly bicycle outdoors</a:t>
            </a:r>
            <a:endParaRPr sz="1600"/>
          </a:p>
          <a:p>
            <a:pPr marL="0" lvl="0" indent="0" algn="l" rtl="0">
              <a:spcBef>
                <a:spcPts val="0"/>
              </a:spcBef>
              <a:spcAft>
                <a:spcPts val="0"/>
              </a:spcAft>
              <a:buNone/>
            </a:pPr>
            <a:endParaRPr sz="16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57"/>
        <p:cNvGrpSpPr/>
        <p:nvPr/>
      </p:nvGrpSpPr>
      <p:grpSpPr>
        <a:xfrm>
          <a:off x="0" y="0"/>
          <a:ext cx="0" cy="0"/>
          <a:chOff x="0" y="0"/>
          <a:chExt cx="0" cy="0"/>
        </a:xfrm>
      </p:grpSpPr>
      <p:sp>
        <p:nvSpPr>
          <p:cNvPr id="2658" name="Google Shape;2658;p72"/>
          <p:cNvSpPr txBox="1">
            <a:spLocks noGrp="1"/>
          </p:cNvSpPr>
          <p:nvPr>
            <p:ph type="title"/>
          </p:nvPr>
        </p:nvSpPr>
        <p:spPr>
          <a:xfrm>
            <a:off x="713225" y="372390"/>
            <a:ext cx="76992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2659" name="Google Shape;2659;p72"/>
          <p:cNvSpPr txBox="1">
            <a:spLocks noGrp="1"/>
          </p:cNvSpPr>
          <p:nvPr>
            <p:ph type="body" idx="1"/>
          </p:nvPr>
        </p:nvSpPr>
        <p:spPr>
          <a:xfrm>
            <a:off x="713225" y="1219150"/>
            <a:ext cx="7699200" cy="344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t>Did you like the resources on this template? Get them for free at our other websites.</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 sz="1800">
                <a:latin typeface="Bree Serif"/>
                <a:ea typeface="Bree Serif"/>
                <a:cs typeface="Bree Serif"/>
                <a:sym typeface="Bree Serif"/>
              </a:rPr>
              <a:t>Photos</a:t>
            </a:r>
            <a:endParaRPr sz="1800">
              <a:latin typeface="Bree Serif"/>
              <a:ea typeface="Bree Serif"/>
              <a:cs typeface="Bree Serif"/>
              <a:sym typeface="Bree Serif"/>
            </a:endParaRPr>
          </a:p>
          <a:p>
            <a:pPr marL="0" lvl="0" indent="0" algn="l" rtl="0">
              <a:spcBef>
                <a:spcPts val="0"/>
              </a:spcBef>
              <a:spcAft>
                <a:spcPts val="0"/>
              </a:spcAft>
              <a:buNone/>
            </a:pPr>
            <a:endParaRPr sz="1600"/>
          </a:p>
          <a:p>
            <a:pPr marL="457200" lvl="0" indent="-330200" algn="l" rtl="0">
              <a:spcBef>
                <a:spcPts val="0"/>
              </a:spcBef>
              <a:spcAft>
                <a:spcPts val="0"/>
              </a:spcAft>
              <a:buClr>
                <a:schemeClr val="dk1"/>
              </a:buClr>
              <a:buSzPts val="1600"/>
              <a:buChar char="●"/>
            </a:pPr>
            <a:r>
              <a:rPr lang="en" sz="1600">
                <a:uFill>
                  <a:noFill/>
                </a:uFill>
                <a:hlinkClick r:id="rId3"/>
              </a:rPr>
              <a:t>Woman standing on the bicycle long shot</a:t>
            </a:r>
            <a:endParaRPr sz="1600"/>
          </a:p>
          <a:p>
            <a:pPr marL="457200" lvl="0" indent="-330200" algn="l" rtl="0">
              <a:spcBef>
                <a:spcPts val="0"/>
              </a:spcBef>
              <a:spcAft>
                <a:spcPts val="0"/>
              </a:spcAft>
              <a:buClr>
                <a:schemeClr val="dk1"/>
              </a:buClr>
              <a:buSzPts val="1600"/>
              <a:buChar char="●"/>
            </a:pPr>
            <a:r>
              <a:rPr lang="en" sz="1600">
                <a:uFill>
                  <a:noFill/>
                </a:uFill>
                <a:hlinkClick r:id="rId4"/>
              </a:rPr>
              <a:t>Crop woman sitting on bench behind bicycle</a:t>
            </a:r>
            <a:endParaRPr sz="1600"/>
          </a:p>
          <a:p>
            <a:pPr marL="457200" lvl="0" indent="-330200" algn="l" rtl="0">
              <a:spcBef>
                <a:spcPts val="0"/>
              </a:spcBef>
              <a:spcAft>
                <a:spcPts val="0"/>
              </a:spcAft>
              <a:buClr>
                <a:schemeClr val="dk1"/>
              </a:buClr>
              <a:buSzPts val="1600"/>
              <a:buChar char="●"/>
            </a:pPr>
            <a:r>
              <a:rPr lang="en" sz="1600">
                <a:uFill>
                  <a:noFill/>
                </a:uFill>
                <a:hlinkClick r:id="rId5"/>
              </a:rPr>
              <a:t>Man riding a bike on mountain path</a:t>
            </a:r>
            <a:endParaRPr sz="1600"/>
          </a:p>
          <a:p>
            <a:pPr marL="457200" lvl="0" indent="-330200" algn="l" rtl="0">
              <a:spcBef>
                <a:spcPts val="0"/>
              </a:spcBef>
              <a:spcAft>
                <a:spcPts val="0"/>
              </a:spcAft>
              <a:buSzPts val="1600"/>
              <a:buChar char="●"/>
            </a:pPr>
            <a:r>
              <a:rPr lang="en" sz="1600">
                <a:solidFill>
                  <a:schemeClr val="hlink"/>
                </a:solidFill>
                <a:uFill>
                  <a:noFill/>
                </a:uFill>
                <a:hlinkClick r:id="rId6"/>
              </a:rPr>
              <a:t>Bearded man with bicycle standing on street</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n" sz="1800">
                <a:latin typeface="Bree Serif"/>
                <a:ea typeface="Bree Serif"/>
                <a:cs typeface="Bree Serif"/>
                <a:sym typeface="Bree Serif"/>
              </a:rPr>
              <a:t>Icons</a:t>
            </a:r>
            <a:endParaRPr sz="1800">
              <a:latin typeface="Bree Serif"/>
              <a:ea typeface="Bree Serif"/>
              <a:cs typeface="Bree Serif"/>
              <a:sym typeface="Bree Serif"/>
            </a:endParaRPr>
          </a:p>
          <a:p>
            <a:pPr marL="0" lvl="0" indent="0" algn="l" rtl="0">
              <a:spcBef>
                <a:spcPts val="0"/>
              </a:spcBef>
              <a:spcAft>
                <a:spcPts val="0"/>
              </a:spcAft>
              <a:buNone/>
            </a:pPr>
            <a:endParaRPr sz="1600"/>
          </a:p>
          <a:p>
            <a:pPr marL="457200" lvl="0" indent="-330200" algn="l" rtl="0">
              <a:spcBef>
                <a:spcPts val="0"/>
              </a:spcBef>
              <a:spcAft>
                <a:spcPts val="0"/>
              </a:spcAft>
              <a:buClr>
                <a:schemeClr val="dk1"/>
              </a:buClr>
              <a:buSzPts val="1600"/>
              <a:buChar char="●"/>
            </a:pPr>
            <a:r>
              <a:rPr lang="en" sz="1600">
                <a:uFill>
                  <a:noFill/>
                </a:uFill>
                <a:hlinkClick r:id="rId7"/>
              </a:rPr>
              <a:t>Bicycle Icon Pack</a:t>
            </a:r>
            <a:endParaRPr sz="1600"/>
          </a:p>
          <a:p>
            <a:pPr marL="0" lvl="0" indent="0" algn="l" rtl="0">
              <a:spcBef>
                <a:spcPts val="0"/>
              </a:spcBef>
              <a:spcAft>
                <a:spcPts val="0"/>
              </a:spcAft>
              <a:buNone/>
            </a:pPr>
            <a:endParaRPr sz="1600"/>
          </a:p>
          <a:p>
            <a:pPr marL="0" lvl="0" indent="0" algn="l" rtl="0">
              <a:spcBef>
                <a:spcPts val="0"/>
              </a:spcBef>
              <a:spcAft>
                <a:spcPts val="0"/>
              </a:spcAft>
              <a:buNone/>
            </a:pPr>
            <a:endParaRPr sz="1600"/>
          </a:p>
          <a:p>
            <a:pPr marL="0" lvl="0" indent="0" algn="l" rtl="0">
              <a:spcBef>
                <a:spcPts val="0"/>
              </a:spcBef>
              <a:spcAft>
                <a:spcPts val="0"/>
              </a:spcAft>
              <a:buNone/>
            </a:pPr>
            <a:endParaRPr sz="16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63"/>
        <p:cNvGrpSpPr/>
        <p:nvPr/>
      </p:nvGrpSpPr>
      <p:grpSpPr>
        <a:xfrm>
          <a:off x="0" y="0"/>
          <a:ext cx="0" cy="0"/>
          <a:chOff x="0" y="0"/>
          <a:chExt cx="0" cy="0"/>
        </a:xfrm>
      </p:grpSpPr>
      <p:sp>
        <p:nvSpPr>
          <p:cNvPr id="2664" name="Google Shape;2664;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665" name="Google Shape;2665;p7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666" name="Google Shape;2666;p7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70"/>
        <p:cNvGrpSpPr/>
        <p:nvPr/>
      </p:nvGrpSpPr>
      <p:grpSpPr>
        <a:xfrm>
          <a:off x="0" y="0"/>
          <a:ext cx="0" cy="0"/>
          <a:chOff x="0" y="0"/>
          <a:chExt cx="0" cy="0"/>
        </a:xfrm>
      </p:grpSpPr>
      <p:sp>
        <p:nvSpPr>
          <p:cNvPr id="2671" name="Google Shape;2671;p7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672" name="Google Shape;2672;p7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673" name="Google Shape;2673;p7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rgbClr val="EFEFEF"/>
                </a:solidFill>
                <a:latin typeface="Arial"/>
                <a:ea typeface="Arial"/>
                <a:cs typeface="Arial"/>
                <a:sym typeface="Arial"/>
              </a:rPr>
              <a:t>Bree Serif</a:t>
            </a:r>
            <a:endParaRPr b="1" dirty="0">
              <a:solidFill>
                <a:srgbClr val="EFEFEF"/>
              </a:solidFill>
              <a:latin typeface="Arial"/>
              <a:ea typeface="Arial"/>
              <a:cs typeface="Arial"/>
              <a:sym typeface="Arial"/>
            </a:endParaRPr>
          </a:p>
          <a:p>
            <a:pPr marL="0" lvl="0" indent="0" algn="ctr" rtl="0">
              <a:spcBef>
                <a:spcPts val="0"/>
              </a:spcBef>
              <a:spcAft>
                <a:spcPts val="0"/>
              </a:spcAft>
              <a:buNone/>
            </a:pPr>
            <a:r>
              <a:rPr lang="en" dirty="0">
                <a:solidFill>
                  <a:srgbClr val="FFFFFF"/>
                </a:solidFill>
                <a:latin typeface="Arial"/>
                <a:ea typeface="Arial"/>
                <a:cs typeface="Arial"/>
                <a:sym typeface="Arial"/>
              </a:rPr>
              <a:t>(</a:t>
            </a:r>
            <a:r>
              <a:rPr lang="en" dirty="0">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https://fonts.google.com/specimen/Bree+Serif</a:t>
            </a:r>
            <a:r>
              <a:rPr lang="en" dirty="0">
                <a:solidFill>
                  <a:srgbClr val="FFFFFF"/>
                </a:solidFill>
                <a:latin typeface="Arial"/>
                <a:ea typeface="Arial"/>
                <a:cs typeface="Arial"/>
                <a:sym typeface="Arial"/>
              </a:rPr>
              <a:t>)</a:t>
            </a:r>
            <a:endParaRPr dirty="0">
              <a:solidFill>
                <a:srgbClr val="FFFFFF"/>
              </a:solidFill>
              <a:latin typeface="Arial"/>
              <a:ea typeface="Arial"/>
              <a:cs typeface="Arial"/>
              <a:sym typeface="Arial"/>
            </a:endParaRPr>
          </a:p>
          <a:p>
            <a:pPr marL="0" lvl="0" indent="0" algn="ctr" rtl="0">
              <a:spcBef>
                <a:spcPts val="0"/>
              </a:spcBef>
              <a:spcAft>
                <a:spcPts val="0"/>
              </a:spcAft>
              <a:buNone/>
            </a:pPr>
            <a:endParaRPr sz="800" dirty="0">
              <a:solidFill>
                <a:srgbClr val="435D74"/>
              </a:solidFill>
              <a:latin typeface="Arial"/>
              <a:ea typeface="Arial"/>
              <a:cs typeface="Arial"/>
              <a:sym typeface="Arial"/>
            </a:endParaRPr>
          </a:p>
          <a:p>
            <a:pPr marL="0" lvl="0" indent="0" algn="ctr" rtl="0">
              <a:spcBef>
                <a:spcPts val="0"/>
              </a:spcBef>
              <a:spcAft>
                <a:spcPts val="0"/>
              </a:spcAft>
              <a:buNone/>
            </a:pPr>
            <a:r>
              <a:rPr lang="en" b="1" dirty="0">
                <a:solidFill>
                  <a:schemeClr val="lt1"/>
                </a:solidFill>
                <a:latin typeface="Arial"/>
                <a:ea typeface="Arial"/>
                <a:cs typeface="Arial"/>
                <a:sym typeface="Arial"/>
              </a:rPr>
              <a:t>Kanit</a:t>
            </a:r>
            <a:endParaRPr b="1" dirty="0">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dirty="0">
                <a:solidFill>
                  <a:schemeClr val="lt1"/>
                </a:solidFill>
                <a:latin typeface="Arial"/>
                <a:ea typeface="Arial"/>
                <a:cs typeface="Arial"/>
                <a:sym typeface="Arial"/>
              </a:rPr>
              <a:t>(</a:t>
            </a:r>
            <a:r>
              <a:rPr lang="en" dirty="0">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https://fonts.google.com/specimen/Kanit</a:t>
            </a:r>
            <a:r>
              <a:rPr lang="en" dirty="0">
                <a:solidFill>
                  <a:schemeClr val="lt1"/>
                </a:solidFill>
                <a:latin typeface="Arial"/>
                <a:ea typeface="Arial"/>
                <a:cs typeface="Arial"/>
                <a:sym typeface="Arial"/>
              </a:rPr>
              <a:t>)</a:t>
            </a:r>
            <a:endParaRPr dirty="0">
              <a:solidFill>
                <a:srgbClr val="FFFFFF"/>
              </a:solidFill>
              <a:latin typeface="Arial"/>
              <a:ea typeface="Arial"/>
              <a:cs typeface="Arial"/>
              <a:sym typeface="Arial"/>
            </a:endParaRPr>
          </a:p>
        </p:txBody>
      </p:sp>
      <p:grpSp>
        <p:nvGrpSpPr>
          <p:cNvPr id="2674" name="Google Shape;2674;p74"/>
          <p:cNvGrpSpPr/>
          <p:nvPr/>
        </p:nvGrpSpPr>
        <p:grpSpPr>
          <a:xfrm>
            <a:off x="2755598" y="3160533"/>
            <a:ext cx="3672644" cy="696428"/>
            <a:chOff x="2052655" y="3498875"/>
            <a:chExt cx="3976875" cy="754200"/>
          </a:xfrm>
        </p:grpSpPr>
        <p:sp>
          <p:nvSpPr>
            <p:cNvPr id="2675" name="Google Shape;2675;p74"/>
            <p:cNvSpPr/>
            <p:nvPr/>
          </p:nvSpPr>
          <p:spPr>
            <a:xfrm>
              <a:off x="3114480" y="3498875"/>
              <a:ext cx="791400" cy="754200"/>
            </a:xfrm>
            <a:prstGeom prst="roundRect">
              <a:avLst>
                <a:gd name="adj" fmla="val 16667"/>
              </a:avLst>
            </a:prstGeom>
            <a:solidFill>
              <a:srgbClr val="F2ECD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4"/>
            <p:cNvSpPr/>
            <p:nvPr/>
          </p:nvSpPr>
          <p:spPr>
            <a:xfrm>
              <a:off x="4176300" y="3498875"/>
              <a:ext cx="791400" cy="754200"/>
            </a:xfrm>
            <a:prstGeom prst="roundRect">
              <a:avLst>
                <a:gd name="adj" fmla="val 16667"/>
              </a:avLst>
            </a:prstGeom>
            <a:solidFill>
              <a:srgbClr val="609A9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4"/>
            <p:cNvSpPr/>
            <p:nvPr/>
          </p:nvSpPr>
          <p:spPr>
            <a:xfrm>
              <a:off x="5238120" y="3498875"/>
              <a:ext cx="791400" cy="754200"/>
            </a:xfrm>
            <a:prstGeom prst="roundRect">
              <a:avLst>
                <a:gd name="adj" fmla="val 16667"/>
              </a:avLst>
            </a:prstGeom>
            <a:solidFill>
              <a:srgbClr val="E68CA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4"/>
            <p:cNvSpPr/>
            <p:nvPr/>
          </p:nvSpPr>
          <p:spPr>
            <a:xfrm>
              <a:off x="2052655" y="3498875"/>
              <a:ext cx="791400" cy="754200"/>
            </a:xfrm>
            <a:prstGeom prst="roundRect">
              <a:avLst>
                <a:gd name="adj" fmla="val 16667"/>
              </a:avLst>
            </a:prstGeom>
            <a:solidFill>
              <a:srgbClr val="0922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4"/>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dk1"/>
                  </a:solidFill>
                </a:rPr>
                <a:t>#f2ecd2</a:t>
              </a:r>
              <a:endParaRPr sz="1000" dirty="0">
                <a:solidFill>
                  <a:schemeClr val="dk1"/>
                </a:solidFill>
              </a:endParaRPr>
            </a:p>
          </p:txBody>
        </p:sp>
        <p:sp>
          <p:nvSpPr>
            <p:cNvPr id="2680" name="Google Shape;2680;p74"/>
            <p:cNvSpPr txBox="1"/>
            <p:nvPr/>
          </p:nvSpPr>
          <p:spPr>
            <a:xfrm>
              <a:off x="41763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dk1"/>
                  </a:solidFill>
                </a:rPr>
                <a:t>#609a92</a:t>
              </a:r>
              <a:endParaRPr sz="1000" dirty="0">
                <a:solidFill>
                  <a:schemeClr val="dk1"/>
                </a:solidFill>
              </a:endParaRPr>
            </a:p>
          </p:txBody>
        </p:sp>
        <p:sp>
          <p:nvSpPr>
            <p:cNvPr id="2681" name="Google Shape;2681;p74"/>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#e68ca3</a:t>
              </a:r>
              <a:endParaRPr sz="1000">
                <a:solidFill>
                  <a:srgbClr val="FFFFFF"/>
                </a:solidFill>
              </a:endParaRPr>
            </a:p>
          </p:txBody>
        </p:sp>
        <p:sp>
          <p:nvSpPr>
            <p:cNvPr id="2682" name="Google Shape;2682;p74"/>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#092242</a:t>
              </a:r>
              <a:endParaRPr sz="1000">
                <a:solidFill>
                  <a:srgbClr val="FFFFFF"/>
                </a:solidFill>
              </a:endParaRPr>
            </a:p>
          </p:txBody>
        </p:sp>
      </p:grpSp>
      <p:grpSp>
        <p:nvGrpSpPr>
          <p:cNvPr id="2683" name="Google Shape;2683;p74"/>
          <p:cNvGrpSpPr/>
          <p:nvPr/>
        </p:nvGrpSpPr>
        <p:grpSpPr>
          <a:xfrm>
            <a:off x="2265423" y="3982794"/>
            <a:ext cx="4653263" cy="696428"/>
            <a:chOff x="4693325" y="3498875"/>
            <a:chExt cx="5038725" cy="754200"/>
          </a:xfrm>
        </p:grpSpPr>
        <p:sp>
          <p:nvSpPr>
            <p:cNvPr id="2684" name="Google Shape;2684;p74"/>
            <p:cNvSpPr/>
            <p:nvPr/>
          </p:nvSpPr>
          <p:spPr>
            <a:xfrm>
              <a:off x="5755150" y="3498875"/>
              <a:ext cx="791400" cy="754200"/>
            </a:xfrm>
            <a:prstGeom prst="roundRect">
              <a:avLst>
                <a:gd name="adj" fmla="val 16667"/>
              </a:avLst>
            </a:prstGeom>
            <a:solidFill>
              <a:srgbClr val="ED0F5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4"/>
            <p:cNvSpPr/>
            <p:nvPr/>
          </p:nvSpPr>
          <p:spPr>
            <a:xfrm>
              <a:off x="6816989" y="3498875"/>
              <a:ext cx="791400" cy="754200"/>
            </a:xfrm>
            <a:prstGeom prst="roundRect">
              <a:avLst>
                <a:gd name="adj" fmla="val 16667"/>
              </a:avLst>
            </a:prstGeom>
            <a:solidFill>
              <a:srgbClr val="C76C1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4"/>
            <p:cNvSpPr/>
            <p:nvPr/>
          </p:nvSpPr>
          <p:spPr>
            <a:xfrm>
              <a:off x="4693325" y="3498875"/>
              <a:ext cx="791400" cy="754200"/>
            </a:xfrm>
            <a:prstGeom prst="roundRect">
              <a:avLst>
                <a:gd name="adj" fmla="val 16667"/>
              </a:avLst>
            </a:prstGeom>
            <a:solidFill>
              <a:srgbClr val="F7AC2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4"/>
            <p:cNvSpPr txBox="1"/>
            <p:nvPr/>
          </p:nvSpPr>
          <p:spPr>
            <a:xfrm>
              <a:off x="57551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chemeClr val="lt1"/>
                  </a:solidFill>
                </a:rPr>
                <a:t>#ed0f51</a:t>
              </a:r>
              <a:endParaRPr sz="1000" dirty="0">
                <a:solidFill>
                  <a:schemeClr val="lt1"/>
                </a:solidFill>
              </a:endParaRPr>
            </a:p>
          </p:txBody>
        </p:sp>
        <p:sp>
          <p:nvSpPr>
            <p:cNvPr id="2688" name="Google Shape;2688;p74"/>
            <p:cNvSpPr txBox="1"/>
            <p:nvPr/>
          </p:nvSpPr>
          <p:spPr>
            <a:xfrm>
              <a:off x="68170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#c76c1f</a:t>
              </a:r>
              <a:endParaRPr sz="1000">
                <a:solidFill>
                  <a:srgbClr val="FFFFFF"/>
                </a:solidFill>
              </a:endParaRPr>
            </a:p>
          </p:txBody>
        </p:sp>
        <p:sp>
          <p:nvSpPr>
            <p:cNvPr id="2689" name="Google Shape;2689;p74"/>
            <p:cNvSpPr txBox="1"/>
            <p:nvPr/>
          </p:nvSpPr>
          <p:spPr>
            <a:xfrm>
              <a:off x="46933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FFFFFF"/>
                  </a:solidFill>
                </a:rPr>
                <a:t>#f7ac2d</a:t>
              </a:r>
              <a:endParaRPr sz="1000" dirty="0">
                <a:solidFill>
                  <a:srgbClr val="FFFFFF"/>
                </a:solidFill>
              </a:endParaRPr>
            </a:p>
          </p:txBody>
        </p:sp>
        <p:sp>
          <p:nvSpPr>
            <p:cNvPr id="2690" name="Google Shape;2690;p74"/>
            <p:cNvSpPr/>
            <p:nvPr/>
          </p:nvSpPr>
          <p:spPr>
            <a:xfrm>
              <a:off x="7878814" y="3498875"/>
              <a:ext cx="791400" cy="754200"/>
            </a:xfrm>
            <a:prstGeom prst="roundRect">
              <a:avLst>
                <a:gd name="adj" fmla="val 16667"/>
              </a:avLst>
            </a:prstGeom>
            <a:solidFill>
              <a:srgbClr val="006EE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4"/>
            <p:cNvSpPr txBox="1"/>
            <p:nvPr/>
          </p:nvSpPr>
          <p:spPr>
            <a:xfrm>
              <a:off x="78788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#006eed</a:t>
              </a:r>
              <a:endParaRPr sz="1000">
                <a:solidFill>
                  <a:srgbClr val="FFFFFF"/>
                </a:solidFill>
              </a:endParaRPr>
            </a:p>
          </p:txBody>
        </p:sp>
        <p:sp>
          <p:nvSpPr>
            <p:cNvPr id="2692" name="Google Shape;2692;p74"/>
            <p:cNvSpPr/>
            <p:nvPr/>
          </p:nvSpPr>
          <p:spPr>
            <a:xfrm>
              <a:off x="8940639" y="3498875"/>
              <a:ext cx="791400" cy="754200"/>
            </a:xfrm>
            <a:prstGeom prst="roundRect">
              <a:avLst>
                <a:gd name="adj" fmla="val 16667"/>
              </a:avLst>
            </a:prstGeom>
            <a:solidFill>
              <a:srgbClr val="CFBF8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4"/>
            <p:cNvSpPr txBox="1"/>
            <p:nvPr/>
          </p:nvSpPr>
          <p:spPr>
            <a:xfrm>
              <a:off x="89406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#cfbf8b</a:t>
              </a:r>
              <a:endParaRPr sz="1000">
                <a:solidFill>
                  <a:srgbClr val="FFFFFF"/>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97"/>
        <p:cNvGrpSpPr/>
        <p:nvPr/>
      </p:nvGrpSpPr>
      <p:grpSpPr>
        <a:xfrm>
          <a:off x="0" y="0"/>
          <a:ext cx="0" cy="0"/>
          <a:chOff x="0" y="0"/>
          <a:chExt cx="0" cy="0"/>
        </a:xfrm>
      </p:grpSpPr>
      <p:sp>
        <p:nvSpPr>
          <p:cNvPr id="2698" name="Google Shape;2698;p75"/>
          <p:cNvSpPr txBox="1"/>
          <p:nvPr/>
        </p:nvSpPr>
        <p:spPr>
          <a:xfrm>
            <a:off x="1068100" y="66640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
        <p:nvSpPr>
          <p:cNvPr id="2699" name="Google Shape;2699;p75"/>
          <p:cNvSpPr txBox="1"/>
          <p:nvPr/>
        </p:nvSpPr>
        <p:spPr>
          <a:xfrm>
            <a:off x="1252436" y="1169999"/>
            <a:ext cx="6630900" cy="3183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2700" name="Google Shape;2700;p7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701" name="Google Shape;2701;p75"/>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702" name="Google Shape;2702;p75"/>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703" name="Google Shape;2703;p75"/>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704" name="Google Shape;2704;p75"/>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705" name="Google Shape;2705;p7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706" name="Google Shape;2706;p7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707" name="Google Shape;2707;p7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708" name="Google Shape;2708;p7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709" name="Google Shape;2709;p75"/>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713"/>
        <p:cNvGrpSpPr/>
        <p:nvPr/>
      </p:nvGrpSpPr>
      <p:grpSpPr>
        <a:xfrm>
          <a:off x="0" y="0"/>
          <a:ext cx="0" cy="0"/>
          <a:chOff x="0" y="0"/>
          <a:chExt cx="0" cy="0"/>
        </a:xfrm>
      </p:grpSpPr>
      <p:sp>
        <p:nvSpPr>
          <p:cNvPr id="2714" name="Google Shape;2714;p76"/>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2715" name="Google Shape;2715;p76"/>
          <p:cNvGrpSpPr/>
          <p:nvPr/>
        </p:nvGrpSpPr>
        <p:grpSpPr>
          <a:xfrm>
            <a:off x="5156078" y="3085736"/>
            <a:ext cx="474294" cy="551291"/>
            <a:chOff x="4727025" y="1332775"/>
            <a:chExt cx="59900" cy="69625"/>
          </a:xfrm>
        </p:grpSpPr>
        <p:sp>
          <p:nvSpPr>
            <p:cNvPr id="2716" name="Google Shape;2716;p7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8" name="Google Shape;2718;p76"/>
          <p:cNvGrpSpPr/>
          <p:nvPr/>
        </p:nvGrpSpPr>
        <p:grpSpPr>
          <a:xfrm>
            <a:off x="5769734" y="2314340"/>
            <a:ext cx="555653" cy="557031"/>
            <a:chOff x="4820425" y="1329900"/>
            <a:chExt cx="70175" cy="70350"/>
          </a:xfrm>
        </p:grpSpPr>
        <p:sp>
          <p:nvSpPr>
            <p:cNvPr id="2719" name="Google Shape;2719;p7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3" name="Google Shape;2723;p76"/>
          <p:cNvGrpSpPr/>
          <p:nvPr/>
        </p:nvGrpSpPr>
        <p:grpSpPr>
          <a:xfrm>
            <a:off x="6396103" y="2318845"/>
            <a:ext cx="582574" cy="533871"/>
            <a:chOff x="4903200" y="1331525"/>
            <a:chExt cx="73575" cy="67425"/>
          </a:xfrm>
        </p:grpSpPr>
        <p:sp>
          <p:nvSpPr>
            <p:cNvPr id="2724" name="Google Shape;2724;p7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6" name="Google Shape;2726;p76"/>
          <p:cNvGrpSpPr/>
          <p:nvPr/>
        </p:nvGrpSpPr>
        <p:grpSpPr>
          <a:xfrm>
            <a:off x="5755581" y="3078709"/>
            <a:ext cx="583960" cy="565345"/>
            <a:chOff x="4815575" y="1416800"/>
            <a:chExt cx="73750" cy="71400"/>
          </a:xfrm>
        </p:grpSpPr>
        <p:sp>
          <p:nvSpPr>
            <p:cNvPr id="2727" name="Google Shape;2727;p7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76"/>
          <p:cNvGrpSpPr/>
          <p:nvPr/>
        </p:nvGrpSpPr>
        <p:grpSpPr>
          <a:xfrm>
            <a:off x="6390362" y="3108896"/>
            <a:ext cx="589898" cy="504970"/>
            <a:chOff x="4902475" y="1418875"/>
            <a:chExt cx="74500" cy="63775"/>
          </a:xfrm>
        </p:grpSpPr>
        <p:sp>
          <p:nvSpPr>
            <p:cNvPr id="2731" name="Google Shape;2731;p7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6"/>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76"/>
          <p:cNvGrpSpPr/>
          <p:nvPr/>
        </p:nvGrpSpPr>
        <p:grpSpPr>
          <a:xfrm>
            <a:off x="5765577" y="3826000"/>
            <a:ext cx="563967" cy="567127"/>
            <a:chOff x="4818100" y="1507675"/>
            <a:chExt cx="71225" cy="71625"/>
          </a:xfrm>
        </p:grpSpPr>
        <p:sp>
          <p:nvSpPr>
            <p:cNvPr id="2734" name="Google Shape;2734;p7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8" name="Google Shape;2738;p76"/>
          <p:cNvGrpSpPr/>
          <p:nvPr/>
        </p:nvGrpSpPr>
        <p:grpSpPr>
          <a:xfrm>
            <a:off x="5079075" y="3829461"/>
            <a:ext cx="628301" cy="588505"/>
            <a:chOff x="4721450" y="1509475"/>
            <a:chExt cx="79350" cy="74325"/>
          </a:xfrm>
        </p:grpSpPr>
        <p:sp>
          <p:nvSpPr>
            <p:cNvPr id="2739" name="Google Shape;2739;p7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 name="Google Shape;2743;p76"/>
          <p:cNvGrpSpPr/>
          <p:nvPr/>
        </p:nvGrpSpPr>
        <p:grpSpPr>
          <a:xfrm>
            <a:off x="6424608" y="3814027"/>
            <a:ext cx="557038" cy="562772"/>
            <a:chOff x="4906800" y="1507500"/>
            <a:chExt cx="70350" cy="71075"/>
          </a:xfrm>
        </p:grpSpPr>
        <p:sp>
          <p:nvSpPr>
            <p:cNvPr id="2744" name="Google Shape;2744;p7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9" name="Google Shape;2749;p76"/>
          <p:cNvGrpSpPr/>
          <p:nvPr/>
        </p:nvGrpSpPr>
        <p:grpSpPr>
          <a:xfrm>
            <a:off x="4462216" y="2340963"/>
            <a:ext cx="517934" cy="517934"/>
            <a:chOff x="3736598" y="2170606"/>
            <a:chExt cx="404889" cy="404889"/>
          </a:xfrm>
        </p:grpSpPr>
        <p:sp>
          <p:nvSpPr>
            <p:cNvPr id="2750" name="Google Shape;2750;p7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2754;p76"/>
          <p:cNvGrpSpPr/>
          <p:nvPr/>
        </p:nvGrpSpPr>
        <p:grpSpPr>
          <a:xfrm>
            <a:off x="3729277" y="2341061"/>
            <a:ext cx="586986" cy="517740"/>
            <a:chOff x="3161917" y="2170682"/>
            <a:chExt cx="458870" cy="404737"/>
          </a:xfrm>
        </p:grpSpPr>
        <p:sp>
          <p:nvSpPr>
            <p:cNvPr id="2755" name="Google Shape;2755;p7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2758;p76"/>
          <p:cNvGrpSpPr/>
          <p:nvPr/>
        </p:nvGrpSpPr>
        <p:grpSpPr>
          <a:xfrm>
            <a:off x="3752299" y="3102400"/>
            <a:ext cx="540943" cy="517963"/>
            <a:chOff x="3179914" y="2889488"/>
            <a:chExt cx="422876" cy="404911"/>
          </a:xfrm>
        </p:grpSpPr>
        <p:sp>
          <p:nvSpPr>
            <p:cNvPr id="2759" name="Google Shape;2759;p7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5" name="Google Shape;2765;p76"/>
          <p:cNvGrpSpPr/>
          <p:nvPr/>
        </p:nvGrpSpPr>
        <p:grpSpPr>
          <a:xfrm>
            <a:off x="4453093" y="3102358"/>
            <a:ext cx="536180" cy="518047"/>
            <a:chOff x="3729467" y="2889422"/>
            <a:chExt cx="419153" cy="404977"/>
          </a:xfrm>
        </p:grpSpPr>
        <p:sp>
          <p:nvSpPr>
            <p:cNvPr id="2766" name="Google Shape;2766;p7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3" name="Google Shape;2773;p76"/>
          <p:cNvGrpSpPr/>
          <p:nvPr/>
        </p:nvGrpSpPr>
        <p:grpSpPr>
          <a:xfrm>
            <a:off x="1990126" y="3445787"/>
            <a:ext cx="965351" cy="134611"/>
            <a:chOff x="4411970" y="2962952"/>
            <a:chExt cx="706544" cy="104212"/>
          </a:xfrm>
        </p:grpSpPr>
        <p:sp>
          <p:nvSpPr>
            <p:cNvPr id="2774" name="Google Shape;2774;p7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76"/>
          <p:cNvGrpSpPr/>
          <p:nvPr/>
        </p:nvGrpSpPr>
        <p:grpSpPr>
          <a:xfrm>
            <a:off x="1990126" y="3041077"/>
            <a:ext cx="960158" cy="289172"/>
            <a:chOff x="4411970" y="2726085"/>
            <a:chExt cx="643107" cy="193659"/>
          </a:xfrm>
        </p:grpSpPr>
        <p:sp>
          <p:nvSpPr>
            <p:cNvPr id="2779" name="Google Shape;2779;p7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2" name="Google Shape;2782;p76"/>
          <p:cNvGrpSpPr/>
          <p:nvPr/>
        </p:nvGrpSpPr>
        <p:grpSpPr>
          <a:xfrm>
            <a:off x="998624" y="3295400"/>
            <a:ext cx="811503" cy="252584"/>
            <a:chOff x="4411970" y="4340222"/>
            <a:chExt cx="779467" cy="242683"/>
          </a:xfrm>
        </p:grpSpPr>
        <p:sp>
          <p:nvSpPr>
            <p:cNvPr id="2783" name="Google Shape;2783;p7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6" name="Google Shape;2786;p76"/>
          <p:cNvGrpSpPr/>
          <p:nvPr/>
        </p:nvGrpSpPr>
        <p:grpSpPr>
          <a:xfrm>
            <a:off x="1990126" y="2709308"/>
            <a:ext cx="965160" cy="216230"/>
            <a:chOff x="4411970" y="2468674"/>
            <a:chExt cx="747317" cy="167425"/>
          </a:xfrm>
        </p:grpSpPr>
        <p:sp>
          <p:nvSpPr>
            <p:cNvPr id="2787" name="Google Shape;2787;p7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9" name="Google Shape;2789;p76"/>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0" name="Google Shape;2790;p76"/>
          <p:cNvGrpSpPr/>
          <p:nvPr/>
        </p:nvGrpSpPr>
        <p:grpSpPr>
          <a:xfrm>
            <a:off x="997692" y="2334687"/>
            <a:ext cx="1959041" cy="208784"/>
            <a:chOff x="6336019" y="3733725"/>
            <a:chExt cx="2566206" cy="351310"/>
          </a:xfrm>
        </p:grpSpPr>
        <p:sp>
          <p:nvSpPr>
            <p:cNvPr id="2791" name="Google Shape;2791;p76"/>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6"/>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6"/>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6"/>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76"/>
          <p:cNvGrpSpPr/>
          <p:nvPr/>
        </p:nvGrpSpPr>
        <p:grpSpPr>
          <a:xfrm>
            <a:off x="1990126" y="3950602"/>
            <a:ext cx="946551" cy="153200"/>
            <a:chOff x="4404545" y="3301592"/>
            <a:chExt cx="782403" cy="129272"/>
          </a:xfrm>
        </p:grpSpPr>
        <p:sp>
          <p:nvSpPr>
            <p:cNvPr id="2796" name="Google Shape;2796;p7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6"/>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8" name="Google Shape;2798;p76"/>
          <p:cNvGrpSpPr/>
          <p:nvPr/>
        </p:nvGrpSpPr>
        <p:grpSpPr>
          <a:xfrm>
            <a:off x="1990126" y="3695937"/>
            <a:ext cx="962257" cy="139127"/>
            <a:chOff x="4411970" y="3131459"/>
            <a:chExt cx="710520" cy="117397"/>
          </a:xfrm>
        </p:grpSpPr>
        <p:sp>
          <p:nvSpPr>
            <p:cNvPr id="2799" name="Google Shape;2799;p7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1" name="Google Shape;2801;p76"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2" name="Google Shape;2802;p76"/>
          <p:cNvGrpSpPr/>
          <p:nvPr/>
        </p:nvGrpSpPr>
        <p:grpSpPr>
          <a:xfrm>
            <a:off x="990271" y="3621603"/>
            <a:ext cx="823838" cy="458988"/>
            <a:chOff x="4411970" y="1801825"/>
            <a:chExt cx="734586" cy="409262"/>
          </a:xfrm>
        </p:grpSpPr>
        <p:sp>
          <p:nvSpPr>
            <p:cNvPr id="2803" name="Google Shape;2803;p7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5" name="Google Shape;2805;p76"/>
          <p:cNvGrpSpPr/>
          <p:nvPr/>
        </p:nvGrpSpPr>
        <p:grpSpPr>
          <a:xfrm>
            <a:off x="3095243" y="2339173"/>
            <a:ext cx="521514" cy="521514"/>
            <a:chOff x="5681300" y="2527788"/>
            <a:chExt cx="805800" cy="805800"/>
          </a:xfrm>
        </p:grpSpPr>
        <p:sp>
          <p:nvSpPr>
            <p:cNvPr id="2806" name="Google Shape;2806;p76"/>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8" name="Google Shape;2808;p76"/>
          <p:cNvGrpSpPr/>
          <p:nvPr/>
        </p:nvGrpSpPr>
        <p:grpSpPr>
          <a:xfrm>
            <a:off x="3089483" y="3094865"/>
            <a:ext cx="533033" cy="533033"/>
            <a:chOff x="4049800" y="640400"/>
            <a:chExt cx="858900" cy="858900"/>
          </a:xfrm>
        </p:grpSpPr>
        <p:sp>
          <p:nvSpPr>
            <p:cNvPr id="2809" name="Google Shape;2809;p76"/>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6"/>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 name="Google Shape;2811;p76"/>
          <p:cNvGrpSpPr/>
          <p:nvPr/>
        </p:nvGrpSpPr>
        <p:grpSpPr>
          <a:xfrm>
            <a:off x="3014966" y="3772543"/>
            <a:ext cx="682068" cy="682068"/>
            <a:chOff x="5080188" y="927900"/>
            <a:chExt cx="961200" cy="961200"/>
          </a:xfrm>
        </p:grpSpPr>
        <p:sp>
          <p:nvSpPr>
            <p:cNvPr id="2812" name="Google Shape;2812;p76"/>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6"/>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6"/>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6"/>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0" name="Google Shape;2820;p76"/>
          <p:cNvGrpSpPr/>
          <p:nvPr/>
        </p:nvGrpSpPr>
        <p:grpSpPr>
          <a:xfrm>
            <a:off x="4478465" y="3869234"/>
            <a:ext cx="505650" cy="504006"/>
            <a:chOff x="6039282" y="1042577"/>
            <a:chExt cx="734315" cy="731929"/>
          </a:xfrm>
        </p:grpSpPr>
        <p:sp>
          <p:nvSpPr>
            <p:cNvPr id="2821" name="Google Shape;2821;p7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2" name="Google Shape;2842;p76"/>
          <p:cNvGrpSpPr/>
          <p:nvPr/>
        </p:nvGrpSpPr>
        <p:grpSpPr>
          <a:xfrm>
            <a:off x="5091067" y="2298862"/>
            <a:ext cx="567744" cy="602136"/>
            <a:chOff x="1825800" y="1651625"/>
            <a:chExt cx="539989" cy="571775"/>
          </a:xfrm>
        </p:grpSpPr>
        <p:sp>
          <p:nvSpPr>
            <p:cNvPr id="2843" name="Google Shape;2843;p76"/>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6"/>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6"/>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7" name="Google Shape;2847;p76"/>
          <p:cNvGrpSpPr/>
          <p:nvPr/>
        </p:nvGrpSpPr>
        <p:grpSpPr>
          <a:xfrm>
            <a:off x="3765995" y="3855579"/>
            <a:ext cx="508123" cy="507955"/>
            <a:chOff x="1897577" y="2802432"/>
            <a:chExt cx="492176" cy="492014"/>
          </a:xfrm>
        </p:grpSpPr>
        <p:sp>
          <p:nvSpPr>
            <p:cNvPr id="2848" name="Google Shape;2848;p76"/>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6"/>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6"/>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6"/>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6"/>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6"/>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6"/>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6"/>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6"/>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6"/>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6"/>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0" name="Google Shape;2860;p76"/>
          <p:cNvGrpSpPr/>
          <p:nvPr/>
        </p:nvGrpSpPr>
        <p:grpSpPr>
          <a:xfrm>
            <a:off x="997525" y="4169123"/>
            <a:ext cx="809227" cy="200842"/>
            <a:chOff x="2013045" y="4813233"/>
            <a:chExt cx="921986" cy="228854"/>
          </a:xfrm>
        </p:grpSpPr>
        <p:sp>
          <p:nvSpPr>
            <p:cNvPr id="2861" name="Google Shape;2861;p76"/>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6"/>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3" name="Google Shape;2863;p76"/>
          <p:cNvGrpSpPr/>
          <p:nvPr/>
        </p:nvGrpSpPr>
        <p:grpSpPr>
          <a:xfrm>
            <a:off x="1005985" y="2656004"/>
            <a:ext cx="792421" cy="269941"/>
            <a:chOff x="1046767" y="4756633"/>
            <a:chExt cx="859646" cy="292841"/>
          </a:xfrm>
        </p:grpSpPr>
        <p:sp>
          <p:nvSpPr>
            <p:cNvPr id="2864" name="Google Shape;2864;p76"/>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6"/>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6"/>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7" name="Google Shape;2867;p7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1" name="Google Shape;2871;p76"/>
          <p:cNvGrpSpPr/>
          <p:nvPr/>
        </p:nvGrpSpPr>
        <p:grpSpPr>
          <a:xfrm>
            <a:off x="7141841" y="2550562"/>
            <a:ext cx="166473" cy="141497"/>
            <a:chOff x="4660325" y="1866850"/>
            <a:chExt cx="68350" cy="58100"/>
          </a:xfrm>
        </p:grpSpPr>
        <p:sp>
          <p:nvSpPr>
            <p:cNvPr id="2872" name="Google Shape;2872;p7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4" name="Google Shape;2874;p76"/>
          <p:cNvGrpSpPr/>
          <p:nvPr/>
        </p:nvGrpSpPr>
        <p:grpSpPr>
          <a:xfrm>
            <a:off x="7451186" y="2576286"/>
            <a:ext cx="162515" cy="90049"/>
            <a:chOff x="4791775" y="1877500"/>
            <a:chExt cx="66725" cy="36975"/>
          </a:xfrm>
        </p:grpSpPr>
        <p:sp>
          <p:nvSpPr>
            <p:cNvPr id="2875" name="Google Shape;2875;p7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7" name="Google Shape;2877;p76"/>
          <p:cNvGrpSpPr/>
          <p:nvPr/>
        </p:nvGrpSpPr>
        <p:grpSpPr>
          <a:xfrm>
            <a:off x="7772899" y="2576286"/>
            <a:ext cx="144979" cy="90049"/>
            <a:chOff x="4923925" y="1877500"/>
            <a:chExt cx="59525" cy="36975"/>
          </a:xfrm>
        </p:grpSpPr>
        <p:sp>
          <p:nvSpPr>
            <p:cNvPr id="2878" name="Google Shape;2878;p7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0" name="Google Shape;2880;p76"/>
          <p:cNvGrpSpPr/>
          <p:nvPr/>
        </p:nvGrpSpPr>
        <p:grpSpPr>
          <a:xfrm>
            <a:off x="8067390" y="2558477"/>
            <a:ext cx="141447" cy="125667"/>
            <a:chOff x="5058450" y="1870100"/>
            <a:chExt cx="58075" cy="51600"/>
          </a:xfrm>
        </p:grpSpPr>
        <p:sp>
          <p:nvSpPr>
            <p:cNvPr id="2881" name="Google Shape;2881;p7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3" name="Google Shape;2883;p76"/>
          <p:cNvGrpSpPr/>
          <p:nvPr/>
        </p:nvGrpSpPr>
        <p:grpSpPr>
          <a:xfrm>
            <a:off x="7481905" y="2980885"/>
            <a:ext cx="101077" cy="107645"/>
            <a:chOff x="4811425" y="2065025"/>
            <a:chExt cx="41500" cy="44200"/>
          </a:xfrm>
        </p:grpSpPr>
        <p:sp>
          <p:nvSpPr>
            <p:cNvPr id="2884" name="Google Shape;2884;p7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6" name="Google Shape;2886;p76"/>
          <p:cNvGrpSpPr/>
          <p:nvPr/>
        </p:nvGrpSpPr>
        <p:grpSpPr>
          <a:xfrm>
            <a:off x="7774342" y="2981098"/>
            <a:ext cx="120867" cy="107218"/>
            <a:chOff x="4929875" y="2065025"/>
            <a:chExt cx="49625" cy="44025"/>
          </a:xfrm>
        </p:grpSpPr>
        <p:sp>
          <p:nvSpPr>
            <p:cNvPr id="2887" name="Google Shape;2887;p7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76"/>
          <p:cNvGrpSpPr/>
          <p:nvPr/>
        </p:nvGrpSpPr>
        <p:grpSpPr>
          <a:xfrm>
            <a:off x="8103011" y="2984112"/>
            <a:ext cx="70206" cy="101191"/>
            <a:chOff x="5083925" y="2066350"/>
            <a:chExt cx="28825" cy="41550"/>
          </a:xfrm>
        </p:grpSpPr>
        <p:sp>
          <p:nvSpPr>
            <p:cNvPr id="2890" name="Google Shape;2890;p7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2" name="Google Shape;2892;p76"/>
          <p:cNvGrpSpPr/>
          <p:nvPr/>
        </p:nvGrpSpPr>
        <p:grpSpPr>
          <a:xfrm>
            <a:off x="7134565" y="2999759"/>
            <a:ext cx="181026" cy="69896"/>
            <a:chOff x="4659775" y="2072775"/>
            <a:chExt cx="74325" cy="28700"/>
          </a:xfrm>
        </p:grpSpPr>
        <p:sp>
          <p:nvSpPr>
            <p:cNvPr id="2893" name="Google Shape;2893;p7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76"/>
          <p:cNvGrpSpPr/>
          <p:nvPr/>
        </p:nvGrpSpPr>
        <p:grpSpPr>
          <a:xfrm>
            <a:off x="8054421" y="2790324"/>
            <a:ext cx="167387" cy="89197"/>
            <a:chOff x="4662475" y="1976500"/>
            <a:chExt cx="68725" cy="36625"/>
          </a:xfrm>
        </p:grpSpPr>
        <p:sp>
          <p:nvSpPr>
            <p:cNvPr id="2897" name="Google Shape;2897;p7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 name="Google Shape;2900;p76"/>
          <p:cNvGrpSpPr/>
          <p:nvPr/>
        </p:nvGrpSpPr>
        <p:grpSpPr>
          <a:xfrm>
            <a:off x="7751326" y="2793764"/>
            <a:ext cx="166899" cy="82317"/>
            <a:chOff x="4920150" y="1977875"/>
            <a:chExt cx="68525" cy="33800"/>
          </a:xfrm>
        </p:grpSpPr>
        <p:sp>
          <p:nvSpPr>
            <p:cNvPr id="2901" name="Google Shape;2901;p7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4" name="Google Shape;2904;p76"/>
          <p:cNvGrpSpPr/>
          <p:nvPr/>
        </p:nvGrpSpPr>
        <p:grpSpPr>
          <a:xfrm>
            <a:off x="7162483" y="3197682"/>
            <a:ext cx="125190" cy="127859"/>
            <a:chOff x="4676550" y="2160575"/>
            <a:chExt cx="51400" cy="52500"/>
          </a:xfrm>
        </p:grpSpPr>
        <p:sp>
          <p:nvSpPr>
            <p:cNvPr id="2905" name="Google Shape;2905;p7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76"/>
          <p:cNvGrpSpPr/>
          <p:nvPr/>
        </p:nvGrpSpPr>
        <p:grpSpPr>
          <a:xfrm>
            <a:off x="7459741" y="3204714"/>
            <a:ext cx="145405" cy="113794"/>
            <a:chOff x="4768325" y="2163475"/>
            <a:chExt cx="59700" cy="46725"/>
          </a:xfrm>
        </p:grpSpPr>
        <p:sp>
          <p:nvSpPr>
            <p:cNvPr id="2909" name="Google Shape;2909;p7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1" name="Google Shape;2911;p7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7" name="Google Shape;2917;p76"/>
          <p:cNvGrpSpPr/>
          <p:nvPr/>
        </p:nvGrpSpPr>
        <p:grpSpPr>
          <a:xfrm>
            <a:off x="7476059" y="3459808"/>
            <a:ext cx="112768" cy="106853"/>
            <a:chOff x="4768575" y="2253950"/>
            <a:chExt cx="46300" cy="43875"/>
          </a:xfrm>
        </p:grpSpPr>
        <p:sp>
          <p:nvSpPr>
            <p:cNvPr id="2918" name="Google Shape;2918;p7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0" name="Google Shape;2920;p76"/>
          <p:cNvGrpSpPr/>
          <p:nvPr/>
        </p:nvGrpSpPr>
        <p:grpSpPr>
          <a:xfrm>
            <a:off x="7775682" y="3948834"/>
            <a:ext cx="118187" cy="146246"/>
            <a:chOff x="4960900" y="2433225"/>
            <a:chExt cx="48525" cy="60050"/>
          </a:xfrm>
        </p:grpSpPr>
        <p:sp>
          <p:nvSpPr>
            <p:cNvPr id="2921" name="Google Shape;2921;p7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3" name="Google Shape;2923;p76"/>
          <p:cNvGrpSpPr/>
          <p:nvPr/>
        </p:nvGrpSpPr>
        <p:grpSpPr>
          <a:xfrm>
            <a:off x="7464247" y="4212895"/>
            <a:ext cx="136394" cy="143810"/>
            <a:chOff x="4854075" y="2527625"/>
            <a:chExt cx="56000" cy="59050"/>
          </a:xfrm>
        </p:grpSpPr>
        <p:sp>
          <p:nvSpPr>
            <p:cNvPr id="2924" name="Google Shape;2924;p7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6" name="Google Shape;2926;p7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9" name="Google Shape;2929;p76"/>
          <p:cNvGrpSpPr/>
          <p:nvPr/>
        </p:nvGrpSpPr>
        <p:grpSpPr>
          <a:xfrm>
            <a:off x="8088458" y="3676639"/>
            <a:ext cx="99312" cy="160797"/>
            <a:chOff x="5059700" y="2334775"/>
            <a:chExt cx="40775" cy="66025"/>
          </a:xfrm>
        </p:grpSpPr>
        <p:sp>
          <p:nvSpPr>
            <p:cNvPr id="2930" name="Google Shape;2930;p7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9" name="Google Shape;2939;p76"/>
          <p:cNvGrpSpPr/>
          <p:nvPr/>
        </p:nvGrpSpPr>
        <p:grpSpPr>
          <a:xfrm>
            <a:off x="8045622" y="3941771"/>
            <a:ext cx="184984" cy="160371"/>
            <a:chOff x="5037700" y="2430325"/>
            <a:chExt cx="75950" cy="65850"/>
          </a:xfrm>
        </p:grpSpPr>
        <p:sp>
          <p:nvSpPr>
            <p:cNvPr id="2940" name="Google Shape;2940;p7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2" name="Google Shape;2942;p76"/>
          <p:cNvGrpSpPr/>
          <p:nvPr/>
        </p:nvGrpSpPr>
        <p:grpSpPr>
          <a:xfrm>
            <a:off x="7465128" y="3708223"/>
            <a:ext cx="173014" cy="97629"/>
            <a:chOff x="4756975" y="2341800"/>
            <a:chExt cx="91975" cy="51925"/>
          </a:xfrm>
        </p:grpSpPr>
        <p:sp>
          <p:nvSpPr>
            <p:cNvPr id="2943" name="Google Shape;2943;p7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76"/>
          <p:cNvGrpSpPr/>
          <p:nvPr/>
        </p:nvGrpSpPr>
        <p:grpSpPr>
          <a:xfrm>
            <a:off x="7732065" y="4196920"/>
            <a:ext cx="212497" cy="175761"/>
            <a:chOff x="4943575" y="2516350"/>
            <a:chExt cx="98675" cy="81700"/>
          </a:xfrm>
        </p:grpSpPr>
        <p:sp>
          <p:nvSpPr>
            <p:cNvPr id="2964" name="Google Shape;2964;p7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2" name="Google Shape;3042;p7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6"/>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6"/>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050"/>
        <p:cNvGrpSpPr/>
        <p:nvPr/>
      </p:nvGrpSpPr>
      <p:grpSpPr>
        <a:xfrm>
          <a:off x="0" y="0"/>
          <a:ext cx="0" cy="0"/>
          <a:chOff x="0" y="0"/>
          <a:chExt cx="0" cy="0"/>
        </a:xfrm>
      </p:grpSpPr>
      <p:grpSp>
        <p:nvGrpSpPr>
          <p:cNvPr id="3051" name="Google Shape;3051;p77"/>
          <p:cNvGrpSpPr/>
          <p:nvPr/>
        </p:nvGrpSpPr>
        <p:grpSpPr>
          <a:xfrm>
            <a:off x="745571" y="1168666"/>
            <a:ext cx="2492868" cy="1379876"/>
            <a:chOff x="2654821" y="2311071"/>
            <a:chExt cx="2279715" cy="1262120"/>
          </a:xfrm>
        </p:grpSpPr>
        <p:grpSp>
          <p:nvGrpSpPr>
            <p:cNvPr id="3052" name="Google Shape;3052;p77"/>
            <p:cNvGrpSpPr/>
            <p:nvPr/>
          </p:nvGrpSpPr>
          <p:grpSpPr>
            <a:xfrm>
              <a:off x="4034269" y="2840745"/>
              <a:ext cx="40212" cy="36437"/>
              <a:chOff x="4293400" y="2574725"/>
              <a:chExt cx="84425" cy="80100"/>
            </a:xfrm>
          </p:grpSpPr>
          <p:sp>
            <p:nvSpPr>
              <p:cNvPr id="3053" name="Google Shape;3053;p7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054" name="Google Shape;3054;p7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5" name="Google Shape;3055;p77"/>
            <p:cNvGrpSpPr/>
            <p:nvPr/>
          </p:nvGrpSpPr>
          <p:grpSpPr>
            <a:xfrm>
              <a:off x="3894606" y="2334874"/>
              <a:ext cx="913198" cy="518984"/>
              <a:chOff x="4000175" y="1462675"/>
              <a:chExt cx="1917275" cy="1140875"/>
            </a:xfrm>
          </p:grpSpPr>
          <p:sp>
            <p:nvSpPr>
              <p:cNvPr id="3056" name="Google Shape;3056;p7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057" name="Google Shape;3057;p77"/>
              <p:cNvGrpSpPr/>
              <p:nvPr/>
            </p:nvGrpSpPr>
            <p:grpSpPr>
              <a:xfrm>
                <a:off x="4000175" y="1462675"/>
                <a:ext cx="1917275" cy="1140875"/>
                <a:chOff x="4000175" y="1462675"/>
                <a:chExt cx="1917275" cy="1140875"/>
              </a:xfrm>
            </p:grpSpPr>
            <p:sp>
              <p:nvSpPr>
                <p:cNvPr id="3058" name="Google Shape;3058;p7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059" name="Google Shape;3059;p7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63" name="Google Shape;3063;p7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64" name="Google Shape;3064;p77"/>
            <p:cNvGrpSpPr/>
            <p:nvPr/>
          </p:nvGrpSpPr>
          <p:grpSpPr>
            <a:xfrm>
              <a:off x="3875768" y="2846704"/>
              <a:ext cx="44796" cy="47366"/>
              <a:chOff x="3960625" y="2587825"/>
              <a:chExt cx="94050" cy="104125"/>
            </a:xfrm>
          </p:grpSpPr>
          <p:sp>
            <p:nvSpPr>
              <p:cNvPr id="3065" name="Google Shape;3065;p7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066" name="Google Shape;3066;p7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7" name="Google Shape;3067;p77"/>
            <p:cNvGrpSpPr/>
            <p:nvPr/>
          </p:nvGrpSpPr>
          <p:grpSpPr>
            <a:xfrm>
              <a:off x="3782759" y="2807162"/>
              <a:ext cx="82686" cy="85487"/>
              <a:chOff x="3765350" y="2500900"/>
              <a:chExt cx="173600" cy="187925"/>
            </a:xfrm>
          </p:grpSpPr>
          <p:sp>
            <p:nvSpPr>
              <p:cNvPr id="3068" name="Google Shape;3068;p7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069" name="Google Shape;3069;p7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4" name="Google Shape;3074;p77"/>
            <p:cNvGrpSpPr/>
            <p:nvPr/>
          </p:nvGrpSpPr>
          <p:grpSpPr>
            <a:xfrm>
              <a:off x="3775674" y="2798496"/>
              <a:ext cx="40545" cy="23564"/>
              <a:chOff x="3750475" y="2481850"/>
              <a:chExt cx="85125" cy="51800"/>
            </a:xfrm>
          </p:grpSpPr>
          <p:sp>
            <p:nvSpPr>
              <p:cNvPr id="3075" name="Google Shape;3075;p7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077" name="Google Shape;3077;p77"/>
            <p:cNvGrpSpPr/>
            <p:nvPr/>
          </p:nvGrpSpPr>
          <p:grpSpPr>
            <a:xfrm>
              <a:off x="3716946" y="2776024"/>
              <a:ext cx="81971" cy="76912"/>
              <a:chOff x="3627175" y="2432450"/>
              <a:chExt cx="172100" cy="169075"/>
            </a:xfrm>
          </p:grpSpPr>
          <p:sp>
            <p:nvSpPr>
              <p:cNvPr id="3078" name="Google Shape;3078;p7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080" name="Google Shape;3080;p7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081" name="Google Shape;3081;p77"/>
            <p:cNvGrpSpPr/>
            <p:nvPr/>
          </p:nvGrpSpPr>
          <p:grpSpPr>
            <a:xfrm>
              <a:off x="3685682" y="2845624"/>
              <a:ext cx="29311" cy="45055"/>
              <a:chOff x="3561536" y="2585450"/>
              <a:chExt cx="61539" cy="99045"/>
            </a:xfrm>
          </p:grpSpPr>
          <p:sp>
            <p:nvSpPr>
              <p:cNvPr id="3082" name="Google Shape;3082;p7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084" name="Google Shape;3084;p77"/>
            <p:cNvGrpSpPr/>
            <p:nvPr/>
          </p:nvGrpSpPr>
          <p:grpSpPr>
            <a:xfrm>
              <a:off x="3849905" y="2572252"/>
              <a:ext cx="74339" cy="119559"/>
              <a:chOff x="3906325" y="1984500"/>
              <a:chExt cx="156075" cy="262825"/>
            </a:xfrm>
          </p:grpSpPr>
          <p:sp>
            <p:nvSpPr>
              <p:cNvPr id="3085" name="Google Shape;3085;p7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086" name="Google Shape;3086;p7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7" name="Google Shape;3087;p77"/>
            <p:cNvGrpSpPr/>
            <p:nvPr/>
          </p:nvGrpSpPr>
          <p:grpSpPr>
            <a:xfrm>
              <a:off x="2654821" y="2414345"/>
              <a:ext cx="667570" cy="558731"/>
              <a:chOff x="1397225" y="1637375"/>
              <a:chExt cx="1401575" cy="1228250"/>
            </a:xfrm>
          </p:grpSpPr>
          <p:sp>
            <p:nvSpPr>
              <p:cNvPr id="3088" name="Google Shape;3088;p7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089" name="Google Shape;3089;p77"/>
              <p:cNvGrpSpPr/>
              <p:nvPr/>
            </p:nvGrpSpPr>
            <p:grpSpPr>
              <a:xfrm>
                <a:off x="1397225" y="1637375"/>
                <a:ext cx="1398775" cy="1228250"/>
                <a:chOff x="1397225" y="1637375"/>
                <a:chExt cx="1398775" cy="1228250"/>
              </a:xfrm>
            </p:grpSpPr>
            <p:sp>
              <p:nvSpPr>
                <p:cNvPr id="3090" name="Google Shape;3090;p7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92" name="Google Shape;3092;p77"/>
            <p:cNvGrpSpPr/>
            <p:nvPr/>
          </p:nvGrpSpPr>
          <p:grpSpPr>
            <a:xfrm>
              <a:off x="3230417" y="3103734"/>
              <a:ext cx="282982" cy="280332"/>
              <a:chOff x="2605700" y="3152850"/>
              <a:chExt cx="594125" cy="616250"/>
            </a:xfrm>
          </p:grpSpPr>
          <p:sp>
            <p:nvSpPr>
              <p:cNvPr id="3093" name="Google Shape;3093;p7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094" name="Google Shape;3094;p7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095" name="Google Shape;3095;p77"/>
            <p:cNvGrpSpPr/>
            <p:nvPr/>
          </p:nvGrpSpPr>
          <p:grpSpPr>
            <a:xfrm>
              <a:off x="3265985" y="3226989"/>
              <a:ext cx="87151" cy="346202"/>
              <a:chOff x="2680375" y="3423800"/>
              <a:chExt cx="182975" cy="761050"/>
            </a:xfrm>
          </p:grpSpPr>
          <p:sp>
            <p:nvSpPr>
              <p:cNvPr id="3096" name="Google Shape;3096;p7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097" name="Google Shape;3097;p7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8" name="Google Shape;3098;p77"/>
            <p:cNvGrpSpPr/>
            <p:nvPr/>
          </p:nvGrpSpPr>
          <p:grpSpPr>
            <a:xfrm>
              <a:off x="3855466" y="3289811"/>
              <a:ext cx="112514" cy="94210"/>
              <a:chOff x="3918000" y="3561900"/>
              <a:chExt cx="236225" cy="207100"/>
            </a:xfrm>
          </p:grpSpPr>
          <p:sp>
            <p:nvSpPr>
              <p:cNvPr id="3099" name="Google Shape;3099;p7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100" name="Google Shape;3100;p7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1" name="Google Shape;3101;p7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104" name="Google Shape;3104;p77"/>
            <p:cNvGrpSpPr/>
            <p:nvPr/>
          </p:nvGrpSpPr>
          <p:grpSpPr>
            <a:xfrm>
              <a:off x="2905224" y="2311071"/>
              <a:ext cx="596721" cy="528992"/>
              <a:chOff x="1922950" y="1410350"/>
              <a:chExt cx="1252825" cy="1162875"/>
            </a:xfrm>
          </p:grpSpPr>
          <p:sp>
            <p:nvSpPr>
              <p:cNvPr id="3105" name="Google Shape;3105;p7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121" name="Google Shape;3121;p7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41" name="Google Shape;3141;p7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42" name="Google Shape;3142;p7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3" name="Google Shape;3143;p77"/>
            <p:cNvGrpSpPr/>
            <p:nvPr/>
          </p:nvGrpSpPr>
          <p:grpSpPr>
            <a:xfrm>
              <a:off x="3280929" y="3294542"/>
              <a:ext cx="109894" cy="272224"/>
              <a:chOff x="2711750" y="3572300"/>
              <a:chExt cx="230725" cy="598425"/>
            </a:xfrm>
          </p:grpSpPr>
          <p:sp>
            <p:nvSpPr>
              <p:cNvPr id="3144" name="Google Shape;3144;p7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6" name="Google Shape;3146;p7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7" name="Google Shape;3147;p77"/>
            <p:cNvGrpSpPr/>
            <p:nvPr/>
          </p:nvGrpSpPr>
          <p:grpSpPr>
            <a:xfrm>
              <a:off x="3790439" y="2408636"/>
              <a:ext cx="73017" cy="75684"/>
              <a:chOff x="3781475" y="1624825"/>
              <a:chExt cx="153300" cy="166375"/>
            </a:xfrm>
          </p:grpSpPr>
          <p:sp>
            <p:nvSpPr>
              <p:cNvPr id="3148" name="Google Shape;3148;p7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2" name="Google Shape;3152;p7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9" name="Google Shape;3159;p77"/>
            <p:cNvGrpSpPr/>
            <p:nvPr/>
          </p:nvGrpSpPr>
          <p:grpSpPr>
            <a:xfrm>
              <a:off x="4403342" y="3107749"/>
              <a:ext cx="316680" cy="101374"/>
              <a:chOff x="5068275" y="3161675"/>
              <a:chExt cx="664875" cy="222850"/>
            </a:xfrm>
          </p:grpSpPr>
          <p:sp>
            <p:nvSpPr>
              <p:cNvPr id="3160" name="Google Shape;3160;p7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64" name="Google Shape;3164;p7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3" name="Google Shape;3193;p77"/>
            <p:cNvGrpSpPr/>
            <p:nvPr/>
          </p:nvGrpSpPr>
          <p:grpSpPr>
            <a:xfrm>
              <a:off x="3697513" y="2707266"/>
              <a:ext cx="59549" cy="79733"/>
              <a:chOff x="3586375" y="2281300"/>
              <a:chExt cx="125025" cy="175275"/>
            </a:xfrm>
          </p:grpSpPr>
          <p:sp>
            <p:nvSpPr>
              <p:cNvPr id="3194" name="Google Shape;3194;p7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6" name="Google Shape;3196;p7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7" name="Google Shape;3197;p77"/>
            <p:cNvGrpSpPr/>
            <p:nvPr/>
          </p:nvGrpSpPr>
          <p:grpSpPr>
            <a:xfrm>
              <a:off x="4513224" y="3221724"/>
              <a:ext cx="274563" cy="280321"/>
              <a:chOff x="5298975" y="3412225"/>
              <a:chExt cx="576450" cy="616225"/>
            </a:xfrm>
          </p:grpSpPr>
          <p:sp>
            <p:nvSpPr>
              <p:cNvPr id="3198" name="Google Shape;3198;p7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99" name="Google Shape;3199;p7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0" name="Google Shape;3200;p77"/>
            <p:cNvGrpSpPr/>
            <p:nvPr/>
          </p:nvGrpSpPr>
          <p:grpSpPr>
            <a:xfrm>
              <a:off x="4824403" y="3421846"/>
              <a:ext cx="110132" cy="130647"/>
              <a:chOff x="5952300" y="3852150"/>
              <a:chExt cx="231225" cy="287200"/>
            </a:xfrm>
          </p:grpSpPr>
          <p:sp>
            <p:nvSpPr>
              <p:cNvPr id="3201" name="Google Shape;3201;p7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3" name="Google Shape;3203;p7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1" name="Google Shape;3211;p77"/>
            <p:cNvGrpSpPr/>
            <p:nvPr/>
          </p:nvGrpSpPr>
          <p:grpSpPr>
            <a:xfrm>
              <a:off x="4295710" y="3079670"/>
              <a:ext cx="14968" cy="27135"/>
              <a:chOff x="4842300" y="3099950"/>
              <a:chExt cx="31425" cy="59650"/>
            </a:xfrm>
          </p:grpSpPr>
          <p:sp>
            <p:nvSpPr>
              <p:cNvPr id="3212" name="Google Shape;3212;p7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6" name="Google Shape;3216;p7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4" name="Google Shape;3224;p77"/>
            <p:cNvGrpSpPr/>
            <p:nvPr/>
          </p:nvGrpSpPr>
          <p:grpSpPr>
            <a:xfrm>
              <a:off x="3831056" y="2816010"/>
              <a:ext cx="37378" cy="27612"/>
              <a:chOff x="3866750" y="2520350"/>
              <a:chExt cx="78475" cy="60700"/>
            </a:xfrm>
          </p:grpSpPr>
          <p:sp>
            <p:nvSpPr>
              <p:cNvPr id="3225" name="Google Shape;3225;p7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9" name="Google Shape;3229;p7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46" name="Google Shape;3246;p7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58" name="Google Shape;3258;p7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1" name="Google Shape;3271;p77"/>
            <p:cNvGrpSpPr/>
            <p:nvPr/>
          </p:nvGrpSpPr>
          <p:grpSpPr>
            <a:xfrm>
              <a:off x="3632736" y="3051591"/>
              <a:ext cx="63288" cy="45217"/>
              <a:chOff x="3450375" y="3038225"/>
              <a:chExt cx="132875" cy="99400"/>
            </a:xfrm>
          </p:grpSpPr>
          <p:sp>
            <p:nvSpPr>
              <p:cNvPr id="3272" name="Google Shape;3272;p7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4" name="Google Shape;3274;p7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83" name="Google Shape;3283;p7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93" name="Google Shape;3293;p7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99" name="Google Shape;3299;p7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9" name="Google Shape;3309;p77"/>
          <p:cNvGrpSpPr/>
          <p:nvPr/>
        </p:nvGrpSpPr>
        <p:grpSpPr>
          <a:xfrm>
            <a:off x="3554131" y="1233340"/>
            <a:ext cx="2078182" cy="1366558"/>
            <a:chOff x="235800" y="830650"/>
            <a:chExt cx="6978450" cy="4588844"/>
          </a:xfrm>
        </p:grpSpPr>
        <p:sp>
          <p:nvSpPr>
            <p:cNvPr id="3310" name="Google Shape;3310;p7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77"/>
          <p:cNvGrpSpPr/>
          <p:nvPr/>
        </p:nvGrpSpPr>
        <p:grpSpPr>
          <a:xfrm>
            <a:off x="742628" y="3064442"/>
            <a:ext cx="2622876" cy="1333540"/>
            <a:chOff x="238125" y="1038125"/>
            <a:chExt cx="7146800" cy="3633625"/>
          </a:xfrm>
        </p:grpSpPr>
        <p:sp>
          <p:nvSpPr>
            <p:cNvPr id="3317" name="Google Shape;3317;p7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77"/>
          <p:cNvGrpSpPr/>
          <p:nvPr/>
        </p:nvGrpSpPr>
        <p:grpSpPr>
          <a:xfrm>
            <a:off x="5857556" y="1206552"/>
            <a:ext cx="2590840" cy="1380235"/>
            <a:chOff x="233350" y="949250"/>
            <a:chExt cx="7137300" cy="3802300"/>
          </a:xfrm>
        </p:grpSpPr>
        <p:sp>
          <p:nvSpPr>
            <p:cNvPr id="4890" name="Google Shape;4890;p7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1" name="Google Shape;4941;p77"/>
          <p:cNvGrpSpPr/>
          <p:nvPr/>
        </p:nvGrpSpPr>
        <p:grpSpPr>
          <a:xfrm>
            <a:off x="7671985" y="3251325"/>
            <a:ext cx="104231" cy="320340"/>
            <a:chOff x="7564426" y="3224343"/>
            <a:chExt cx="119985" cy="368801"/>
          </a:xfrm>
        </p:grpSpPr>
        <p:sp>
          <p:nvSpPr>
            <p:cNvPr id="4942" name="Google Shape;4942;p7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4" name="Google Shape;4944;p77"/>
          <p:cNvGrpSpPr/>
          <p:nvPr/>
        </p:nvGrpSpPr>
        <p:grpSpPr>
          <a:xfrm>
            <a:off x="7371473" y="3245427"/>
            <a:ext cx="189489" cy="332132"/>
            <a:chOff x="8370831" y="3202002"/>
            <a:chExt cx="218129" cy="382376"/>
          </a:xfrm>
        </p:grpSpPr>
        <p:sp>
          <p:nvSpPr>
            <p:cNvPr id="4945" name="Google Shape;4945;p7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77"/>
          <p:cNvGrpSpPr/>
          <p:nvPr/>
        </p:nvGrpSpPr>
        <p:grpSpPr>
          <a:xfrm>
            <a:off x="8094863" y="3656559"/>
            <a:ext cx="309429" cy="267000"/>
            <a:chOff x="6742064" y="3750480"/>
            <a:chExt cx="399315" cy="344560"/>
          </a:xfrm>
        </p:grpSpPr>
        <p:sp>
          <p:nvSpPr>
            <p:cNvPr id="4948" name="Google Shape;4948;p7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0" name="Google Shape;4950;p77"/>
          <p:cNvGrpSpPr/>
          <p:nvPr/>
        </p:nvGrpSpPr>
        <p:grpSpPr>
          <a:xfrm>
            <a:off x="7633882" y="4007606"/>
            <a:ext cx="180437" cy="281608"/>
            <a:chOff x="7248525" y="3739696"/>
            <a:chExt cx="230531" cy="359790"/>
          </a:xfrm>
        </p:grpSpPr>
        <p:sp>
          <p:nvSpPr>
            <p:cNvPr id="4951" name="Google Shape;4951;p7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3" name="Google Shape;4953;p77"/>
          <p:cNvGrpSpPr/>
          <p:nvPr/>
        </p:nvGrpSpPr>
        <p:grpSpPr>
          <a:xfrm>
            <a:off x="7879801" y="3650830"/>
            <a:ext cx="162896" cy="278710"/>
            <a:chOff x="7601242" y="3729267"/>
            <a:chExt cx="222566" cy="380803"/>
          </a:xfrm>
        </p:grpSpPr>
        <p:sp>
          <p:nvSpPr>
            <p:cNvPr id="4954" name="Google Shape;4954;p7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56" name="Google Shape;4956;p7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7" name="Google Shape;4957;p77"/>
          <p:cNvGrpSpPr/>
          <p:nvPr/>
        </p:nvGrpSpPr>
        <p:grpSpPr>
          <a:xfrm>
            <a:off x="7369446" y="3651971"/>
            <a:ext cx="193543" cy="275990"/>
            <a:chOff x="8304647" y="3738687"/>
            <a:chExt cx="225076" cy="320956"/>
          </a:xfrm>
        </p:grpSpPr>
        <p:sp>
          <p:nvSpPr>
            <p:cNvPr id="4958" name="Google Shape;4958;p7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1" name="Google Shape;4961;p77"/>
          <p:cNvGrpSpPr/>
          <p:nvPr/>
        </p:nvGrpSpPr>
        <p:grpSpPr>
          <a:xfrm>
            <a:off x="7641939" y="3651971"/>
            <a:ext cx="178492" cy="275990"/>
            <a:chOff x="8615101" y="3738687"/>
            <a:chExt cx="207573" cy="320956"/>
          </a:xfrm>
        </p:grpSpPr>
        <p:sp>
          <p:nvSpPr>
            <p:cNvPr id="4962" name="Google Shape;4962;p7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5" name="Google Shape;4965;p7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6" name="Google Shape;4966;p77"/>
          <p:cNvGrpSpPr/>
          <p:nvPr/>
        </p:nvGrpSpPr>
        <p:grpSpPr>
          <a:xfrm>
            <a:off x="6036644" y="3773459"/>
            <a:ext cx="557670" cy="511283"/>
            <a:chOff x="6015419" y="3716859"/>
            <a:chExt cx="557671" cy="511283"/>
          </a:xfrm>
        </p:grpSpPr>
        <p:sp>
          <p:nvSpPr>
            <p:cNvPr id="4967" name="Google Shape;4967;p7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8" name="Google Shape;4968;p77"/>
            <p:cNvGrpSpPr/>
            <p:nvPr/>
          </p:nvGrpSpPr>
          <p:grpSpPr>
            <a:xfrm>
              <a:off x="6036094" y="3716980"/>
              <a:ext cx="529860" cy="510468"/>
              <a:chOff x="6036094" y="3716980"/>
              <a:chExt cx="529860" cy="510468"/>
            </a:xfrm>
          </p:grpSpPr>
          <p:sp>
            <p:nvSpPr>
              <p:cNvPr id="4969" name="Google Shape;4969;p7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9" name="Google Shape;4979;p77"/>
          <p:cNvGrpSpPr/>
          <p:nvPr/>
        </p:nvGrpSpPr>
        <p:grpSpPr>
          <a:xfrm>
            <a:off x="6665529" y="3130228"/>
            <a:ext cx="576302" cy="511871"/>
            <a:chOff x="6644304" y="3073628"/>
            <a:chExt cx="576302" cy="511871"/>
          </a:xfrm>
        </p:grpSpPr>
        <p:sp>
          <p:nvSpPr>
            <p:cNvPr id="4980" name="Google Shape;4980;p7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81" name="Google Shape;4981;p77"/>
            <p:cNvGrpSpPr/>
            <p:nvPr/>
          </p:nvGrpSpPr>
          <p:grpSpPr>
            <a:xfrm>
              <a:off x="6712169" y="3085440"/>
              <a:ext cx="481622" cy="494913"/>
              <a:chOff x="6712169" y="3085440"/>
              <a:chExt cx="481622" cy="494913"/>
            </a:xfrm>
          </p:grpSpPr>
          <p:sp>
            <p:nvSpPr>
              <p:cNvPr id="4982" name="Google Shape;4982;p7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7" name="Google Shape;4987;p7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90" name="Google Shape;4990;p7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1" name="Google Shape;4991;p77"/>
          <p:cNvGrpSpPr/>
          <p:nvPr/>
        </p:nvGrpSpPr>
        <p:grpSpPr>
          <a:xfrm>
            <a:off x="6673379" y="3773223"/>
            <a:ext cx="560631" cy="511352"/>
            <a:chOff x="6652154" y="3716623"/>
            <a:chExt cx="560631" cy="511352"/>
          </a:xfrm>
        </p:grpSpPr>
        <p:sp>
          <p:nvSpPr>
            <p:cNvPr id="4992" name="Google Shape;4992;p7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3" name="Google Shape;4993;p77"/>
            <p:cNvGrpSpPr/>
            <p:nvPr/>
          </p:nvGrpSpPr>
          <p:grpSpPr>
            <a:xfrm>
              <a:off x="6669657" y="3716715"/>
              <a:ext cx="466779" cy="464290"/>
              <a:chOff x="6669657" y="3716715"/>
              <a:chExt cx="466779" cy="464290"/>
            </a:xfrm>
          </p:grpSpPr>
          <p:sp>
            <p:nvSpPr>
              <p:cNvPr id="4994" name="Google Shape;4994;p7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7" name="Google Shape;5007;p77"/>
          <p:cNvGrpSpPr/>
          <p:nvPr/>
        </p:nvGrpSpPr>
        <p:grpSpPr>
          <a:xfrm>
            <a:off x="7867470" y="4054631"/>
            <a:ext cx="187557" cy="187557"/>
            <a:chOff x="8565775" y="671075"/>
            <a:chExt cx="441000" cy="441000"/>
          </a:xfrm>
        </p:grpSpPr>
        <p:sp>
          <p:nvSpPr>
            <p:cNvPr id="5008" name="Google Shape;5008;p7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0" name="Google Shape;5010;p7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2" name="Google Shape;5012;p77"/>
          <p:cNvGrpSpPr/>
          <p:nvPr/>
        </p:nvGrpSpPr>
        <p:grpSpPr>
          <a:xfrm>
            <a:off x="6021325" y="3132850"/>
            <a:ext cx="587871" cy="512373"/>
            <a:chOff x="6000100" y="3076250"/>
            <a:chExt cx="587871" cy="512373"/>
          </a:xfrm>
        </p:grpSpPr>
        <p:sp>
          <p:nvSpPr>
            <p:cNvPr id="5013" name="Google Shape;5013;p7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14" name="Google Shape;5014;p77"/>
            <p:cNvGrpSpPr/>
            <p:nvPr/>
          </p:nvGrpSpPr>
          <p:grpSpPr>
            <a:xfrm>
              <a:off x="6031360" y="3076713"/>
              <a:ext cx="539107" cy="480965"/>
              <a:chOff x="6031360" y="3076713"/>
              <a:chExt cx="539107" cy="480965"/>
            </a:xfrm>
          </p:grpSpPr>
          <p:sp>
            <p:nvSpPr>
              <p:cNvPr id="5015" name="Google Shape;5015;p7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2" name="Google Shape;5022;p77"/>
          <p:cNvGrpSpPr/>
          <p:nvPr/>
        </p:nvGrpSpPr>
        <p:grpSpPr>
          <a:xfrm>
            <a:off x="3597785" y="3065882"/>
            <a:ext cx="2241344" cy="1330656"/>
            <a:chOff x="3597785" y="3065882"/>
            <a:chExt cx="2241344" cy="1330656"/>
          </a:xfrm>
        </p:grpSpPr>
        <p:grpSp>
          <p:nvGrpSpPr>
            <p:cNvPr id="5023" name="Google Shape;5023;p77"/>
            <p:cNvGrpSpPr/>
            <p:nvPr/>
          </p:nvGrpSpPr>
          <p:grpSpPr>
            <a:xfrm>
              <a:off x="5296908" y="3937355"/>
              <a:ext cx="143198" cy="32380"/>
              <a:chOff x="5296908" y="3937355"/>
              <a:chExt cx="143198" cy="32380"/>
            </a:xfrm>
          </p:grpSpPr>
          <p:sp>
            <p:nvSpPr>
              <p:cNvPr id="5024" name="Google Shape;5024;p7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5" name="Google Shape;5025;p77"/>
              <p:cNvGrpSpPr/>
              <p:nvPr/>
            </p:nvGrpSpPr>
            <p:grpSpPr>
              <a:xfrm>
                <a:off x="5402331" y="3937355"/>
                <a:ext cx="37776" cy="32380"/>
                <a:chOff x="5402331" y="3937355"/>
                <a:chExt cx="37776" cy="32380"/>
              </a:xfrm>
            </p:grpSpPr>
            <p:sp>
              <p:nvSpPr>
                <p:cNvPr id="5026" name="Google Shape;5026;p7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77"/>
              <p:cNvGrpSpPr/>
              <p:nvPr/>
            </p:nvGrpSpPr>
            <p:grpSpPr>
              <a:xfrm>
                <a:off x="5296908" y="3937355"/>
                <a:ext cx="37783" cy="32380"/>
                <a:chOff x="5296908" y="3937355"/>
                <a:chExt cx="37783" cy="32380"/>
              </a:xfrm>
            </p:grpSpPr>
            <p:sp>
              <p:nvSpPr>
                <p:cNvPr id="5029" name="Google Shape;5029;p7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1" name="Google Shape;5031;p77"/>
            <p:cNvGrpSpPr/>
            <p:nvPr/>
          </p:nvGrpSpPr>
          <p:grpSpPr>
            <a:xfrm>
              <a:off x="4724163" y="3119631"/>
              <a:ext cx="120838" cy="84218"/>
              <a:chOff x="4724163" y="3119631"/>
              <a:chExt cx="120838" cy="84218"/>
            </a:xfrm>
          </p:grpSpPr>
          <p:grpSp>
            <p:nvGrpSpPr>
              <p:cNvPr id="5032" name="Google Shape;5032;p77"/>
              <p:cNvGrpSpPr/>
              <p:nvPr/>
            </p:nvGrpSpPr>
            <p:grpSpPr>
              <a:xfrm>
                <a:off x="4746712" y="3132773"/>
                <a:ext cx="86869" cy="56424"/>
                <a:chOff x="4746712" y="3132773"/>
                <a:chExt cx="86869" cy="56424"/>
              </a:xfrm>
            </p:grpSpPr>
            <p:sp>
              <p:nvSpPr>
                <p:cNvPr id="5033" name="Google Shape;5033;p7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77"/>
              <p:cNvGrpSpPr/>
              <p:nvPr/>
            </p:nvGrpSpPr>
            <p:grpSpPr>
              <a:xfrm>
                <a:off x="4773634" y="3143336"/>
                <a:ext cx="37776" cy="32451"/>
                <a:chOff x="4773634" y="3143336"/>
                <a:chExt cx="37776" cy="32451"/>
              </a:xfrm>
            </p:grpSpPr>
            <p:sp>
              <p:nvSpPr>
                <p:cNvPr id="5036" name="Google Shape;5036;p7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77"/>
              <p:cNvGrpSpPr/>
              <p:nvPr/>
            </p:nvGrpSpPr>
            <p:grpSpPr>
              <a:xfrm>
                <a:off x="4724163" y="3131248"/>
                <a:ext cx="37776" cy="32459"/>
                <a:chOff x="4724163" y="3131248"/>
                <a:chExt cx="37776" cy="32459"/>
              </a:xfrm>
            </p:grpSpPr>
            <p:sp>
              <p:nvSpPr>
                <p:cNvPr id="5039" name="Google Shape;5039;p7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77"/>
              <p:cNvGrpSpPr/>
              <p:nvPr/>
            </p:nvGrpSpPr>
            <p:grpSpPr>
              <a:xfrm>
                <a:off x="4755081" y="3176054"/>
                <a:ext cx="32357" cy="27795"/>
                <a:chOff x="4755081" y="3176054"/>
                <a:chExt cx="32357" cy="27795"/>
              </a:xfrm>
            </p:grpSpPr>
            <p:sp>
              <p:nvSpPr>
                <p:cNvPr id="5042" name="Google Shape;5042;p7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77"/>
              <p:cNvGrpSpPr/>
              <p:nvPr/>
            </p:nvGrpSpPr>
            <p:grpSpPr>
              <a:xfrm>
                <a:off x="4812550" y="3119631"/>
                <a:ext cx="32451" cy="27803"/>
                <a:chOff x="4812550" y="3119631"/>
                <a:chExt cx="32451" cy="27803"/>
              </a:xfrm>
            </p:grpSpPr>
            <p:sp>
              <p:nvSpPr>
                <p:cNvPr id="5045" name="Google Shape;5045;p7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7" name="Google Shape;5047;p77"/>
            <p:cNvGrpSpPr/>
            <p:nvPr/>
          </p:nvGrpSpPr>
          <p:grpSpPr>
            <a:xfrm>
              <a:off x="5382826" y="4027197"/>
              <a:ext cx="268967" cy="250422"/>
              <a:chOff x="5382826" y="4027197"/>
              <a:chExt cx="268967" cy="250422"/>
            </a:xfrm>
          </p:grpSpPr>
          <p:grpSp>
            <p:nvGrpSpPr>
              <p:cNvPr id="5048" name="Google Shape;5048;p77"/>
              <p:cNvGrpSpPr/>
              <p:nvPr/>
            </p:nvGrpSpPr>
            <p:grpSpPr>
              <a:xfrm>
                <a:off x="5405280" y="4042510"/>
                <a:ext cx="237570" cy="218647"/>
                <a:chOff x="5405280" y="4042510"/>
                <a:chExt cx="237570" cy="218647"/>
              </a:xfrm>
            </p:grpSpPr>
            <p:sp>
              <p:nvSpPr>
                <p:cNvPr id="5049" name="Google Shape;5049;p7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77"/>
              <p:cNvGrpSpPr/>
              <p:nvPr/>
            </p:nvGrpSpPr>
            <p:grpSpPr>
              <a:xfrm>
                <a:off x="5382826" y="4125549"/>
                <a:ext cx="37776" cy="32380"/>
                <a:chOff x="5382826" y="4125549"/>
                <a:chExt cx="37776" cy="32380"/>
              </a:xfrm>
            </p:grpSpPr>
            <p:sp>
              <p:nvSpPr>
                <p:cNvPr id="5056" name="Google Shape;5056;p7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77"/>
              <p:cNvGrpSpPr/>
              <p:nvPr/>
            </p:nvGrpSpPr>
            <p:grpSpPr>
              <a:xfrm>
                <a:off x="5475680" y="4195587"/>
                <a:ext cx="37783" cy="32364"/>
                <a:chOff x="5475680" y="4195587"/>
                <a:chExt cx="37783" cy="32364"/>
              </a:xfrm>
            </p:grpSpPr>
            <p:sp>
              <p:nvSpPr>
                <p:cNvPr id="5059" name="Google Shape;5059;p7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77"/>
              <p:cNvGrpSpPr/>
              <p:nvPr/>
            </p:nvGrpSpPr>
            <p:grpSpPr>
              <a:xfrm>
                <a:off x="5532575" y="4027197"/>
                <a:ext cx="33308" cy="32262"/>
                <a:chOff x="5532575" y="4027197"/>
                <a:chExt cx="33308" cy="32262"/>
              </a:xfrm>
            </p:grpSpPr>
            <p:sp>
              <p:nvSpPr>
                <p:cNvPr id="5062" name="Google Shape;5062;p7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77"/>
              <p:cNvGrpSpPr/>
              <p:nvPr/>
            </p:nvGrpSpPr>
            <p:grpSpPr>
              <a:xfrm>
                <a:off x="5590706" y="4245348"/>
                <a:ext cx="33497" cy="32270"/>
                <a:chOff x="5590706" y="4245348"/>
                <a:chExt cx="33497" cy="32270"/>
              </a:xfrm>
            </p:grpSpPr>
            <p:sp>
              <p:nvSpPr>
                <p:cNvPr id="5065" name="Google Shape;5065;p7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77"/>
              <p:cNvGrpSpPr/>
              <p:nvPr/>
            </p:nvGrpSpPr>
            <p:grpSpPr>
              <a:xfrm>
                <a:off x="5618681" y="4109677"/>
                <a:ext cx="33112" cy="32357"/>
                <a:chOff x="5618681" y="4109677"/>
                <a:chExt cx="33112" cy="32357"/>
              </a:xfrm>
            </p:grpSpPr>
            <p:sp>
              <p:nvSpPr>
                <p:cNvPr id="5068" name="Google Shape;5068;p7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77"/>
              <p:cNvGrpSpPr/>
              <p:nvPr/>
            </p:nvGrpSpPr>
            <p:grpSpPr>
              <a:xfrm>
                <a:off x="5479298" y="4128262"/>
                <a:ext cx="31405" cy="26906"/>
                <a:chOff x="5479298" y="4128262"/>
                <a:chExt cx="31405" cy="26906"/>
              </a:xfrm>
            </p:grpSpPr>
            <p:sp>
              <p:nvSpPr>
                <p:cNvPr id="5071" name="Google Shape;5071;p7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77"/>
              <p:cNvGrpSpPr/>
              <p:nvPr/>
            </p:nvGrpSpPr>
            <p:grpSpPr>
              <a:xfrm>
                <a:off x="5582903" y="4180116"/>
                <a:ext cx="31499" cy="26898"/>
                <a:chOff x="5582903" y="4180116"/>
                <a:chExt cx="31499" cy="26898"/>
              </a:xfrm>
            </p:grpSpPr>
            <p:sp>
              <p:nvSpPr>
                <p:cNvPr id="5074" name="Google Shape;5074;p7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6" name="Google Shape;5076;p77"/>
            <p:cNvGrpSpPr/>
            <p:nvPr/>
          </p:nvGrpSpPr>
          <p:grpSpPr>
            <a:xfrm>
              <a:off x="3977681" y="3230323"/>
              <a:ext cx="94584" cy="84085"/>
              <a:chOff x="3977681" y="3230323"/>
              <a:chExt cx="94584" cy="84085"/>
            </a:xfrm>
          </p:grpSpPr>
          <p:grpSp>
            <p:nvGrpSpPr>
              <p:cNvPr id="5077" name="Google Shape;5077;p77"/>
              <p:cNvGrpSpPr/>
              <p:nvPr/>
            </p:nvGrpSpPr>
            <p:grpSpPr>
              <a:xfrm>
                <a:off x="4000135" y="3243041"/>
                <a:ext cx="59570" cy="57186"/>
                <a:chOff x="4000135" y="3243041"/>
                <a:chExt cx="59570" cy="57186"/>
              </a:xfrm>
            </p:grpSpPr>
            <p:sp>
              <p:nvSpPr>
                <p:cNvPr id="5078" name="Google Shape;5078;p7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77"/>
              <p:cNvGrpSpPr/>
              <p:nvPr/>
            </p:nvGrpSpPr>
            <p:grpSpPr>
              <a:xfrm>
                <a:off x="3977681" y="3245872"/>
                <a:ext cx="37783" cy="32380"/>
                <a:chOff x="3977681" y="3245872"/>
                <a:chExt cx="37783" cy="32380"/>
              </a:xfrm>
            </p:grpSpPr>
            <p:sp>
              <p:nvSpPr>
                <p:cNvPr id="5082" name="Google Shape;5082;p7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4" name="Google Shape;5084;p77"/>
              <p:cNvGrpSpPr/>
              <p:nvPr/>
            </p:nvGrpSpPr>
            <p:grpSpPr>
              <a:xfrm>
                <a:off x="4040860" y="3262672"/>
                <a:ext cx="31405" cy="27001"/>
                <a:chOff x="4040860" y="3262672"/>
                <a:chExt cx="31405" cy="27001"/>
              </a:xfrm>
            </p:grpSpPr>
            <p:sp>
              <p:nvSpPr>
                <p:cNvPr id="5085" name="Google Shape;5085;p7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7" name="Google Shape;5087;p77"/>
              <p:cNvGrpSpPr/>
              <p:nvPr/>
            </p:nvGrpSpPr>
            <p:grpSpPr>
              <a:xfrm>
                <a:off x="4021072" y="3230323"/>
                <a:ext cx="31397" cy="26906"/>
                <a:chOff x="4021072" y="3230323"/>
                <a:chExt cx="31397" cy="26906"/>
              </a:xfrm>
            </p:grpSpPr>
            <p:sp>
              <p:nvSpPr>
                <p:cNvPr id="5088" name="Google Shape;5088;p7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0" name="Google Shape;5090;p77"/>
              <p:cNvGrpSpPr/>
              <p:nvPr/>
            </p:nvGrpSpPr>
            <p:grpSpPr>
              <a:xfrm>
                <a:off x="4001472" y="3287462"/>
                <a:ext cx="31499" cy="26945"/>
                <a:chOff x="4001472" y="3287462"/>
                <a:chExt cx="31499" cy="26945"/>
              </a:xfrm>
            </p:grpSpPr>
            <p:sp>
              <p:nvSpPr>
                <p:cNvPr id="5091" name="Google Shape;5091;p7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93" name="Google Shape;5093;p77"/>
            <p:cNvGrpSpPr/>
            <p:nvPr/>
          </p:nvGrpSpPr>
          <p:grpSpPr>
            <a:xfrm>
              <a:off x="4084715" y="3258865"/>
              <a:ext cx="184961" cy="137268"/>
              <a:chOff x="4084715" y="3258865"/>
              <a:chExt cx="184961" cy="137268"/>
            </a:xfrm>
          </p:grpSpPr>
          <p:grpSp>
            <p:nvGrpSpPr>
              <p:cNvPr id="5094" name="Google Shape;5094;p77"/>
              <p:cNvGrpSpPr/>
              <p:nvPr/>
            </p:nvGrpSpPr>
            <p:grpSpPr>
              <a:xfrm>
                <a:off x="4107453" y="3271583"/>
                <a:ext cx="153470" cy="110275"/>
                <a:chOff x="4107453" y="3271583"/>
                <a:chExt cx="153470" cy="110275"/>
              </a:xfrm>
            </p:grpSpPr>
            <p:sp>
              <p:nvSpPr>
                <p:cNvPr id="5095" name="Google Shape;5095;p7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77"/>
              <p:cNvGrpSpPr/>
              <p:nvPr/>
            </p:nvGrpSpPr>
            <p:grpSpPr>
              <a:xfrm>
                <a:off x="4136947" y="3258865"/>
                <a:ext cx="31499" cy="27001"/>
                <a:chOff x="4136947" y="3258865"/>
                <a:chExt cx="31499" cy="27001"/>
              </a:xfrm>
            </p:grpSpPr>
            <p:sp>
              <p:nvSpPr>
                <p:cNvPr id="5100" name="Google Shape;5100;p7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77"/>
              <p:cNvGrpSpPr/>
              <p:nvPr/>
            </p:nvGrpSpPr>
            <p:grpSpPr>
              <a:xfrm>
                <a:off x="4084715" y="3266478"/>
                <a:ext cx="31468" cy="26898"/>
                <a:chOff x="4084715" y="3266478"/>
                <a:chExt cx="31468" cy="26898"/>
              </a:xfrm>
            </p:grpSpPr>
            <p:sp>
              <p:nvSpPr>
                <p:cNvPr id="5103" name="Google Shape;5103;p7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77"/>
              <p:cNvGrpSpPr/>
              <p:nvPr/>
            </p:nvGrpSpPr>
            <p:grpSpPr>
              <a:xfrm>
                <a:off x="4159213" y="3279849"/>
                <a:ext cx="31405" cy="26945"/>
                <a:chOff x="4159213" y="3279849"/>
                <a:chExt cx="31405" cy="26945"/>
              </a:xfrm>
            </p:grpSpPr>
            <p:sp>
              <p:nvSpPr>
                <p:cNvPr id="5106" name="Google Shape;5106;p7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77"/>
              <p:cNvGrpSpPr/>
              <p:nvPr/>
            </p:nvGrpSpPr>
            <p:grpSpPr>
              <a:xfrm>
                <a:off x="4201550" y="3266502"/>
                <a:ext cx="31405" cy="26883"/>
                <a:chOff x="4201550" y="3266502"/>
                <a:chExt cx="31405" cy="26883"/>
              </a:xfrm>
            </p:grpSpPr>
            <p:sp>
              <p:nvSpPr>
                <p:cNvPr id="5109" name="Google Shape;5109;p7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77"/>
              <p:cNvGrpSpPr/>
              <p:nvPr/>
            </p:nvGrpSpPr>
            <p:grpSpPr>
              <a:xfrm>
                <a:off x="4201550" y="3338278"/>
                <a:ext cx="31405" cy="26930"/>
                <a:chOff x="4201550" y="3338278"/>
                <a:chExt cx="31405" cy="26930"/>
              </a:xfrm>
            </p:grpSpPr>
            <p:sp>
              <p:nvSpPr>
                <p:cNvPr id="5112" name="Google Shape;5112;p7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77"/>
              <p:cNvGrpSpPr/>
              <p:nvPr/>
            </p:nvGrpSpPr>
            <p:grpSpPr>
              <a:xfrm>
                <a:off x="4238272" y="3369132"/>
                <a:ext cx="31405" cy="27001"/>
                <a:chOff x="4238272" y="3369132"/>
                <a:chExt cx="31405" cy="27001"/>
              </a:xfrm>
            </p:grpSpPr>
            <p:sp>
              <p:nvSpPr>
                <p:cNvPr id="5115" name="Google Shape;5115;p7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7" name="Google Shape;5117;p77"/>
            <p:cNvGrpSpPr/>
            <p:nvPr/>
          </p:nvGrpSpPr>
          <p:grpSpPr>
            <a:xfrm>
              <a:off x="4068639" y="3200169"/>
              <a:ext cx="77643" cy="37272"/>
              <a:chOff x="4068639" y="3200169"/>
              <a:chExt cx="77643" cy="37272"/>
            </a:xfrm>
          </p:grpSpPr>
          <p:sp>
            <p:nvSpPr>
              <p:cNvPr id="5118" name="Google Shape;5118;p7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19" name="Google Shape;5119;p77"/>
              <p:cNvGrpSpPr/>
              <p:nvPr/>
            </p:nvGrpSpPr>
            <p:grpSpPr>
              <a:xfrm>
                <a:off x="4114878" y="3200169"/>
                <a:ext cx="31405" cy="26993"/>
                <a:chOff x="4114878" y="3200169"/>
                <a:chExt cx="31405" cy="26993"/>
              </a:xfrm>
            </p:grpSpPr>
            <p:sp>
              <p:nvSpPr>
                <p:cNvPr id="5120" name="Google Shape;5120;p7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77"/>
              <p:cNvGrpSpPr/>
              <p:nvPr/>
            </p:nvGrpSpPr>
            <p:grpSpPr>
              <a:xfrm>
                <a:off x="4068639" y="3210535"/>
                <a:ext cx="31499" cy="26906"/>
                <a:chOff x="4068639" y="3210535"/>
                <a:chExt cx="31499" cy="26906"/>
              </a:xfrm>
            </p:grpSpPr>
            <p:sp>
              <p:nvSpPr>
                <p:cNvPr id="5123" name="Google Shape;5123;p7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5" name="Google Shape;5125;p77"/>
            <p:cNvGrpSpPr/>
            <p:nvPr/>
          </p:nvGrpSpPr>
          <p:grpSpPr>
            <a:xfrm>
              <a:off x="3869702" y="3066935"/>
              <a:ext cx="382664" cy="190294"/>
              <a:chOff x="3869702" y="3066935"/>
              <a:chExt cx="382664" cy="190294"/>
            </a:xfrm>
          </p:grpSpPr>
          <p:grpSp>
            <p:nvGrpSpPr>
              <p:cNvPr id="5126" name="Google Shape;5126;p77"/>
              <p:cNvGrpSpPr/>
              <p:nvPr/>
            </p:nvGrpSpPr>
            <p:grpSpPr>
              <a:xfrm>
                <a:off x="3888633" y="3082351"/>
                <a:ext cx="351172" cy="160698"/>
                <a:chOff x="3888633" y="3082351"/>
                <a:chExt cx="351172" cy="160698"/>
              </a:xfrm>
            </p:grpSpPr>
            <p:sp>
              <p:nvSpPr>
                <p:cNvPr id="5127" name="Google Shape;5127;p7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3" name="Google Shape;5133;p77"/>
              <p:cNvGrpSpPr/>
              <p:nvPr/>
            </p:nvGrpSpPr>
            <p:grpSpPr>
              <a:xfrm>
                <a:off x="4143703" y="3066935"/>
                <a:ext cx="37783" cy="32357"/>
                <a:chOff x="4143703" y="3066935"/>
                <a:chExt cx="37783" cy="32357"/>
              </a:xfrm>
            </p:grpSpPr>
            <p:sp>
              <p:nvSpPr>
                <p:cNvPr id="5134" name="Google Shape;5134;p7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77"/>
              <p:cNvGrpSpPr/>
              <p:nvPr/>
            </p:nvGrpSpPr>
            <p:grpSpPr>
              <a:xfrm>
                <a:off x="4044565" y="3103563"/>
                <a:ext cx="37783" cy="32451"/>
                <a:chOff x="4044565" y="3103563"/>
                <a:chExt cx="37783" cy="32451"/>
              </a:xfrm>
            </p:grpSpPr>
            <p:sp>
              <p:nvSpPr>
                <p:cNvPr id="5137" name="Google Shape;5137;p7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9" name="Google Shape;5139;p77"/>
              <p:cNvGrpSpPr/>
              <p:nvPr/>
            </p:nvGrpSpPr>
            <p:grpSpPr>
              <a:xfrm>
                <a:off x="4017454" y="3188237"/>
                <a:ext cx="37776" cy="32357"/>
                <a:chOff x="4017454" y="3188237"/>
                <a:chExt cx="37776" cy="32357"/>
              </a:xfrm>
            </p:grpSpPr>
            <p:sp>
              <p:nvSpPr>
                <p:cNvPr id="5140" name="Google Shape;5140;p7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77"/>
              <p:cNvGrpSpPr/>
              <p:nvPr/>
            </p:nvGrpSpPr>
            <p:grpSpPr>
              <a:xfrm>
                <a:off x="3921548" y="3157509"/>
                <a:ext cx="37783" cy="32357"/>
                <a:chOff x="3921548" y="3157509"/>
                <a:chExt cx="37783" cy="32357"/>
              </a:xfrm>
            </p:grpSpPr>
            <p:sp>
              <p:nvSpPr>
                <p:cNvPr id="5143" name="Google Shape;5143;p7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77"/>
              <p:cNvGrpSpPr/>
              <p:nvPr/>
            </p:nvGrpSpPr>
            <p:grpSpPr>
              <a:xfrm>
                <a:off x="3939056" y="3211620"/>
                <a:ext cx="37783" cy="32380"/>
                <a:chOff x="3939056" y="3211620"/>
                <a:chExt cx="37783" cy="32380"/>
              </a:xfrm>
            </p:grpSpPr>
            <p:sp>
              <p:nvSpPr>
                <p:cNvPr id="5146" name="Google Shape;5146;p7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77"/>
              <p:cNvGrpSpPr/>
              <p:nvPr/>
            </p:nvGrpSpPr>
            <p:grpSpPr>
              <a:xfrm>
                <a:off x="4176240" y="3136965"/>
                <a:ext cx="31405" cy="26930"/>
                <a:chOff x="4176240" y="3136965"/>
                <a:chExt cx="31405" cy="26930"/>
              </a:xfrm>
            </p:grpSpPr>
            <p:sp>
              <p:nvSpPr>
                <p:cNvPr id="5149" name="Google Shape;5149;p7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77"/>
              <p:cNvGrpSpPr/>
              <p:nvPr/>
            </p:nvGrpSpPr>
            <p:grpSpPr>
              <a:xfrm>
                <a:off x="4133148" y="3152593"/>
                <a:ext cx="31499" cy="27001"/>
                <a:chOff x="4133148" y="3152593"/>
                <a:chExt cx="31499" cy="27001"/>
              </a:xfrm>
            </p:grpSpPr>
            <p:sp>
              <p:nvSpPr>
                <p:cNvPr id="5152" name="Google Shape;5152;p7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77"/>
              <p:cNvGrpSpPr/>
              <p:nvPr/>
            </p:nvGrpSpPr>
            <p:grpSpPr>
              <a:xfrm>
                <a:off x="4220866" y="3073534"/>
                <a:ext cx="31499" cy="26898"/>
                <a:chOff x="4220866" y="3073534"/>
                <a:chExt cx="31499" cy="26898"/>
              </a:xfrm>
            </p:grpSpPr>
            <p:sp>
              <p:nvSpPr>
                <p:cNvPr id="5155" name="Google Shape;5155;p7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77"/>
              <p:cNvGrpSpPr/>
              <p:nvPr/>
            </p:nvGrpSpPr>
            <p:grpSpPr>
              <a:xfrm>
                <a:off x="3869702" y="3230323"/>
                <a:ext cx="31499" cy="26906"/>
                <a:chOff x="3869702" y="3230323"/>
                <a:chExt cx="31499" cy="26906"/>
              </a:xfrm>
            </p:grpSpPr>
            <p:sp>
              <p:nvSpPr>
                <p:cNvPr id="5158" name="Google Shape;5158;p7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60" name="Google Shape;5160;p77"/>
            <p:cNvGrpSpPr/>
            <p:nvPr/>
          </p:nvGrpSpPr>
          <p:grpSpPr>
            <a:xfrm>
              <a:off x="4271383" y="3065882"/>
              <a:ext cx="304556" cy="341663"/>
              <a:chOff x="4271383" y="3065882"/>
              <a:chExt cx="304556" cy="341663"/>
            </a:xfrm>
          </p:grpSpPr>
          <p:grpSp>
            <p:nvGrpSpPr>
              <p:cNvPr id="5161" name="Google Shape;5161;p77"/>
              <p:cNvGrpSpPr/>
              <p:nvPr/>
            </p:nvGrpSpPr>
            <p:grpSpPr>
              <a:xfrm>
                <a:off x="4293838" y="3078639"/>
                <a:ext cx="269353" cy="311973"/>
                <a:chOff x="4293838" y="3078639"/>
                <a:chExt cx="269353" cy="311973"/>
              </a:xfrm>
            </p:grpSpPr>
            <p:sp>
              <p:nvSpPr>
                <p:cNvPr id="5162" name="Google Shape;5162;p7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9" name="Google Shape;5179;p77"/>
              <p:cNvGrpSpPr/>
              <p:nvPr/>
            </p:nvGrpSpPr>
            <p:grpSpPr>
              <a:xfrm>
                <a:off x="4538164" y="3342061"/>
                <a:ext cx="37776" cy="32380"/>
                <a:chOff x="4538164" y="3342061"/>
                <a:chExt cx="37776" cy="32380"/>
              </a:xfrm>
            </p:grpSpPr>
            <p:sp>
              <p:nvSpPr>
                <p:cNvPr id="5180" name="Google Shape;5180;p7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2" name="Google Shape;5182;p77"/>
              <p:cNvGrpSpPr/>
              <p:nvPr/>
            </p:nvGrpSpPr>
            <p:grpSpPr>
              <a:xfrm>
                <a:off x="4271383" y="3194742"/>
                <a:ext cx="37783" cy="32420"/>
                <a:chOff x="4271383" y="3194742"/>
                <a:chExt cx="37783" cy="32420"/>
              </a:xfrm>
            </p:grpSpPr>
            <p:sp>
              <p:nvSpPr>
                <p:cNvPr id="5183" name="Google Shape;5183;p7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77"/>
              <p:cNvGrpSpPr/>
              <p:nvPr/>
            </p:nvGrpSpPr>
            <p:grpSpPr>
              <a:xfrm>
                <a:off x="4284416" y="3084058"/>
                <a:ext cx="37783" cy="32357"/>
                <a:chOff x="4284416" y="3084058"/>
                <a:chExt cx="37783" cy="32357"/>
              </a:xfrm>
            </p:grpSpPr>
            <p:sp>
              <p:nvSpPr>
                <p:cNvPr id="5186" name="Google Shape;5186;p7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8" name="Google Shape;5188;p77"/>
              <p:cNvGrpSpPr/>
              <p:nvPr/>
            </p:nvGrpSpPr>
            <p:grpSpPr>
              <a:xfrm>
                <a:off x="4478697" y="3297561"/>
                <a:ext cx="37776" cy="32451"/>
                <a:chOff x="4478697" y="3297561"/>
                <a:chExt cx="37776" cy="32451"/>
              </a:xfrm>
            </p:grpSpPr>
            <p:sp>
              <p:nvSpPr>
                <p:cNvPr id="5189" name="Google Shape;5189;p7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77"/>
              <p:cNvGrpSpPr/>
              <p:nvPr/>
            </p:nvGrpSpPr>
            <p:grpSpPr>
              <a:xfrm>
                <a:off x="4411813" y="3331711"/>
                <a:ext cx="37776" cy="32451"/>
                <a:chOff x="4411813" y="3331711"/>
                <a:chExt cx="37776" cy="32451"/>
              </a:xfrm>
            </p:grpSpPr>
            <p:sp>
              <p:nvSpPr>
                <p:cNvPr id="5192" name="Google Shape;5192;p7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77"/>
              <p:cNvGrpSpPr/>
              <p:nvPr/>
            </p:nvGrpSpPr>
            <p:grpSpPr>
              <a:xfrm>
                <a:off x="4337984" y="3375188"/>
                <a:ext cx="37776" cy="32357"/>
                <a:chOff x="4337984" y="3375188"/>
                <a:chExt cx="37776" cy="32357"/>
              </a:xfrm>
            </p:grpSpPr>
            <p:sp>
              <p:nvSpPr>
                <p:cNvPr id="5195" name="Google Shape;5195;p7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7" name="Google Shape;5197;p77"/>
              <p:cNvGrpSpPr/>
              <p:nvPr/>
            </p:nvGrpSpPr>
            <p:grpSpPr>
              <a:xfrm>
                <a:off x="4494867" y="3090530"/>
                <a:ext cx="37878" cy="32451"/>
                <a:chOff x="4494867" y="3090530"/>
                <a:chExt cx="37878" cy="32451"/>
              </a:xfrm>
            </p:grpSpPr>
            <p:sp>
              <p:nvSpPr>
                <p:cNvPr id="5198" name="Google Shape;5198;p7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0" name="Google Shape;5200;p77"/>
              <p:cNvGrpSpPr/>
              <p:nvPr/>
            </p:nvGrpSpPr>
            <p:grpSpPr>
              <a:xfrm>
                <a:off x="4525124" y="3207774"/>
                <a:ext cx="37783" cy="32420"/>
                <a:chOff x="4525124" y="3207774"/>
                <a:chExt cx="37783" cy="32420"/>
              </a:xfrm>
            </p:grpSpPr>
            <p:sp>
              <p:nvSpPr>
                <p:cNvPr id="5201" name="Google Shape;5201;p7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3" name="Google Shape;5203;p77"/>
              <p:cNvGrpSpPr/>
              <p:nvPr/>
            </p:nvGrpSpPr>
            <p:grpSpPr>
              <a:xfrm>
                <a:off x="4440544" y="3176479"/>
                <a:ext cx="31499" cy="26898"/>
                <a:chOff x="4440544" y="3176479"/>
                <a:chExt cx="31499" cy="26898"/>
              </a:xfrm>
            </p:grpSpPr>
            <p:sp>
              <p:nvSpPr>
                <p:cNvPr id="5204" name="Google Shape;5204;p7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77"/>
              <p:cNvGrpSpPr/>
              <p:nvPr/>
            </p:nvGrpSpPr>
            <p:grpSpPr>
              <a:xfrm>
                <a:off x="4350545" y="3156400"/>
                <a:ext cx="31405" cy="27001"/>
                <a:chOff x="4350545" y="3156400"/>
                <a:chExt cx="31405" cy="27001"/>
              </a:xfrm>
            </p:grpSpPr>
            <p:sp>
              <p:nvSpPr>
                <p:cNvPr id="5207" name="Google Shape;5207;p7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77"/>
              <p:cNvGrpSpPr/>
              <p:nvPr/>
            </p:nvGrpSpPr>
            <p:grpSpPr>
              <a:xfrm>
                <a:off x="4376703" y="3255058"/>
                <a:ext cx="31405" cy="27001"/>
                <a:chOff x="4376703" y="3255058"/>
                <a:chExt cx="31405" cy="27001"/>
              </a:xfrm>
            </p:grpSpPr>
            <p:sp>
              <p:nvSpPr>
                <p:cNvPr id="5210" name="Google Shape;5210;p7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77"/>
              <p:cNvGrpSpPr/>
              <p:nvPr/>
            </p:nvGrpSpPr>
            <p:grpSpPr>
              <a:xfrm>
                <a:off x="4331322" y="3283656"/>
                <a:ext cx="31405" cy="26945"/>
                <a:chOff x="4331322" y="3283656"/>
                <a:chExt cx="31405" cy="26945"/>
              </a:xfrm>
            </p:grpSpPr>
            <p:sp>
              <p:nvSpPr>
                <p:cNvPr id="5213" name="Google Shape;5213;p7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77"/>
              <p:cNvGrpSpPr/>
              <p:nvPr/>
            </p:nvGrpSpPr>
            <p:grpSpPr>
              <a:xfrm>
                <a:off x="4380510" y="3065882"/>
                <a:ext cx="31405" cy="26938"/>
                <a:chOff x="4380510" y="3065882"/>
                <a:chExt cx="31405" cy="26938"/>
              </a:xfrm>
            </p:grpSpPr>
            <p:sp>
              <p:nvSpPr>
                <p:cNvPr id="5216" name="Google Shape;5216;p7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8" name="Google Shape;5218;p77"/>
            <p:cNvGrpSpPr/>
            <p:nvPr/>
          </p:nvGrpSpPr>
          <p:grpSpPr>
            <a:xfrm>
              <a:off x="4558998" y="3188237"/>
              <a:ext cx="1280131" cy="1052746"/>
              <a:chOff x="4558998" y="3188237"/>
              <a:chExt cx="1280131" cy="1052746"/>
            </a:xfrm>
          </p:grpSpPr>
          <p:sp>
            <p:nvSpPr>
              <p:cNvPr id="5219" name="Google Shape;5219;p7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0" name="Google Shape;5220;p77"/>
              <p:cNvGrpSpPr/>
              <p:nvPr/>
            </p:nvGrpSpPr>
            <p:grpSpPr>
              <a:xfrm>
                <a:off x="4579164" y="3203653"/>
                <a:ext cx="1244833" cy="1020397"/>
                <a:chOff x="4579164" y="3203653"/>
                <a:chExt cx="1244833" cy="1020397"/>
              </a:xfrm>
            </p:grpSpPr>
            <p:sp>
              <p:nvSpPr>
                <p:cNvPr id="5221" name="Google Shape;5221;p7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3" name="Google Shape;5223;p77"/>
                <p:cNvGrpSpPr/>
                <p:nvPr/>
              </p:nvGrpSpPr>
              <p:grpSpPr>
                <a:xfrm>
                  <a:off x="4579164" y="3203653"/>
                  <a:ext cx="1244833" cy="1020397"/>
                  <a:chOff x="4579164" y="3203653"/>
                  <a:chExt cx="1244833" cy="1020397"/>
                </a:xfrm>
              </p:grpSpPr>
              <p:sp>
                <p:nvSpPr>
                  <p:cNvPr id="5224" name="Google Shape;5224;p7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6" name="Google Shape;5226;p77"/>
                  <p:cNvGrpSpPr/>
                  <p:nvPr/>
                </p:nvGrpSpPr>
                <p:grpSpPr>
                  <a:xfrm>
                    <a:off x="4579164" y="3203653"/>
                    <a:ext cx="1244833" cy="1020397"/>
                    <a:chOff x="4579164" y="3203653"/>
                    <a:chExt cx="1244833" cy="1020397"/>
                  </a:xfrm>
                </p:grpSpPr>
                <p:sp>
                  <p:nvSpPr>
                    <p:cNvPr id="5227" name="Google Shape;5227;p7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77"/>
                    <p:cNvGrpSpPr/>
                    <p:nvPr/>
                  </p:nvGrpSpPr>
                  <p:grpSpPr>
                    <a:xfrm>
                      <a:off x="4579164" y="3203653"/>
                      <a:ext cx="1244833" cy="1020397"/>
                      <a:chOff x="4579164" y="3203653"/>
                      <a:chExt cx="1244833" cy="1020397"/>
                    </a:xfrm>
                  </p:grpSpPr>
                  <p:sp>
                    <p:nvSpPr>
                      <p:cNvPr id="5236" name="Google Shape;5236;p7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0" name="Google Shape;5250;p77"/>
                      <p:cNvGrpSpPr/>
                      <p:nvPr/>
                    </p:nvGrpSpPr>
                    <p:grpSpPr>
                      <a:xfrm>
                        <a:off x="4579164" y="3203653"/>
                        <a:ext cx="1244833" cy="1020397"/>
                        <a:chOff x="4579164" y="3203653"/>
                        <a:chExt cx="1244833" cy="1020397"/>
                      </a:xfrm>
                    </p:grpSpPr>
                    <p:sp>
                      <p:nvSpPr>
                        <p:cNvPr id="5251" name="Google Shape;5251;p7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5" name="Google Shape;5275;p77"/>
                        <p:cNvGrpSpPr/>
                        <p:nvPr/>
                      </p:nvGrpSpPr>
                      <p:grpSpPr>
                        <a:xfrm>
                          <a:off x="4579164" y="3203653"/>
                          <a:ext cx="1244833" cy="1020397"/>
                          <a:chOff x="4579164" y="3203653"/>
                          <a:chExt cx="1244833" cy="1020397"/>
                        </a:xfrm>
                      </p:grpSpPr>
                      <p:sp>
                        <p:nvSpPr>
                          <p:cNvPr id="5276" name="Google Shape;5276;p7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7" name="Google Shape;5277;p77"/>
                          <p:cNvGrpSpPr/>
                          <p:nvPr/>
                        </p:nvGrpSpPr>
                        <p:grpSpPr>
                          <a:xfrm>
                            <a:off x="4579164" y="3203653"/>
                            <a:ext cx="1244833" cy="1020397"/>
                            <a:chOff x="4579164" y="3203653"/>
                            <a:chExt cx="1244833" cy="1020397"/>
                          </a:xfrm>
                        </p:grpSpPr>
                        <p:sp>
                          <p:nvSpPr>
                            <p:cNvPr id="5278" name="Google Shape;5278;p7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5" name="Google Shape;5285;p77"/>
                            <p:cNvGrpSpPr/>
                            <p:nvPr/>
                          </p:nvGrpSpPr>
                          <p:grpSpPr>
                            <a:xfrm>
                              <a:off x="4579164" y="3203653"/>
                              <a:ext cx="1244833" cy="1020397"/>
                              <a:chOff x="4579164" y="3203653"/>
                              <a:chExt cx="1244833" cy="1020397"/>
                            </a:xfrm>
                          </p:grpSpPr>
                          <p:sp>
                            <p:nvSpPr>
                              <p:cNvPr id="5286" name="Google Shape;5286;p7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9" name="Google Shape;5299;p77"/>
                              <p:cNvGrpSpPr/>
                              <p:nvPr/>
                            </p:nvGrpSpPr>
                            <p:grpSpPr>
                              <a:xfrm>
                                <a:off x="4579164" y="3203653"/>
                                <a:ext cx="1244833" cy="1020397"/>
                                <a:chOff x="4579164" y="3203653"/>
                                <a:chExt cx="1244833" cy="1020397"/>
                              </a:xfrm>
                            </p:grpSpPr>
                            <p:sp>
                              <p:nvSpPr>
                                <p:cNvPr id="5300" name="Google Shape;5300;p7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7" name="Google Shape;5307;p77"/>
                                <p:cNvGrpSpPr/>
                                <p:nvPr/>
                              </p:nvGrpSpPr>
                              <p:grpSpPr>
                                <a:xfrm>
                                  <a:off x="4579164" y="3203653"/>
                                  <a:ext cx="1244833" cy="1020397"/>
                                  <a:chOff x="4579164" y="3203653"/>
                                  <a:chExt cx="1244833" cy="1020397"/>
                                </a:xfrm>
                              </p:grpSpPr>
                              <p:sp>
                                <p:nvSpPr>
                                  <p:cNvPr id="5308" name="Google Shape;5308;p7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3" name="Google Shape;5313;p77"/>
                                  <p:cNvGrpSpPr/>
                                  <p:nvPr/>
                                </p:nvGrpSpPr>
                                <p:grpSpPr>
                                  <a:xfrm>
                                    <a:off x="4579164" y="3203653"/>
                                    <a:ext cx="1244833" cy="1020397"/>
                                    <a:chOff x="4579164" y="3203653"/>
                                    <a:chExt cx="1244833" cy="1020397"/>
                                  </a:xfrm>
                                </p:grpSpPr>
                                <p:sp>
                                  <p:nvSpPr>
                                    <p:cNvPr id="5314" name="Google Shape;5314;p7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318" name="Google Shape;5318;p7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21" name="Google Shape;5321;p7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322" name="Google Shape;5322;p77"/>
              <p:cNvGrpSpPr/>
              <p:nvPr/>
            </p:nvGrpSpPr>
            <p:grpSpPr>
              <a:xfrm>
                <a:off x="4595437" y="3598775"/>
                <a:ext cx="37776" cy="32451"/>
                <a:chOff x="4595437" y="3598775"/>
                <a:chExt cx="37776" cy="32451"/>
              </a:xfrm>
            </p:grpSpPr>
            <p:sp>
              <p:nvSpPr>
                <p:cNvPr id="5323" name="Google Shape;5323;p7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77"/>
              <p:cNvGrpSpPr/>
              <p:nvPr/>
            </p:nvGrpSpPr>
            <p:grpSpPr>
              <a:xfrm>
                <a:off x="4641864" y="3524443"/>
                <a:ext cx="37776" cy="32380"/>
                <a:chOff x="4641864" y="3524443"/>
                <a:chExt cx="37776" cy="32380"/>
              </a:xfrm>
            </p:grpSpPr>
            <p:sp>
              <p:nvSpPr>
                <p:cNvPr id="5326" name="Google Shape;5326;p7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77"/>
              <p:cNvGrpSpPr/>
              <p:nvPr/>
            </p:nvGrpSpPr>
            <p:grpSpPr>
              <a:xfrm>
                <a:off x="4648431" y="3893901"/>
                <a:ext cx="37776" cy="32357"/>
                <a:chOff x="4648431" y="3893901"/>
                <a:chExt cx="37776" cy="32357"/>
              </a:xfrm>
            </p:grpSpPr>
            <p:sp>
              <p:nvSpPr>
                <p:cNvPr id="5329" name="Google Shape;5329;p7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77"/>
              <p:cNvGrpSpPr/>
              <p:nvPr/>
            </p:nvGrpSpPr>
            <p:grpSpPr>
              <a:xfrm>
                <a:off x="4567752" y="3722908"/>
                <a:ext cx="37870" cy="32380"/>
                <a:chOff x="4567752" y="3722908"/>
                <a:chExt cx="37870" cy="32380"/>
              </a:xfrm>
            </p:grpSpPr>
            <p:sp>
              <p:nvSpPr>
                <p:cNvPr id="5332" name="Google Shape;5332;p7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77"/>
              <p:cNvGrpSpPr/>
              <p:nvPr/>
            </p:nvGrpSpPr>
            <p:grpSpPr>
              <a:xfrm>
                <a:off x="4617506" y="3652052"/>
                <a:ext cx="37783" cy="32357"/>
                <a:chOff x="4617506" y="3652052"/>
                <a:chExt cx="37783" cy="32357"/>
              </a:xfrm>
            </p:grpSpPr>
            <p:sp>
              <p:nvSpPr>
                <p:cNvPr id="5335" name="Google Shape;5335;p7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77"/>
              <p:cNvGrpSpPr/>
              <p:nvPr/>
            </p:nvGrpSpPr>
            <p:grpSpPr>
              <a:xfrm>
                <a:off x="4739005" y="3554149"/>
                <a:ext cx="37870" cy="32357"/>
                <a:chOff x="4739005" y="3554149"/>
                <a:chExt cx="37870" cy="32357"/>
              </a:xfrm>
            </p:grpSpPr>
            <p:sp>
              <p:nvSpPr>
                <p:cNvPr id="5338" name="Google Shape;5338;p7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77"/>
              <p:cNvGrpSpPr/>
              <p:nvPr/>
            </p:nvGrpSpPr>
            <p:grpSpPr>
              <a:xfrm>
                <a:off x="4806557" y="3630258"/>
                <a:ext cx="37776" cy="32364"/>
                <a:chOff x="4806557" y="3630258"/>
                <a:chExt cx="37776" cy="32364"/>
              </a:xfrm>
            </p:grpSpPr>
            <p:sp>
              <p:nvSpPr>
                <p:cNvPr id="5341" name="Google Shape;5341;p7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3" name="Google Shape;5343;p77"/>
              <p:cNvGrpSpPr/>
              <p:nvPr/>
            </p:nvGrpSpPr>
            <p:grpSpPr>
              <a:xfrm>
                <a:off x="4737007" y="4004357"/>
                <a:ext cx="37870" cy="32357"/>
                <a:chOff x="4737007" y="4004357"/>
                <a:chExt cx="37870" cy="32357"/>
              </a:xfrm>
            </p:grpSpPr>
            <p:sp>
              <p:nvSpPr>
                <p:cNvPr id="5344" name="Google Shape;5344;p7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6" name="Google Shape;5346;p77"/>
              <p:cNvGrpSpPr/>
              <p:nvPr/>
            </p:nvGrpSpPr>
            <p:grpSpPr>
              <a:xfrm>
                <a:off x="4773634" y="4208627"/>
                <a:ext cx="37776" cy="32357"/>
                <a:chOff x="4773634" y="4208627"/>
                <a:chExt cx="37776" cy="32357"/>
              </a:xfrm>
            </p:grpSpPr>
            <p:sp>
              <p:nvSpPr>
                <p:cNvPr id="5347" name="Google Shape;5347;p7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77"/>
              <p:cNvGrpSpPr/>
              <p:nvPr/>
            </p:nvGrpSpPr>
            <p:grpSpPr>
              <a:xfrm>
                <a:off x="4888282" y="4074764"/>
                <a:ext cx="37776" cy="32451"/>
                <a:chOff x="4888282" y="4074764"/>
                <a:chExt cx="37776" cy="32451"/>
              </a:xfrm>
            </p:grpSpPr>
            <p:sp>
              <p:nvSpPr>
                <p:cNvPr id="5350" name="Google Shape;5350;p7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77"/>
              <p:cNvGrpSpPr/>
              <p:nvPr/>
            </p:nvGrpSpPr>
            <p:grpSpPr>
              <a:xfrm>
                <a:off x="4901315" y="3804271"/>
                <a:ext cx="37776" cy="32364"/>
                <a:chOff x="4901315" y="3804271"/>
                <a:chExt cx="37776" cy="32364"/>
              </a:xfrm>
            </p:grpSpPr>
            <p:sp>
              <p:nvSpPr>
                <p:cNvPr id="5353" name="Google Shape;5353;p7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77"/>
              <p:cNvGrpSpPr/>
              <p:nvPr/>
            </p:nvGrpSpPr>
            <p:grpSpPr>
              <a:xfrm>
                <a:off x="4866394" y="3715035"/>
                <a:ext cx="37846" cy="32357"/>
                <a:chOff x="4866394" y="3715035"/>
                <a:chExt cx="37846" cy="32357"/>
              </a:xfrm>
            </p:grpSpPr>
            <p:sp>
              <p:nvSpPr>
                <p:cNvPr id="5356" name="Google Shape;5356;p7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77"/>
              <p:cNvGrpSpPr/>
              <p:nvPr/>
            </p:nvGrpSpPr>
            <p:grpSpPr>
              <a:xfrm>
                <a:off x="4979233" y="3839798"/>
                <a:ext cx="37878" cy="32420"/>
                <a:chOff x="4979233" y="3839798"/>
                <a:chExt cx="37878" cy="32420"/>
              </a:xfrm>
            </p:grpSpPr>
            <p:sp>
              <p:nvSpPr>
                <p:cNvPr id="5359" name="Google Shape;5359;p7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77"/>
              <p:cNvGrpSpPr/>
              <p:nvPr/>
            </p:nvGrpSpPr>
            <p:grpSpPr>
              <a:xfrm>
                <a:off x="4790662" y="3679147"/>
                <a:ext cx="37783" cy="32380"/>
                <a:chOff x="4790662" y="3679147"/>
                <a:chExt cx="37783" cy="32380"/>
              </a:xfrm>
            </p:grpSpPr>
            <p:sp>
              <p:nvSpPr>
                <p:cNvPr id="5362" name="Google Shape;5362;p7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77"/>
              <p:cNvGrpSpPr/>
              <p:nvPr/>
            </p:nvGrpSpPr>
            <p:grpSpPr>
              <a:xfrm>
                <a:off x="4857263" y="3557861"/>
                <a:ext cx="37776" cy="32357"/>
                <a:chOff x="4857263" y="3557861"/>
                <a:chExt cx="37776" cy="32357"/>
              </a:xfrm>
            </p:grpSpPr>
            <p:sp>
              <p:nvSpPr>
                <p:cNvPr id="5365" name="Google Shape;5365;p7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77"/>
              <p:cNvGrpSpPr/>
              <p:nvPr/>
            </p:nvGrpSpPr>
            <p:grpSpPr>
              <a:xfrm>
                <a:off x="4883902" y="3648033"/>
                <a:ext cx="37783" cy="32380"/>
                <a:chOff x="4883902" y="3648033"/>
                <a:chExt cx="37783" cy="32380"/>
              </a:xfrm>
            </p:grpSpPr>
            <p:sp>
              <p:nvSpPr>
                <p:cNvPr id="5368" name="Google Shape;5368;p7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0" name="Google Shape;5370;p77"/>
              <p:cNvGrpSpPr/>
              <p:nvPr/>
            </p:nvGrpSpPr>
            <p:grpSpPr>
              <a:xfrm>
                <a:off x="4907780" y="3347220"/>
                <a:ext cx="37878" cy="32357"/>
                <a:chOff x="4907780" y="3347220"/>
                <a:chExt cx="37878" cy="32357"/>
              </a:xfrm>
            </p:grpSpPr>
            <p:sp>
              <p:nvSpPr>
                <p:cNvPr id="5371" name="Google Shape;5371;p7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3" name="Google Shape;5373;p77"/>
              <p:cNvGrpSpPr/>
              <p:nvPr/>
            </p:nvGrpSpPr>
            <p:grpSpPr>
              <a:xfrm>
                <a:off x="5065048" y="3738150"/>
                <a:ext cx="37783" cy="32364"/>
                <a:chOff x="5065048" y="3738150"/>
                <a:chExt cx="37783" cy="32364"/>
              </a:xfrm>
            </p:grpSpPr>
            <p:sp>
              <p:nvSpPr>
                <p:cNvPr id="5374" name="Google Shape;5374;p7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6" name="Google Shape;5376;p77"/>
              <p:cNvGrpSpPr/>
              <p:nvPr/>
            </p:nvGrpSpPr>
            <p:grpSpPr>
              <a:xfrm>
                <a:off x="5071616" y="3284615"/>
                <a:ext cx="37783" cy="32357"/>
                <a:chOff x="5071616" y="3284615"/>
                <a:chExt cx="37783" cy="32357"/>
              </a:xfrm>
            </p:grpSpPr>
            <p:sp>
              <p:nvSpPr>
                <p:cNvPr id="5377" name="Google Shape;5377;p7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9" name="Google Shape;5379;p77"/>
              <p:cNvGrpSpPr/>
              <p:nvPr/>
            </p:nvGrpSpPr>
            <p:grpSpPr>
              <a:xfrm>
                <a:off x="5389291" y="3759921"/>
                <a:ext cx="37783" cy="32380"/>
                <a:chOff x="5389291" y="3759921"/>
                <a:chExt cx="37783" cy="32380"/>
              </a:xfrm>
            </p:grpSpPr>
            <p:sp>
              <p:nvSpPr>
                <p:cNvPr id="5380" name="Google Shape;5380;p7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77"/>
              <p:cNvGrpSpPr/>
              <p:nvPr/>
            </p:nvGrpSpPr>
            <p:grpSpPr>
              <a:xfrm>
                <a:off x="5431534" y="3632932"/>
                <a:ext cx="37878" cy="32451"/>
                <a:chOff x="5431534" y="3632932"/>
                <a:chExt cx="37878" cy="32451"/>
              </a:xfrm>
            </p:grpSpPr>
            <p:sp>
              <p:nvSpPr>
                <p:cNvPr id="5383" name="Google Shape;5383;p7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77"/>
              <p:cNvGrpSpPr/>
              <p:nvPr/>
            </p:nvGrpSpPr>
            <p:grpSpPr>
              <a:xfrm>
                <a:off x="5540755" y="3544829"/>
                <a:ext cx="37783" cy="32357"/>
                <a:chOff x="5540755" y="3544829"/>
                <a:chExt cx="37783" cy="32357"/>
              </a:xfrm>
            </p:grpSpPr>
            <p:sp>
              <p:nvSpPr>
                <p:cNvPr id="5386" name="Google Shape;5386;p7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77"/>
              <p:cNvGrpSpPr/>
              <p:nvPr/>
            </p:nvGrpSpPr>
            <p:grpSpPr>
              <a:xfrm>
                <a:off x="5579293" y="3412107"/>
                <a:ext cx="37776" cy="32357"/>
                <a:chOff x="5579293" y="3412107"/>
                <a:chExt cx="37776" cy="32357"/>
              </a:xfrm>
            </p:grpSpPr>
            <p:sp>
              <p:nvSpPr>
                <p:cNvPr id="5389" name="Google Shape;5389;p7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1" name="Google Shape;5391;p77"/>
              <p:cNvGrpSpPr/>
              <p:nvPr/>
            </p:nvGrpSpPr>
            <p:grpSpPr>
              <a:xfrm>
                <a:off x="5801346" y="3284615"/>
                <a:ext cx="37783" cy="32357"/>
                <a:chOff x="5801346" y="3284615"/>
                <a:chExt cx="37783" cy="32357"/>
              </a:xfrm>
            </p:grpSpPr>
            <p:sp>
              <p:nvSpPr>
                <p:cNvPr id="5392" name="Google Shape;5392;p7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77"/>
              <p:cNvGrpSpPr/>
              <p:nvPr/>
            </p:nvGrpSpPr>
            <p:grpSpPr>
              <a:xfrm>
                <a:off x="5763578" y="3399067"/>
                <a:ext cx="37776" cy="32364"/>
                <a:chOff x="5763578" y="3399067"/>
                <a:chExt cx="37776" cy="32364"/>
              </a:xfrm>
            </p:grpSpPr>
            <p:sp>
              <p:nvSpPr>
                <p:cNvPr id="5395" name="Google Shape;5395;p7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77"/>
              <p:cNvGrpSpPr/>
              <p:nvPr/>
            </p:nvGrpSpPr>
            <p:grpSpPr>
              <a:xfrm>
                <a:off x="5395858" y="3230952"/>
                <a:ext cx="37776" cy="32364"/>
                <a:chOff x="5395858" y="3230952"/>
                <a:chExt cx="37776" cy="32364"/>
              </a:xfrm>
            </p:grpSpPr>
            <p:sp>
              <p:nvSpPr>
                <p:cNvPr id="5398" name="Google Shape;5398;p7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77"/>
              <p:cNvGrpSpPr/>
              <p:nvPr/>
            </p:nvGrpSpPr>
            <p:grpSpPr>
              <a:xfrm>
                <a:off x="5264088" y="3188237"/>
                <a:ext cx="37776" cy="32357"/>
                <a:chOff x="5264088" y="3188237"/>
                <a:chExt cx="37776" cy="32357"/>
              </a:xfrm>
            </p:grpSpPr>
            <p:sp>
              <p:nvSpPr>
                <p:cNvPr id="5401" name="Google Shape;5401;p7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77"/>
              <p:cNvGrpSpPr/>
              <p:nvPr/>
            </p:nvGrpSpPr>
            <p:grpSpPr>
              <a:xfrm>
                <a:off x="5585758" y="3237425"/>
                <a:ext cx="37878" cy="32357"/>
                <a:chOff x="5585758" y="3237425"/>
                <a:chExt cx="37878" cy="32357"/>
              </a:xfrm>
            </p:grpSpPr>
            <p:sp>
              <p:nvSpPr>
                <p:cNvPr id="5404" name="Google Shape;5404;p7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6" name="Google Shape;5406;p77"/>
              <p:cNvGrpSpPr/>
              <p:nvPr/>
            </p:nvGrpSpPr>
            <p:grpSpPr>
              <a:xfrm>
                <a:off x="4874196" y="3291088"/>
                <a:ext cx="37878" cy="32451"/>
                <a:chOff x="4874196" y="3291088"/>
                <a:chExt cx="37878" cy="32451"/>
              </a:xfrm>
            </p:grpSpPr>
            <p:sp>
              <p:nvSpPr>
                <p:cNvPr id="5407" name="Google Shape;5407;p7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77"/>
              <p:cNvGrpSpPr/>
              <p:nvPr/>
            </p:nvGrpSpPr>
            <p:grpSpPr>
              <a:xfrm>
                <a:off x="5197770" y="3785466"/>
                <a:ext cx="37783" cy="32427"/>
                <a:chOff x="5197770" y="3785466"/>
                <a:chExt cx="37783" cy="32427"/>
              </a:xfrm>
            </p:grpSpPr>
            <p:sp>
              <p:nvSpPr>
                <p:cNvPr id="5410" name="Google Shape;5410;p7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77"/>
              <p:cNvGrpSpPr/>
              <p:nvPr/>
            </p:nvGrpSpPr>
            <p:grpSpPr>
              <a:xfrm>
                <a:off x="5177699" y="3492117"/>
                <a:ext cx="37776" cy="32357"/>
                <a:chOff x="5177699" y="3492117"/>
                <a:chExt cx="37776" cy="32357"/>
              </a:xfrm>
            </p:grpSpPr>
            <p:sp>
              <p:nvSpPr>
                <p:cNvPr id="5413" name="Google Shape;5413;p7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5" name="Google Shape;5415;p77"/>
              <p:cNvGrpSpPr/>
              <p:nvPr/>
            </p:nvGrpSpPr>
            <p:grpSpPr>
              <a:xfrm>
                <a:off x="5349431" y="3622346"/>
                <a:ext cx="37870" cy="32380"/>
                <a:chOff x="5349431" y="3622346"/>
                <a:chExt cx="37870" cy="32380"/>
              </a:xfrm>
            </p:grpSpPr>
            <p:sp>
              <p:nvSpPr>
                <p:cNvPr id="5416" name="Google Shape;5416;p7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77"/>
              <p:cNvGrpSpPr/>
              <p:nvPr/>
            </p:nvGrpSpPr>
            <p:grpSpPr>
              <a:xfrm>
                <a:off x="5068855" y="3563980"/>
                <a:ext cx="53954" cy="46223"/>
                <a:chOff x="5068855" y="3563980"/>
                <a:chExt cx="53954" cy="46223"/>
              </a:xfrm>
            </p:grpSpPr>
            <p:sp>
              <p:nvSpPr>
                <p:cNvPr id="5419" name="Google Shape;5419;p7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77"/>
              <p:cNvGrpSpPr/>
              <p:nvPr/>
            </p:nvGrpSpPr>
            <p:grpSpPr>
              <a:xfrm>
                <a:off x="5037654" y="3392507"/>
                <a:ext cx="37870" cy="32451"/>
                <a:chOff x="5037654" y="3392507"/>
                <a:chExt cx="37870" cy="32451"/>
              </a:xfrm>
            </p:grpSpPr>
            <p:sp>
              <p:nvSpPr>
                <p:cNvPr id="5422" name="Google Shape;5422;p7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4" name="Google Shape;5424;p77"/>
              <p:cNvGrpSpPr/>
              <p:nvPr/>
            </p:nvGrpSpPr>
            <p:grpSpPr>
              <a:xfrm>
                <a:off x="5456560" y="3368629"/>
                <a:ext cx="37870" cy="32451"/>
                <a:chOff x="5456560" y="3368629"/>
                <a:chExt cx="37870" cy="32451"/>
              </a:xfrm>
            </p:grpSpPr>
            <p:sp>
              <p:nvSpPr>
                <p:cNvPr id="5425" name="Google Shape;5425;p7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77"/>
              <p:cNvGrpSpPr/>
              <p:nvPr/>
            </p:nvGrpSpPr>
            <p:grpSpPr>
              <a:xfrm>
                <a:off x="4755749" y="3501516"/>
                <a:ext cx="46246" cy="39608"/>
                <a:chOff x="4755749" y="3501516"/>
                <a:chExt cx="46246" cy="39608"/>
              </a:xfrm>
            </p:grpSpPr>
            <p:sp>
              <p:nvSpPr>
                <p:cNvPr id="5428" name="Google Shape;5428;p7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77"/>
              <p:cNvGrpSpPr/>
              <p:nvPr/>
            </p:nvGrpSpPr>
            <p:grpSpPr>
              <a:xfrm>
                <a:off x="4681346" y="3485582"/>
                <a:ext cx="37783" cy="32427"/>
                <a:chOff x="4681346" y="3485582"/>
                <a:chExt cx="37783" cy="32427"/>
              </a:xfrm>
            </p:grpSpPr>
            <p:sp>
              <p:nvSpPr>
                <p:cNvPr id="5431" name="Google Shape;5431;p7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3" name="Google Shape;5433;p77"/>
              <p:cNvGrpSpPr/>
              <p:nvPr/>
            </p:nvGrpSpPr>
            <p:grpSpPr>
              <a:xfrm>
                <a:off x="4767067" y="3291088"/>
                <a:ext cx="37878" cy="32451"/>
                <a:chOff x="4767067" y="3291088"/>
                <a:chExt cx="37878" cy="32451"/>
              </a:xfrm>
            </p:grpSpPr>
            <p:sp>
              <p:nvSpPr>
                <p:cNvPr id="5434" name="Google Shape;5434;p7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77"/>
              <p:cNvGrpSpPr/>
              <p:nvPr/>
            </p:nvGrpSpPr>
            <p:grpSpPr>
              <a:xfrm>
                <a:off x="4687819" y="3405539"/>
                <a:ext cx="37776" cy="32451"/>
                <a:chOff x="4687819" y="3405539"/>
                <a:chExt cx="37776" cy="32451"/>
              </a:xfrm>
            </p:grpSpPr>
            <p:sp>
              <p:nvSpPr>
                <p:cNvPr id="5437" name="Google Shape;5437;p7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77"/>
              <p:cNvGrpSpPr/>
              <p:nvPr/>
            </p:nvGrpSpPr>
            <p:grpSpPr>
              <a:xfrm>
                <a:off x="4923101" y="3444809"/>
                <a:ext cx="52813" cy="45318"/>
                <a:chOff x="4923101" y="3444809"/>
                <a:chExt cx="52813" cy="45318"/>
              </a:xfrm>
            </p:grpSpPr>
            <p:sp>
              <p:nvSpPr>
                <p:cNvPr id="5440" name="Google Shape;5440;p7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77"/>
              <p:cNvGrpSpPr/>
              <p:nvPr/>
            </p:nvGrpSpPr>
            <p:grpSpPr>
              <a:xfrm>
                <a:off x="4846040" y="3654750"/>
                <a:ext cx="31405" cy="26993"/>
                <a:chOff x="4846040" y="3654750"/>
                <a:chExt cx="31405" cy="26993"/>
              </a:xfrm>
            </p:grpSpPr>
            <p:sp>
              <p:nvSpPr>
                <p:cNvPr id="5443" name="Google Shape;5443;p7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77"/>
              <p:cNvGrpSpPr/>
              <p:nvPr/>
            </p:nvGrpSpPr>
            <p:grpSpPr>
              <a:xfrm>
                <a:off x="4925673" y="3691700"/>
                <a:ext cx="40253" cy="34472"/>
                <a:chOff x="4925673" y="3691700"/>
                <a:chExt cx="40253" cy="34472"/>
              </a:xfrm>
            </p:grpSpPr>
            <p:sp>
              <p:nvSpPr>
                <p:cNvPr id="5446" name="Google Shape;5446;p7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77"/>
              <p:cNvGrpSpPr/>
              <p:nvPr/>
            </p:nvGrpSpPr>
            <p:grpSpPr>
              <a:xfrm>
                <a:off x="4894653" y="3740848"/>
                <a:ext cx="31405" cy="26906"/>
                <a:chOff x="4894653" y="3740848"/>
                <a:chExt cx="31405" cy="26906"/>
              </a:xfrm>
            </p:grpSpPr>
            <p:sp>
              <p:nvSpPr>
                <p:cNvPr id="5449" name="Google Shape;5449;p7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77"/>
              <p:cNvGrpSpPr/>
              <p:nvPr/>
            </p:nvGrpSpPr>
            <p:grpSpPr>
              <a:xfrm>
                <a:off x="4962300" y="3696348"/>
                <a:ext cx="38255" cy="32773"/>
                <a:chOff x="4962300" y="3696348"/>
                <a:chExt cx="38255" cy="32773"/>
              </a:xfrm>
            </p:grpSpPr>
            <p:sp>
              <p:nvSpPr>
                <p:cNvPr id="5452" name="Google Shape;5452;p7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77"/>
              <p:cNvGrpSpPr/>
              <p:nvPr/>
            </p:nvGrpSpPr>
            <p:grpSpPr>
              <a:xfrm>
                <a:off x="4980185" y="3743349"/>
                <a:ext cx="31499" cy="26969"/>
                <a:chOff x="4980185" y="3743349"/>
                <a:chExt cx="31499" cy="26969"/>
              </a:xfrm>
            </p:grpSpPr>
            <p:sp>
              <p:nvSpPr>
                <p:cNvPr id="5455" name="Google Shape;5455;p7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77"/>
              <p:cNvGrpSpPr/>
              <p:nvPr/>
            </p:nvGrpSpPr>
            <p:grpSpPr>
              <a:xfrm>
                <a:off x="5013768" y="3734312"/>
                <a:ext cx="31499" cy="26969"/>
                <a:chOff x="5013768" y="3734312"/>
                <a:chExt cx="31499" cy="26969"/>
              </a:xfrm>
            </p:grpSpPr>
            <p:sp>
              <p:nvSpPr>
                <p:cNvPr id="5458" name="Google Shape;5458;p7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0" name="Google Shape;5460;p77"/>
              <p:cNvGrpSpPr/>
              <p:nvPr/>
            </p:nvGrpSpPr>
            <p:grpSpPr>
              <a:xfrm>
                <a:off x="5036703" y="3764545"/>
                <a:ext cx="31499" cy="26898"/>
                <a:chOff x="5036703" y="3764545"/>
                <a:chExt cx="31499" cy="26898"/>
              </a:xfrm>
            </p:grpSpPr>
            <p:sp>
              <p:nvSpPr>
                <p:cNvPr id="5461" name="Google Shape;5461;p7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77"/>
              <p:cNvGrpSpPr/>
              <p:nvPr/>
            </p:nvGrpSpPr>
            <p:grpSpPr>
              <a:xfrm>
                <a:off x="4953546" y="3768352"/>
                <a:ext cx="31405" cy="26898"/>
                <a:chOff x="4953546" y="3768352"/>
                <a:chExt cx="31405" cy="26898"/>
              </a:xfrm>
            </p:grpSpPr>
            <p:sp>
              <p:nvSpPr>
                <p:cNvPr id="5464" name="Google Shape;5464;p7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77"/>
              <p:cNvGrpSpPr/>
              <p:nvPr/>
            </p:nvGrpSpPr>
            <p:grpSpPr>
              <a:xfrm>
                <a:off x="4964770" y="3814016"/>
                <a:ext cx="31499" cy="26993"/>
                <a:chOff x="4964770" y="3814016"/>
                <a:chExt cx="31499" cy="26993"/>
              </a:xfrm>
            </p:grpSpPr>
            <p:sp>
              <p:nvSpPr>
                <p:cNvPr id="5467" name="Google Shape;5467;p7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77"/>
              <p:cNvGrpSpPr/>
              <p:nvPr/>
            </p:nvGrpSpPr>
            <p:grpSpPr>
              <a:xfrm>
                <a:off x="4923290" y="3800504"/>
                <a:ext cx="31468" cy="26898"/>
                <a:chOff x="4923290" y="3800504"/>
                <a:chExt cx="31468" cy="26898"/>
              </a:xfrm>
            </p:grpSpPr>
            <p:sp>
              <p:nvSpPr>
                <p:cNvPr id="5470" name="Google Shape;5470;p7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77"/>
              <p:cNvGrpSpPr/>
              <p:nvPr/>
            </p:nvGrpSpPr>
            <p:grpSpPr>
              <a:xfrm>
                <a:off x="5108534" y="3650943"/>
                <a:ext cx="31405" cy="26993"/>
                <a:chOff x="5108534" y="3650943"/>
                <a:chExt cx="31405" cy="26993"/>
              </a:xfrm>
            </p:grpSpPr>
            <p:sp>
              <p:nvSpPr>
                <p:cNvPr id="5473" name="Google Shape;5473;p7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77"/>
              <p:cNvGrpSpPr/>
              <p:nvPr/>
            </p:nvGrpSpPr>
            <p:grpSpPr>
              <a:xfrm>
                <a:off x="5119380" y="3760739"/>
                <a:ext cx="31499" cy="26993"/>
                <a:chOff x="5119380" y="3760739"/>
                <a:chExt cx="31499" cy="26993"/>
              </a:xfrm>
            </p:grpSpPr>
            <p:sp>
              <p:nvSpPr>
                <p:cNvPr id="5476" name="Google Shape;5476;p7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77"/>
              <p:cNvGrpSpPr/>
              <p:nvPr/>
            </p:nvGrpSpPr>
            <p:grpSpPr>
              <a:xfrm>
                <a:off x="5119380" y="3788235"/>
                <a:ext cx="31499" cy="26993"/>
                <a:chOff x="5119380" y="3788235"/>
                <a:chExt cx="31499" cy="26993"/>
              </a:xfrm>
            </p:grpSpPr>
            <p:sp>
              <p:nvSpPr>
                <p:cNvPr id="5479" name="Google Shape;5479;p7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77"/>
              <p:cNvGrpSpPr/>
              <p:nvPr/>
            </p:nvGrpSpPr>
            <p:grpSpPr>
              <a:xfrm>
                <a:off x="5158005" y="3875284"/>
                <a:ext cx="31405" cy="27001"/>
                <a:chOff x="5158005" y="3875284"/>
                <a:chExt cx="31405" cy="27001"/>
              </a:xfrm>
            </p:grpSpPr>
            <p:sp>
              <p:nvSpPr>
                <p:cNvPr id="5482" name="Google Shape;5482;p7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77"/>
              <p:cNvGrpSpPr/>
              <p:nvPr/>
            </p:nvGrpSpPr>
            <p:grpSpPr>
              <a:xfrm>
                <a:off x="5233163" y="3764545"/>
                <a:ext cx="31499" cy="26898"/>
                <a:chOff x="5233163" y="3764545"/>
                <a:chExt cx="31499" cy="26898"/>
              </a:xfrm>
            </p:grpSpPr>
            <p:sp>
              <p:nvSpPr>
                <p:cNvPr id="5485" name="Google Shape;5485;p7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77"/>
              <p:cNvGrpSpPr/>
              <p:nvPr/>
            </p:nvGrpSpPr>
            <p:grpSpPr>
              <a:xfrm>
                <a:off x="5276168" y="3805545"/>
                <a:ext cx="31499" cy="26906"/>
                <a:chOff x="5276168" y="3805545"/>
                <a:chExt cx="31499" cy="26906"/>
              </a:xfrm>
            </p:grpSpPr>
            <p:sp>
              <p:nvSpPr>
                <p:cNvPr id="5488" name="Google Shape;5488;p7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77"/>
              <p:cNvGrpSpPr/>
              <p:nvPr/>
            </p:nvGrpSpPr>
            <p:grpSpPr>
              <a:xfrm>
                <a:off x="5294053" y="3851933"/>
                <a:ext cx="31405" cy="26945"/>
                <a:chOff x="5294053" y="3851933"/>
                <a:chExt cx="31405" cy="26945"/>
              </a:xfrm>
            </p:grpSpPr>
            <p:sp>
              <p:nvSpPr>
                <p:cNvPr id="5491" name="Google Shape;5491;p7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77"/>
              <p:cNvGrpSpPr/>
              <p:nvPr/>
            </p:nvGrpSpPr>
            <p:grpSpPr>
              <a:xfrm>
                <a:off x="5341723" y="3851902"/>
                <a:ext cx="31405" cy="26977"/>
                <a:chOff x="5341723" y="3851902"/>
                <a:chExt cx="31405" cy="26977"/>
              </a:xfrm>
            </p:grpSpPr>
            <p:sp>
              <p:nvSpPr>
                <p:cNvPr id="5494" name="Google Shape;5494;p7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77"/>
              <p:cNvGrpSpPr/>
              <p:nvPr/>
            </p:nvGrpSpPr>
            <p:grpSpPr>
              <a:xfrm>
                <a:off x="5054871" y="3507855"/>
                <a:ext cx="31405" cy="26993"/>
                <a:chOff x="5054871" y="3507855"/>
                <a:chExt cx="31405" cy="26993"/>
              </a:xfrm>
            </p:grpSpPr>
            <p:sp>
              <p:nvSpPr>
                <p:cNvPr id="5497" name="Google Shape;5497;p7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77"/>
              <p:cNvGrpSpPr/>
              <p:nvPr/>
            </p:nvGrpSpPr>
            <p:grpSpPr>
              <a:xfrm>
                <a:off x="4876579" y="3675325"/>
                <a:ext cx="31405" cy="26969"/>
                <a:chOff x="4876579" y="3675325"/>
                <a:chExt cx="31405" cy="26969"/>
              </a:xfrm>
            </p:grpSpPr>
            <p:sp>
              <p:nvSpPr>
                <p:cNvPr id="5500" name="Google Shape;5500;p7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77"/>
              <p:cNvGrpSpPr/>
              <p:nvPr/>
            </p:nvGrpSpPr>
            <p:grpSpPr>
              <a:xfrm>
                <a:off x="4842233" y="3688333"/>
                <a:ext cx="31405" cy="26993"/>
                <a:chOff x="4842233" y="3688333"/>
                <a:chExt cx="31405" cy="26993"/>
              </a:xfrm>
            </p:grpSpPr>
            <p:sp>
              <p:nvSpPr>
                <p:cNvPr id="5503" name="Google Shape;5503;p7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77"/>
              <p:cNvGrpSpPr/>
              <p:nvPr/>
            </p:nvGrpSpPr>
            <p:grpSpPr>
              <a:xfrm>
                <a:off x="5187876" y="3608032"/>
                <a:ext cx="31405" cy="27001"/>
                <a:chOff x="5187876" y="3608032"/>
                <a:chExt cx="31405" cy="27001"/>
              </a:xfrm>
            </p:grpSpPr>
            <p:sp>
              <p:nvSpPr>
                <p:cNvPr id="5506" name="Google Shape;5506;p7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8" name="Google Shape;5508;p7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0" name="Google Shape;5510;p77"/>
              <p:cNvGrpSpPr/>
              <p:nvPr/>
            </p:nvGrpSpPr>
            <p:grpSpPr>
              <a:xfrm>
                <a:off x="5269224" y="3304167"/>
                <a:ext cx="40253" cy="34402"/>
                <a:chOff x="5269224" y="3304167"/>
                <a:chExt cx="40253" cy="34402"/>
              </a:xfrm>
            </p:grpSpPr>
            <p:sp>
              <p:nvSpPr>
                <p:cNvPr id="5511" name="Google Shape;5511;p7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3" name="Google Shape;5513;p77"/>
              <p:cNvGrpSpPr/>
              <p:nvPr/>
            </p:nvGrpSpPr>
            <p:grpSpPr>
              <a:xfrm>
                <a:off x="5327354" y="3476615"/>
                <a:ext cx="49864" cy="42723"/>
                <a:chOff x="5327354" y="3476615"/>
                <a:chExt cx="49864" cy="42723"/>
              </a:xfrm>
            </p:grpSpPr>
            <p:sp>
              <p:nvSpPr>
                <p:cNvPr id="5514" name="Google Shape;5514;p7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6" name="Google Shape;5516;p7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8" name="Google Shape;5518;p77"/>
              <p:cNvGrpSpPr/>
              <p:nvPr/>
            </p:nvGrpSpPr>
            <p:grpSpPr>
              <a:xfrm>
                <a:off x="5341723" y="3775957"/>
                <a:ext cx="31405" cy="26898"/>
                <a:chOff x="5341723" y="3775957"/>
                <a:chExt cx="31405" cy="26898"/>
              </a:xfrm>
            </p:grpSpPr>
            <p:sp>
              <p:nvSpPr>
                <p:cNvPr id="5519" name="Google Shape;5519;p7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77"/>
              <p:cNvGrpSpPr/>
              <p:nvPr/>
            </p:nvGrpSpPr>
            <p:grpSpPr>
              <a:xfrm>
                <a:off x="5439053" y="3699274"/>
                <a:ext cx="31405" cy="26898"/>
                <a:chOff x="5439053" y="3699274"/>
                <a:chExt cx="31405" cy="26898"/>
              </a:xfrm>
            </p:grpSpPr>
            <p:sp>
              <p:nvSpPr>
                <p:cNvPr id="5522" name="Google Shape;5522;p7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77"/>
              <p:cNvGrpSpPr/>
              <p:nvPr/>
            </p:nvGrpSpPr>
            <p:grpSpPr>
              <a:xfrm>
                <a:off x="5412414" y="3622307"/>
                <a:ext cx="31499" cy="26993"/>
                <a:chOff x="5412414" y="3622307"/>
                <a:chExt cx="31499" cy="26993"/>
              </a:xfrm>
            </p:grpSpPr>
            <p:sp>
              <p:nvSpPr>
                <p:cNvPr id="5525" name="Google Shape;5525;p7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77"/>
              <p:cNvGrpSpPr/>
              <p:nvPr/>
            </p:nvGrpSpPr>
            <p:grpSpPr>
              <a:xfrm>
                <a:off x="5476254" y="3473949"/>
                <a:ext cx="26835" cy="26930"/>
                <a:chOff x="5476254" y="3473949"/>
                <a:chExt cx="26835" cy="26930"/>
              </a:xfrm>
            </p:grpSpPr>
            <p:sp>
              <p:nvSpPr>
                <p:cNvPr id="5528" name="Google Shape;5528;p7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77"/>
              <p:cNvGrpSpPr/>
              <p:nvPr/>
            </p:nvGrpSpPr>
            <p:grpSpPr>
              <a:xfrm>
                <a:off x="5564547" y="3481594"/>
                <a:ext cx="31397" cy="26898"/>
                <a:chOff x="5564547" y="3481594"/>
                <a:chExt cx="31397" cy="26898"/>
              </a:xfrm>
            </p:grpSpPr>
            <p:sp>
              <p:nvSpPr>
                <p:cNvPr id="5531" name="Google Shape;5531;p7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77"/>
              <p:cNvGrpSpPr/>
              <p:nvPr/>
            </p:nvGrpSpPr>
            <p:grpSpPr>
              <a:xfrm>
                <a:off x="5534101" y="3470174"/>
                <a:ext cx="31397" cy="26906"/>
                <a:chOff x="5534101" y="3470174"/>
                <a:chExt cx="31397" cy="26906"/>
              </a:xfrm>
            </p:grpSpPr>
            <p:sp>
              <p:nvSpPr>
                <p:cNvPr id="5534" name="Google Shape;5534;p7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77"/>
              <p:cNvGrpSpPr/>
              <p:nvPr/>
            </p:nvGrpSpPr>
            <p:grpSpPr>
              <a:xfrm>
                <a:off x="5610879" y="3314486"/>
                <a:ext cx="31499" cy="26938"/>
                <a:chOff x="5610879" y="3314486"/>
                <a:chExt cx="31499" cy="26938"/>
              </a:xfrm>
            </p:grpSpPr>
            <p:sp>
              <p:nvSpPr>
                <p:cNvPr id="5537" name="Google Shape;5537;p7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77"/>
              <p:cNvGrpSpPr/>
              <p:nvPr/>
            </p:nvGrpSpPr>
            <p:grpSpPr>
              <a:xfrm>
                <a:off x="4834525" y="3501382"/>
                <a:ext cx="31499" cy="26898"/>
                <a:chOff x="4834525" y="3501382"/>
                <a:chExt cx="31499" cy="26898"/>
              </a:xfrm>
            </p:grpSpPr>
            <p:sp>
              <p:nvSpPr>
                <p:cNvPr id="5540" name="Google Shape;5540;p7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77"/>
              <p:cNvGrpSpPr/>
              <p:nvPr/>
            </p:nvGrpSpPr>
            <p:grpSpPr>
              <a:xfrm>
                <a:off x="4898460" y="3580158"/>
                <a:ext cx="31405" cy="26898"/>
                <a:chOff x="4898460" y="3580158"/>
                <a:chExt cx="31405" cy="26898"/>
              </a:xfrm>
            </p:grpSpPr>
            <p:sp>
              <p:nvSpPr>
                <p:cNvPr id="5543" name="Google Shape;5543;p7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77"/>
              <p:cNvGrpSpPr/>
              <p:nvPr/>
            </p:nvGrpSpPr>
            <p:grpSpPr>
              <a:xfrm>
                <a:off x="4882667" y="3608032"/>
                <a:ext cx="31499" cy="27001"/>
                <a:chOff x="4882667" y="3608032"/>
                <a:chExt cx="31499" cy="27001"/>
              </a:xfrm>
            </p:grpSpPr>
            <p:sp>
              <p:nvSpPr>
                <p:cNvPr id="5546" name="Google Shape;5546;p7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77"/>
              <p:cNvGrpSpPr/>
              <p:nvPr/>
            </p:nvGrpSpPr>
            <p:grpSpPr>
              <a:xfrm>
                <a:off x="4843373" y="3631407"/>
                <a:ext cx="16273" cy="16186"/>
                <a:chOff x="4843373" y="3631407"/>
                <a:chExt cx="16273" cy="16186"/>
              </a:xfrm>
            </p:grpSpPr>
            <p:sp>
              <p:nvSpPr>
                <p:cNvPr id="5549" name="Google Shape;5549;p7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1" name="Google Shape;5551;p77"/>
              <p:cNvGrpSpPr/>
              <p:nvPr/>
            </p:nvGrpSpPr>
            <p:grpSpPr>
              <a:xfrm>
                <a:off x="4727773" y="3591578"/>
                <a:ext cx="31499" cy="26898"/>
                <a:chOff x="4727773" y="3591578"/>
                <a:chExt cx="31499" cy="26898"/>
              </a:xfrm>
            </p:grpSpPr>
            <p:sp>
              <p:nvSpPr>
                <p:cNvPr id="5552" name="Google Shape;5552;p7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4" name="Google Shape;5554;p7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6" name="Google Shape;5556;p77"/>
              <p:cNvGrpSpPr/>
              <p:nvPr/>
            </p:nvGrpSpPr>
            <p:grpSpPr>
              <a:xfrm>
                <a:off x="4609421" y="3577398"/>
                <a:ext cx="31499" cy="27001"/>
                <a:chOff x="4609421" y="3577398"/>
                <a:chExt cx="31499" cy="27001"/>
              </a:xfrm>
            </p:grpSpPr>
            <p:sp>
              <p:nvSpPr>
                <p:cNvPr id="5557" name="Google Shape;5557;p7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9" name="Google Shape;5559;p77"/>
              <p:cNvGrpSpPr/>
              <p:nvPr/>
            </p:nvGrpSpPr>
            <p:grpSpPr>
              <a:xfrm>
                <a:off x="4649289" y="3577398"/>
                <a:ext cx="31499" cy="27001"/>
                <a:chOff x="4649289" y="3577398"/>
                <a:chExt cx="31499" cy="27001"/>
              </a:xfrm>
            </p:grpSpPr>
            <p:sp>
              <p:nvSpPr>
                <p:cNvPr id="5560" name="Google Shape;5560;p7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2" name="Google Shape;5562;p77"/>
              <p:cNvGrpSpPr/>
              <p:nvPr/>
            </p:nvGrpSpPr>
            <p:grpSpPr>
              <a:xfrm>
                <a:off x="4605614" y="3639523"/>
                <a:ext cx="31499" cy="26906"/>
                <a:chOff x="4605614" y="3639523"/>
                <a:chExt cx="31499" cy="26906"/>
              </a:xfrm>
            </p:grpSpPr>
            <p:sp>
              <p:nvSpPr>
                <p:cNvPr id="5563" name="Google Shape;5563;p7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77"/>
              <p:cNvGrpSpPr/>
              <p:nvPr/>
            </p:nvGrpSpPr>
            <p:grpSpPr>
              <a:xfrm>
                <a:off x="4785149" y="3618846"/>
                <a:ext cx="26930" cy="26843"/>
                <a:chOff x="4785149" y="3618846"/>
                <a:chExt cx="26930" cy="26843"/>
              </a:xfrm>
            </p:grpSpPr>
            <p:sp>
              <p:nvSpPr>
                <p:cNvPr id="5566" name="Google Shape;5566;p7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77"/>
              <p:cNvGrpSpPr/>
              <p:nvPr/>
            </p:nvGrpSpPr>
            <p:grpSpPr>
              <a:xfrm>
                <a:off x="4810167" y="3601567"/>
                <a:ext cx="31405" cy="26898"/>
                <a:chOff x="4810167" y="3601567"/>
                <a:chExt cx="31405" cy="26898"/>
              </a:xfrm>
            </p:grpSpPr>
            <p:sp>
              <p:nvSpPr>
                <p:cNvPr id="5569" name="Google Shape;5569;p7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1" name="Google Shape;5571;p77"/>
              <p:cNvGrpSpPr/>
              <p:nvPr/>
            </p:nvGrpSpPr>
            <p:grpSpPr>
              <a:xfrm>
                <a:off x="4831002" y="3373230"/>
                <a:ext cx="31405" cy="26898"/>
                <a:chOff x="4831002" y="3373230"/>
                <a:chExt cx="31405" cy="26898"/>
              </a:xfrm>
            </p:grpSpPr>
            <p:sp>
              <p:nvSpPr>
                <p:cNvPr id="5572" name="Google Shape;5572;p7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4" name="Google Shape;5574;p77"/>
              <p:cNvGrpSpPr/>
              <p:nvPr/>
            </p:nvGrpSpPr>
            <p:grpSpPr>
              <a:xfrm>
                <a:off x="4719311" y="3355054"/>
                <a:ext cx="31499" cy="27001"/>
                <a:chOff x="4719311" y="3355054"/>
                <a:chExt cx="31499" cy="27001"/>
              </a:xfrm>
            </p:grpSpPr>
            <p:sp>
              <p:nvSpPr>
                <p:cNvPr id="5575" name="Google Shape;5575;p7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7" name="Google Shape;5577;p77"/>
              <p:cNvGrpSpPr/>
              <p:nvPr/>
            </p:nvGrpSpPr>
            <p:grpSpPr>
              <a:xfrm>
                <a:off x="4798755" y="3450260"/>
                <a:ext cx="26930" cy="26930"/>
                <a:chOff x="4798755" y="3450260"/>
                <a:chExt cx="26930" cy="26930"/>
              </a:xfrm>
            </p:grpSpPr>
            <p:sp>
              <p:nvSpPr>
                <p:cNvPr id="5578" name="Google Shape;5578;p7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0" name="Google Shape;5580;p77"/>
              <p:cNvGrpSpPr/>
              <p:nvPr/>
            </p:nvGrpSpPr>
            <p:grpSpPr>
              <a:xfrm>
                <a:off x="4645576" y="3467555"/>
                <a:ext cx="31405" cy="26953"/>
                <a:chOff x="4645576" y="3467555"/>
                <a:chExt cx="31405" cy="26953"/>
              </a:xfrm>
            </p:grpSpPr>
            <p:sp>
              <p:nvSpPr>
                <p:cNvPr id="5581" name="Google Shape;5581;p7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3" name="Google Shape;5583;p77"/>
              <p:cNvGrpSpPr/>
              <p:nvPr/>
            </p:nvGrpSpPr>
            <p:grpSpPr>
              <a:xfrm>
                <a:off x="4687631" y="3583965"/>
                <a:ext cx="31499" cy="26898"/>
                <a:chOff x="4687631" y="3583965"/>
                <a:chExt cx="31499" cy="26898"/>
              </a:xfrm>
            </p:grpSpPr>
            <p:sp>
              <p:nvSpPr>
                <p:cNvPr id="5584" name="Google Shape;5584;p7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77"/>
              <p:cNvGrpSpPr/>
              <p:nvPr/>
            </p:nvGrpSpPr>
            <p:grpSpPr>
              <a:xfrm>
                <a:off x="4719311" y="3471314"/>
                <a:ext cx="31499" cy="27001"/>
                <a:chOff x="4719311" y="3471314"/>
                <a:chExt cx="31499" cy="27001"/>
              </a:xfrm>
            </p:grpSpPr>
            <p:sp>
              <p:nvSpPr>
                <p:cNvPr id="5587" name="Google Shape;5587;p7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77"/>
              <p:cNvGrpSpPr/>
              <p:nvPr/>
            </p:nvGrpSpPr>
            <p:grpSpPr>
              <a:xfrm>
                <a:off x="4719311" y="3434404"/>
                <a:ext cx="31499" cy="26898"/>
                <a:chOff x="4719311" y="3434404"/>
                <a:chExt cx="31499" cy="26898"/>
              </a:xfrm>
            </p:grpSpPr>
            <p:sp>
              <p:nvSpPr>
                <p:cNvPr id="5590" name="Google Shape;5590;p7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77"/>
              <p:cNvGrpSpPr/>
              <p:nvPr/>
            </p:nvGrpSpPr>
            <p:grpSpPr>
              <a:xfrm>
                <a:off x="4768876" y="3401772"/>
                <a:ext cx="31499" cy="26898"/>
                <a:chOff x="4768876" y="3401772"/>
                <a:chExt cx="31499" cy="26898"/>
              </a:xfrm>
            </p:grpSpPr>
            <p:sp>
              <p:nvSpPr>
                <p:cNvPr id="5593" name="Google Shape;5593;p7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5" name="Google Shape;5595;p77"/>
              <p:cNvGrpSpPr/>
              <p:nvPr/>
            </p:nvGrpSpPr>
            <p:grpSpPr>
              <a:xfrm>
                <a:off x="4762214" y="3471377"/>
                <a:ext cx="26938" cy="26938"/>
                <a:chOff x="4762214" y="3471377"/>
                <a:chExt cx="26938" cy="26938"/>
              </a:xfrm>
            </p:grpSpPr>
            <p:sp>
              <p:nvSpPr>
                <p:cNvPr id="5596" name="Google Shape;5596;p7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77"/>
              <p:cNvGrpSpPr/>
              <p:nvPr/>
            </p:nvGrpSpPr>
            <p:grpSpPr>
              <a:xfrm>
                <a:off x="4790473" y="3344782"/>
                <a:ext cx="31405" cy="26898"/>
                <a:chOff x="4790473" y="3344782"/>
                <a:chExt cx="31405" cy="26898"/>
              </a:xfrm>
            </p:grpSpPr>
            <p:sp>
              <p:nvSpPr>
                <p:cNvPr id="5599" name="Google Shape;5599;p7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1" name="Google Shape;5601;p77"/>
              <p:cNvGrpSpPr/>
              <p:nvPr/>
            </p:nvGrpSpPr>
            <p:grpSpPr>
              <a:xfrm>
                <a:off x="4823774" y="3950733"/>
                <a:ext cx="37398" cy="32034"/>
                <a:chOff x="4823774" y="3950733"/>
                <a:chExt cx="37398" cy="32034"/>
              </a:xfrm>
            </p:grpSpPr>
            <p:sp>
              <p:nvSpPr>
                <p:cNvPr id="5602" name="Google Shape;5602;p7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4" name="Google Shape;5604;p77"/>
              <p:cNvGrpSpPr/>
              <p:nvPr/>
            </p:nvGrpSpPr>
            <p:grpSpPr>
              <a:xfrm>
                <a:off x="4823396" y="4110566"/>
                <a:ext cx="31405" cy="26906"/>
                <a:chOff x="4823396" y="4110566"/>
                <a:chExt cx="31405" cy="26906"/>
              </a:xfrm>
            </p:grpSpPr>
            <p:sp>
              <p:nvSpPr>
                <p:cNvPr id="5605" name="Google Shape;5605;p7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77"/>
              <p:cNvGrpSpPr/>
              <p:nvPr/>
            </p:nvGrpSpPr>
            <p:grpSpPr>
              <a:xfrm>
                <a:off x="4838332" y="3821150"/>
                <a:ext cx="31499" cy="26898"/>
                <a:chOff x="4838332" y="3821150"/>
                <a:chExt cx="31499" cy="26898"/>
              </a:xfrm>
            </p:grpSpPr>
            <p:sp>
              <p:nvSpPr>
                <p:cNvPr id="5608" name="Google Shape;5608;p7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77"/>
              <p:cNvGrpSpPr/>
              <p:nvPr/>
            </p:nvGrpSpPr>
            <p:grpSpPr>
              <a:xfrm>
                <a:off x="4661275" y="3815007"/>
                <a:ext cx="36824" cy="31523"/>
                <a:chOff x="4661275" y="3815007"/>
                <a:chExt cx="36824" cy="31523"/>
              </a:xfrm>
            </p:grpSpPr>
            <p:sp>
              <p:nvSpPr>
                <p:cNvPr id="5611" name="Google Shape;5611;p7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77"/>
              <p:cNvGrpSpPr/>
              <p:nvPr/>
            </p:nvGrpSpPr>
            <p:grpSpPr>
              <a:xfrm>
                <a:off x="4558998" y="3851037"/>
                <a:ext cx="33591" cy="28699"/>
                <a:chOff x="4558998" y="3851037"/>
                <a:chExt cx="33591" cy="28699"/>
              </a:xfrm>
            </p:grpSpPr>
            <p:sp>
              <p:nvSpPr>
                <p:cNvPr id="5614" name="Google Shape;5614;p7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6" name="Google Shape;5616;p77"/>
              <p:cNvGrpSpPr/>
              <p:nvPr/>
            </p:nvGrpSpPr>
            <p:grpSpPr>
              <a:xfrm>
                <a:off x="4696762" y="3638587"/>
                <a:ext cx="33591" cy="28794"/>
                <a:chOff x="4696762" y="3638587"/>
                <a:chExt cx="33591" cy="28794"/>
              </a:xfrm>
            </p:grpSpPr>
            <p:sp>
              <p:nvSpPr>
                <p:cNvPr id="5617" name="Google Shape;5617;p7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77"/>
              <p:cNvGrpSpPr/>
              <p:nvPr/>
            </p:nvGrpSpPr>
            <p:grpSpPr>
              <a:xfrm>
                <a:off x="4929479" y="3939140"/>
                <a:ext cx="33497" cy="28692"/>
                <a:chOff x="4929479" y="3939140"/>
                <a:chExt cx="33497" cy="28692"/>
              </a:xfrm>
            </p:grpSpPr>
            <p:sp>
              <p:nvSpPr>
                <p:cNvPr id="5620" name="Google Shape;5620;p7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77"/>
              <p:cNvGrpSpPr/>
              <p:nvPr/>
            </p:nvGrpSpPr>
            <p:grpSpPr>
              <a:xfrm>
                <a:off x="4907119" y="3986039"/>
                <a:ext cx="33497" cy="28699"/>
                <a:chOff x="4907119" y="3986039"/>
                <a:chExt cx="33497" cy="28699"/>
              </a:xfrm>
            </p:grpSpPr>
            <p:sp>
              <p:nvSpPr>
                <p:cNvPr id="5623" name="Google Shape;5623;p7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77"/>
              <p:cNvGrpSpPr/>
              <p:nvPr/>
            </p:nvGrpSpPr>
            <p:grpSpPr>
              <a:xfrm>
                <a:off x="4911783" y="4048102"/>
                <a:ext cx="33591" cy="28762"/>
                <a:chOff x="4911783" y="4048102"/>
                <a:chExt cx="33591" cy="28762"/>
              </a:xfrm>
            </p:grpSpPr>
            <p:sp>
              <p:nvSpPr>
                <p:cNvPr id="5626" name="Google Shape;5626;p7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8" name="Google Shape;5628;p7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0" name="Google Shape;5630;p77"/>
              <p:cNvGrpSpPr/>
              <p:nvPr/>
            </p:nvGrpSpPr>
            <p:grpSpPr>
              <a:xfrm>
                <a:off x="4762623" y="3837847"/>
                <a:ext cx="42416" cy="36273"/>
                <a:chOff x="4762623" y="3837847"/>
                <a:chExt cx="42416" cy="36273"/>
              </a:xfrm>
            </p:grpSpPr>
            <p:sp>
              <p:nvSpPr>
                <p:cNvPr id="5631" name="Google Shape;5631;p7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77"/>
              <p:cNvGrpSpPr/>
              <p:nvPr/>
            </p:nvGrpSpPr>
            <p:grpSpPr>
              <a:xfrm>
                <a:off x="4746044" y="4104966"/>
                <a:ext cx="33497" cy="28699"/>
                <a:chOff x="4746044" y="4104966"/>
                <a:chExt cx="33497" cy="28699"/>
              </a:xfrm>
            </p:grpSpPr>
            <p:sp>
              <p:nvSpPr>
                <p:cNvPr id="5634" name="Google Shape;5634;p7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77"/>
              <p:cNvGrpSpPr/>
              <p:nvPr/>
            </p:nvGrpSpPr>
            <p:grpSpPr>
              <a:xfrm>
                <a:off x="4859646" y="4162554"/>
                <a:ext cx="33591" cy="28762"/>
                <a:chOff x="4859646" y="4162554"/>
                <a:chExt cx="33591" cy="28762"/>
              </a:xfrm>
            </p:grpSpPr>
            <p:sp>
              <p:nvSpPr>
                <p:cNvPr id="5637" name="Google Shape;5637;p7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39" name="Google Shape;5639;p77"/>
            <p:cNvGrpSpPr/>
            <p:nvPr/>
          </p:nvGrpSpPr>
          <p:grpSpPr>
            <a:xfrm>
              <a:off x="3597785" y="3274438"/>
              <a:ext cx="855610" cy="1122100"/>
              <a:chOff x="3597785" y="3274438"/>
              <a:chExt cx="855610" cy="1122100"/>
            </a:xfrm>
          </p:grpSpPr>
          <p:grpSp>
            <p:nvGrpSpPr>
              <p:cNvPr id="5640" name="Google Shape;5640;p77"/>
              <p:cNvGrpSpPr/>
              <p:nvPr/>
            </p:nvGrpSpPr>
            <p:grpSpPr>
              <a:xfrm>
                <a:off x="3617857" y="3284717"/>
                <a:ext cx="826785" cy="1099165"/>
                <a:chOff x="3617857" y="3284717"/>
                <a:chExt cx="826785" cy="1099165"/>
              </a:xfrm>
            </p:grpSpPr>
            <p:sp>
              <p:nvSpPr>
                <p:cNvPr id="5641" name="Google Shape;5641;p7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77"/>
              <p:cNvGrpSpPr/>
              <p:nvPr/>
            </p:nvGrpSpPr>
            <p:grpSpPr>
              <a:xfrm>
                <a:off x="4180904" y="4251758"/>
                <a:ext cx="37783" cy="32420"/>
                <a:chOff x="4180904" y="4251758"/>
                <a:chExt cx="37783" cy="32420"/>
              </a:xfrm>
            </p:grpSpPr>
            <p:sp>
              <p:nvSpPr>
                <p:cNvPr id="5698" name="Google Shape;5698;p7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0" name="Google Shape;5700;p77"/>
              <p:cNvGrpSpPr/>
              <p:nvPr/>
            </p:nvGrpSpPr>
            <p:grpSpPr>
              <a:xfrm>
                <a:off x="4201644" y="4081324"/>
                <a:ext cx="37783" cy="32364"/>
                <a:chOff x="4201644" y="4081324"/>
                <a:chExt cx="37783" cy="32364"/>
              </a:xfrm>
            </p:grpSpPr>
            <p:sp>
              <p:nvSpPr>
                <p:cNvPr id="5701" name="Google Shape;5701;p7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77"/>
              <p:cNvGrpSpPr/>
              <p:nvPr/>
            </p:nvGrpSpPr>
            <p:grpSpPr>
              <a:xfrm>
                <a:off x="4284416" y="3887428"/>
                <a:ext cx="37783" cy="32451"/>
                <a:chOff x="4284416" y="3887428"/>
                <a:chExt cx="37783" cy="32451"/>
              </a:xfrm>
            </p:grpSpPr>
            <p:sp>
              <p:nvSpPr>
                <p:cNvPr id="5704" name="Google Shape;5704;p7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77"/>
              <p:cNvGrpSpPr/>
              <p:nvPr/>
            </p:nvGrpSpPr>
            <p:grpSpPr>
              <a:xfrm>
                <a:off x="4223721" y="3860404"/>
                <a:ext cx="37870" cy="32364"/>
                <a:chOff x="4223721" y="3860404"/>
                <a:chExt cx="37870" cy="32364"/>
              </a:xfrm>
            </p:grpSpPr>
            <p:sp>
              <p:nvSpPr>
                <p:cNvPr id="5707" name="Google Shape;5707;p7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77"/>
              <p:cNvGrpSpPr/>
              <p:nvPr/>
            </p:nvGrpSpPr>
            <p:grpSpPr>
              <a:xfrm>
                <a:off x="4104889" y="3699242"/>
                <a:ext cx="37776" cy="32357"/>
                <a:chOff x="4104889" y="3699242"/>
                <a:chExt cx="37776" cy="32357"/>
              </a:xfrm>
            </p:grpSpPr>
            <p:sp>
              <p:nvSpPr>
                <p:cNvPr id="5710" name="Google Shape;5710;p7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77"/>
              <p:cNvGrpSpPr/>
              <p:nvPr/>
            </p:nvGrpSpPr>
            <p:grpSpPr>
              <a:xfrm>
                <a:off x="4143608" y="3475121"/>
                <a:ext cx="37878" cy="32420"/>
                <a:chOff x="4143608" y="3475121"/>
                <a:chExt cx="37878" cy="32420"/>
              </a:xfrm>
            </p:grpSpPr>
            <p:sp>
              <p:nvSpPr>
                <p:cNvPr id="5713" name="Google Shape;5713;p7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77"/>
              <p:cNvGrpSpPr/>
              <p:nvPr/>
            </p:nvGrpSpPr>
            <p:grpSpPr>
              <a:xfrm>
                <a:off x="4217248" y="3570893"/>
                <a:ext cx="37776" cy="32364"/>
                <a:chOff x="4217248" y="3570893"/>
                <a:chExt cx="37776" cy="32364"/>
              </a:xfrm>
            </p:grpSpPr>
            <p:sp>
              <p:nvSpPr>
                <p:cNvPr id="5716" name="Google Shape;5716;p7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77"/>
              <p:cNvGrpSpPr/>
              <p:nvPr/>
            </p:nvGrpSpPr>
            <p:grpSpPr>
              <a:xfrm>
                <a:off x="4255307" y="3431612"/>
                <a:ext cx="37776" cy="32451"/>
                <a:chOff x="4255307" y="3431612"/>
                <a:chExt cx="37776" cy="32451"/>
              </a:xfrm>
            </p:grpSpPr>
            <p:sp>
              <p:nvSpPr>
                <p:cNvPr id="5719" name="Google Shape;5719;p7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77"/>
              <p:cNvGrpSpPr/>
              <p:nvPr/>
            </p:nvGrpSpPr>
            <p:grpSpPr>
              <a:xfrm>
                <a:off x="3853052" y="3577398"/>
                <a:ext cx="37776" cy="32420"/>
                <a:chOff x="3853052" y="3577398"/>
                <a:chExt cx="37776" cy="32420"/>
              </a:xfrm>
            </p:grpSpPr>
            <p:sp>
              <p:nvSpPr>
                <p:cNvPr id="5722" name="Google Shape;5722;p7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77"/>
              <p:cNvGrpSpPr/>
              <p:nvPr/>
            </p:nvGrpSpPr>
            <p:grpSpPr>
              <a:xfrm>
                <a:off x="4039908" y="3412107"/>
                <a:ext cx="37776" cy="32357"/>
                <a:chOff x="4039908" y="3412107"/>
                <a:chExt cx="37776" cy="32357"/>
              </a:xfrm>
            </p:grpSpPr>
            <p:sp>
              <p:nvSpPr>
                <p:cNvPr id="5725" name="Google Shape;5725;p7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77"/>
              <p:cNvGrpSpPr/>
              <p:nvPr/>
            </p:nvGrpSpPr>
            <p:grpSpPr>
              <a:xfrm>
                <a:off x="4017360" y="3342061"/>
                <a:ext cx="37870" cy="32380"/>
                <a:chOff x="4017360" y="3342061"/>
                <a:chExt cx="37870" cy="32380"/>
              </a:xfrm>
            </p:grpSpPr>
            <p:sp>
              <p:nvSpPr>
                <p:cNvPr id="5728" name="Google Shape;5728;p7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0" name="Google Shape;5730;p7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2" name="Google Shape;5732;p77"/>
              <p:cNvGrpSpPr/>
              <p:nvPr/>
            </p:nvGrpSpPr>
            <p:grpSpPr>
              <a:xfrm>
                <a:off x="3750870" y="3418650"/>
                <a:ext cx="37776" cy="32380"/>
                <a:chOff x="3750870" y="3418650"/>
                <a:chExt cx="37776" cy="32380"/>
              </a:xfrm>
            </p:grpSpPr>
            <p:sp>
              <p:nvSpPr>
                <p:cNvPr id="5733" name="Google Shape;5733;p7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77"/>
              <p:cNvGrpSpPr/>
              <p:nvPr/>
            </p:nvGrpSpPr>
            <p:grpSpPr>
              <a:xfrm>
                <a:off x="3632509" y="3274438"/>
                <a:ext cx="37783" cy="32357"/>
                <a:chOff x="3632509" y="3274438"/>
                <a:chExt cx="37783" cy="32357"/>
              </a:xfrm>
            </p:grpSpPr>
            <p:sp>
              <p:nvSpPr>
                <p:cNvPr id="5736" name="Google Shape;5736;p7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77"/>
              <p:cNvGrpSpPr/>
              <p:nvPr/>
            </p:nvGrpSpPr>
            <p:grpSpPr>
              <a:xfrm>
                <a:off x="3906424" y="3297561"/>
                <a:ext cx="37776" cy="32451"/>
                <a:chOff x="3906424" y="3297561"/>
                <a:chExt cx="37776" cy="32451"/>
              </a:xfrm>
            </p:grpSpPr>
            <p:sp>
              <p:nvSpPr>
                <p:cNvPr id="5739" name="Google Shape;5739;p7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77"/>
              <p:cNvGrpSpPr/>
              <p:nvPr/>
            </p:nvGrpSpPr>
            <p:grpSpPr>
              <a:xfrm>
                <a:off x="3866084" y="3412107"/>
                <a:ext cx="37776" cy="32357"/>
                <a:chOff x="3866084" y="3412107"/>
                <a:chExt cx="37776" cy="32357"/>
              </a:xfrm>
            </p:grpSpPr>
            <p:sp>
              <p:nvSpPr>
                <p:cNvPr id="5742" name="Google Shape;5742;p7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77"/>
              <p:cNvGrpSpPr/>
              <p:nvPr/>
            </p:nvGrpSpPr>
            <p:grpSpPr>
              <a:xfrm>
                <a:off x="4023919" y="3766409"/>
                <a:ext cx="37783" cy="32357"/>
                <a:chOff x="4023919" y="3766409"/>
                <a:chExt cx="37783" cy="32357"/>
              </a:xfrm>
            </p:grpSpPr>
            <p:sp>
              <p:nvSpPr>
                <p:cNvPr id="5745" name="Google Shape;5745;p7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77"/>
              <p:cNvGrpSpPr/>
              <p:nvPr/>
            </p:nvGrpSpPr>
            <p:grpSpPr>
              <a:xfrm>
                <a:off x="3973882" y="3779449"/>
                <a:ext cx="37776" cy="32357"/>
                <a:chOff x="3973882" y="3779449"/>
                <a:chExt cx="37776" cy="32357"/>
              </a:xfrm>
            </p:grpSpPr>
            <p:sp>
              <p:nvSpPr>
                <p:cNvPr id="5748" name="Google Shape;5748;p7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77"/>
              <p:cNvGrpSpPr/>
              <p:nvPr/>
            </p:nvGrpSpPr>
            <p:grpSpPr>
              <a:xfrm>
                <a:off x="4073398" y="3838028"/>
                <a:ext cx="37776" cy="32380"/>
                <a:chOff x="4073398" y="3838028"/>
                <a:chExt cx="37776" cy="32380"/>
              </a:xfrm>
            </p:grpSpPr>
            <p:sp>
              <p:nvSpPr>
                <p:cNvPr id="5751" name="Google Shape;5751;p7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3" name="Google Shape;5753;p77"/>
              <p:cNvGrpSpPr/>
              <p:nvPr/>
            </p:nvGrpSpPr>
            <p:grpSpPr>
              <a:xfrm>
                <a:off x="4342672" y="4144496"/>
                <a:ext cx="37752" cy="32364"/>
                <a:chOff x="4342672" y="4144496"/>
                <a:chExt cx="37752" cy="32364"/>
              </a:xfrm>
            </p:grpSpPr>
            <p:sp>
              <p:nvSpPr>
                <p:cNvPr id="5754" name="Google Shape;5754;p7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77"/>
              <p:cNvGrpSpPr/>
              <p:nvPr/>
            </p:nvGrpSpPr>
            <p:grpSpPr>
              <a:xfrm>
                <a:off x="4406386" y="4056872"/>
                <a:ext cx="37783" cy="32364"/>
                <a:chOff x="4406386" y="4056872"/>
                <a:chExt cx="37783" cy="32364"/>
              </a:xfrm>
            </p:grpSpPr>
            <p:sp>
              <p:nvSpPr>
                <p:cNvPr id="5757" name="Google Shape;5757;p7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9" name="Google Shape;5759;p77"/>
              <p:cNvGrpSpPr/>
              <p:nvPr/>
            </p:nvGrpSpPr>
            <p:grpSpPr>
              <a:xfrm>
                <a:off x="4284416" y="4245254"/>
                <a:ext cx="37783" cy="32357"/>
                <a:chOff x="4284416" y="4245254"/>
                <a:chExt cx="37783" cy="32357"/>
              </a:xfrm>
            </p:grpSpPr>
            <p:sp>
              <p:nvSpPr>
                <p:cNvPr id="5760" name="Google Shape;5760;p7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2" name="Google Shape;5762;p77"/>
              <p:cNvGrpSpPr/>
              <p:nvPr/>
            </p:nvGrpSpPr>
            <p:grpSpPr>
              <a:xfrm>
                <a:off x="4219057" y="4331258"/>
                <a:ext cx="37776" cy="32364"/>
                <a:chOff x="4219057" y="4331258"/>
                <a:chExt cx="37776" cy="32364"/>
              </a:xfrm>
            </p:grpSpPr>
            <p:sp>
              <p:nvSpPr>
                <p:cNvPr id="5763" name="Google Shape;5763;p7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77"/>
              <p:cNvGrpSpPr/>
              <p:nvPr/>
            </p:nvGrpSpPr>
            <p:grpSpPr>
              <a:xfrm>
                <a:off x="4204122" y="4141688"/>
                <a:ext cx="33497" cy="28699"/>
                <a:chOff x="4204122" y="4141688"/>
                <a:chExt cx="33497" cy="28699"/>
              </a:xfrm>
            </p:grpSpPr>
            <p:sp>
              <p:nvSpPr>
                <p:cNvPr id="5766" name="Google Shape;5766;p7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77"/>
              <p:cNvGrpSpPr/>
              <p:nvPr/>
            </p:nvGrpSpPr>
            <p:grpSpPr>
              <a:xfrm>
                <a:off x="4301546" y="4003869"/>
                <a:ext cx="38916" cy="33324"/>
                <a:chOff x="4301546" y="4003869"/>
                <a:chExt cx="38916" cy="33324"/>
              </a:xfrm>
            </p:grpSpPr>
            <p:sp>
              <p:nvSpPr>
                <p:cNvPr id="5769" name="Google Shape;5769;p7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1" name="Google Shape;5771;p77"/>
              <p:cNvGrpSpPr/>
              <p:nvPr/>
            </p:nvGrpSpPr>
            <p:grpSpPr>
              <a:xfrm>
                <a:off x="4210681" y="3924669"/>
                <a:ext cx="36549" cy="31366"/>
                <a:chOff x="4210681" y="3924669"/>
                <a:chExt cx="36549" cy="31366"/>
              </a:xfrm>
            </p:grpSpPr>
            <p:sp>
              <p:nvSpPr>
                <p:cNvPr id="5772" name="Google Shape;5772;p7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77"/>
              <p:cNvGrpSpPr/>
              <p:nvPr/>
            </p:nvGrpSpPr>
            <p:grpSpPr>
              <a:xfrm>
                <a:off x="3987771" y="3628874"/>
                <a:ext cx="31499" cy="26993"/>
                <a:chOff x="3987771" y="3628874"/>
                <a:chExt cx="31499" cy="26993"/>
              </a:xfrm>
            </p:grpSpPr>
            <p:sp>
              <p:nvSpPr>
                <p:cNvPr id="5775" name="Google Shape;5775;p7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7" name="Google Shape;5777;p77"/>
              <p:cNvGrpSpPr/>
              <p:nvPr/>
            </p:nvGrpSpPr>
            <p:grpSpPr>
              <a:xfrm>
                <a:off x="4087382" y="3775674"/>
                <a:ext cx="31405" cy="26898"/>
                <a:chOff x="4087382" y="3775674"/>
                <a:chExt cx="31405" cy="26898"/>
              </a:xfrm>
            </p:grpSpPr>
            <p:sp>
              <p:nvSpPr>
                <p:cNvPr id="5778" name="Google Shape;5778;p7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0" name="Google Shape;5780;p77"/>
              <p:cNvGrpSpPr/>
              <p:nvPr/>
            </p:nvGrpSpPr>
            <p:grpSpPr>
              <a:xfrm>
                <a:off x="4118873" y="3856637"/>
                <a:ext cx="31405" cy="26906"/>
                <a:chOff x="4118873" y="3856637"/>
                <a:chExt cx="31405" cy="26906"/>
              </a:xfrm>
            </p:grpSpPr>
            <p:sp>
              <p:nvSpPr>
                <p:cNvPr id="5781" name="Google Shape;5781;p7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3" name="Google Shape;5783;p77"/>
              <p:cNvGrpSpPr/>
              <p:nvPr/>
            </p:nvGrpSpPr>
            <p:grpSpPr>
              <a:xfrm>
                <a:off x="4168541" y="3639523"/>
                <a:ext cx="31499" cy="26906"/>
                <a:chOff x="4168541" y="3639523"/>
                <a:chExt cx="31499" cy="26906"/>
              </a:xfrm>
            </p:grpSpPr>
            <p:sp>
              <p:nvSpPr>
                <p:cNvPr id="5784" name="Google Shape;5784;p7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77"/>
              <p:cNvGrpSpPr/>
              <p:nvPr/>
            </p:nvGrpSpPr>
            <p:grpSpPr>
              <a:xfrm>
                <a:off x="3965789" y="3393545"/>
                <a:ext cx="31405" cy="26945"/>
                <a:chOff x="3965789" y="3393545"/>
                <a:chExt cx="31405" cy="26945"/>
              </a:xfrm>
            </p:grpSpPr>
            <p:sp>
              <p:nvSpPr>
                <p:cNvPr id="5787" name="Google Shape;5787;p7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9" name="Google Shape;5789;p77"/>
              <p:cNvGrpSpPr/>
              <p:nvPr/>
            </p:nvGrpSpPr>
            <p:grpSpPr>
              <a:xfrm>
                <a:off x="3925166" y="3491008"/>
                <a:ext cx="31405" cy="27001"/>
                <a:chOff x="3925166" y="3491008"/>
                <a:chExt cx="31405" cy="27001"/>
              </a:xfrm>
            </p:grpSpPr>
            <p:sp>
              <p:nvSpPr>
                <p:cNvPr id="5790" name="Google Shape;5790;p7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77"/>
              <p:cNvGrpSpPr/>
              <p:nvPr/>
            </p:nvGrpSpPr>
            <p:grpSpPr>
              <a:xfrm>
                <a:off x="3682845" y="3340976"/>
                <a:ext cx="31397" cy="26898"/>
                <a:chOff x="3682845" y="3340976"/>
                <a:chExt cx="31397" cy="26898"/>
              </a:xfrm>
            </p:grpSpPr>
            <p:sp>
              <p:nvSpPr>
                <p:cNvPr id="5793" name="Google Shape;5793;p7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77"/>
              <p:cNvGrpSpPr/>
              <p:nvPr/>
            </p:nvGrpSpPr>
            <p:grpSpPr>
              <a:xfrm>
                <a:off x="3795393" y="3353725"/>
                <a:ext cx="31499" cy="26993"/>
                <a:chOff x="3795393" y="3353725"/>
                <a:chExt cx="31499" cy="26993"/>
              </a:xfrm>
            </p:grpSpPr>
            <p:sp>
              <p:nvSpPr>
                <p:cNvPr id="5796" name="Google Shape;5796;p7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8" name="Google Shape;5798;p77"/>
              <p:cNvGrpSpPr/>
              <p:nvPr/>
            </p:nvGrpSpPr>
            <p:grpSpPr>
              <a:xfrm>
                <a:off x="4176909" y="4363221"/>
                <a:ext cx="38924" cy="33316"/>
                <a:chOff x="4176909" y="4363221"/>
                <a:chExt cx="38924" cy="33316"/>
              </a:xfrm>
            </p:grpSpPr>
            <p:sp>
              <p:nvSpPr>
                <p:cNvPr id="5799" name="Google Shape;5799;p7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1" name="Google Shape;5801;p77"/>
              <p:cNvGrpSpPr/>
              <p:nvPr/>
            </p:nvGrpSpPr>
            <p:grpSpPr>
              <a:xfrm>
                <a:off x="4226191" y="4007660"/>
                <a:ext cx="33560" cy="28770"/>
                <a:chOff x="4226191" y="4007660"/>
                <a:chExt cx="33560" cy="28770"/>
              </a:xfrm>
            </p:grpSpPr>
            <p:sp>
              <p:nvSpPr>
                <p:cNvPr id="5802" name="Google Shape;5802;p7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77"/>
              <p:cNvGrpSpPr/>
              <p:nvPr/>
            </p:nvGrpSpPr>
            <p:grpSpPr>
              <a:xfrm>
                <a:off x="3597785" y="3377045"/>
                <a:ext cx="33591" cy="28699"/>
                <a:chOff x="3597785" y="3377045"/>
                <a:chExt cx="33591" cy="28699"/>
              </a:xfrm>
            </p:grpSpPr>
            <p:sp>
              <p:nvSpPr>
                <p:cNvPr id="5805" name="Google Shape;5805;p7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7" name="Google Shape;5807;p77"/>
              <p:cNvGrpSpPr/>
              <p:nvPr/>
            </p:nvGrpSpPr>
            <p:grpSpPr>
              <a:xfrm>
                <a:off x="3887870" y="3669796"/>
                <a:ext cx="33591" cy="28692"/>
                <a:chOff x="3887870" y="3669796"/>
                <a:chExt cx="33591" cy="28692"/>
              </a:xfrm>
            </p:grpSpPr>
            <p:sp>
              <p:nvSpPr>
                <p:cNvPr id="5808" name="Google Shape;5808;p7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77"/>
              <p:cNvGrpSpPr/>
              <p:nvPr/>
            </p:nvGrpSpPr>
            <p:grpSpPr>
              <a:xfrm>
                <a:off x="3818320" y="3481625"/>
                <a:ext cx="33497" cy="28770"/>
                <a:chOff x="3818320" y="3481625"/>
                <a:chExt cx="33497" cy="28770"/>
              </a:xfrm>
            </p:grpSpPr>
            <p:sp>
              <p:nvSpPr>
                <p:cNvPr id="5811" name="Google Shape;5811;p7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3" name="Google Shape;5813;p77"/>
              <p:cNvGrpSpPr/>
              <p:nvPr/>
            </p:nvGrpSpPr>
            <p:grpSpPr>
              <a:xfrm>
                <a:off x="4278139" y="4120948"/>
                <a:ext cx="37492" cy="32129"/>
                <a:chOff x="4278139" y="4120948"/>
                <a:chExt cx="37492" cy="32129"/>
              </a:xfrm>
            </p:grpSpPr>
            <p:sp>
              <p:nvSpPr>
                <p:cNvPr id="5814" name="Google Shape;5814;p7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77"/>
              <p:cNvGrpSpPr/>
              <p:nvPr/>
            </p:nvGrpSpPr>
            <p:grpSpPr>
              <a:xfrm>
                <a:off x="4419898" y="3977388"/>
                <a:ext cx="33497" cy="28692"/>
                <a:chOff x="4419898" y="3977388"/>
                <a:chExt cx="33497" cy="28692"/>
              </a:xfrm>
            </p:grpSpPr>
            <p:sp>
              <p:nvSpPr>
                <p:cNvPr id="5817" name="Google Shape;5817;p7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9" name="Google Shape;5819;p77"/>
              <p:cNvGrpSpPr/>
              <p:nvPr/>
            </p:nvGrpSpPr>
            <p:grpSpPr>
              <a:xfrm>
                <a:off x="4158930" y="4034684"/>
                <a:ext cx="33497" cy="28762"/>
                <a:chOff x="4158930" y="4034684"/>
                <a:chExt cx="33497" cy="28762"/>
              </a:xfrm>
            </p:grpSpPr>
            <p:sp>
              <p:nvSpPr>
                <p:cNvPr id="5820" name="Google Shape;5820;p7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2" name="Google Shape;5822;p77"/>
              <p:cNvGrpSpPr/>
              <p:nvPr/>
            </p:nvGrpSpPr>
            <p:grpSpPr>
              <a:xfrm>
                <a:off x="4134949" y="3957049"/>
                <a:ext cx="33497" cy="28770"/>
                <a:chOff x="4134949" y="3957049"/>
                <a:chExt cx="33497" cy="28770"/>
              </a:xfrm>
            </p:grpSpPr>
            <p:sp>
              <p:nvSpPr>
                <p:cNvPr id="5823" name="Google Shape;5823;p7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77"/>
              <p:cNvGrpSpPr/>
              <p:nvPr/>
            </p:nvGrpSpPr>
            <p:grpSpPr>
              <a:xfrm>
                <a:off x="4193653" y="4184403"/>
                <a:ext cx="43580" cy="37264"/>
                <a:chOff x="4193653" y="4184403"/>
                <a:chExt cx="43580" cy="37264"/>
              </a:xfrm>
            </p:grpSpPr>
            <p:sp>
              <p:nvSpPr>
                <p:cNvPr id="5826" name="Google Shape;5826;p7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8" name="Google Shape;5828;p77"/>
              <p:cNvGrpSpPr/>
              <p:nvPr/>
            </p:nvGrpSpPr>
            <p:grpSpPr>
              <a:xfrm>
                <a:off x="4343600" y="3943844"/>
                <a:ext cx="43580" cy="37312"/>
                <a:chOff x="4343600" y="3943844"/>
                <a:chExt cx="43580" cy="37312"/>
              </a:xfrm>
            </p:grpSpPr>
            <p:sp>
              <p:nvSpPr>
                <p:cNvPr id="5829" name="Google Shape;5829;p7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1" name="Google Shape;5831;p77"/>
              <p:cNvGrpSpPr/>
              <p:nvPr/>
            </p:nvGrpSpPr>
            <p:grpSpPr>
              <a:xfrm>
                <a:off x="4172339" y="3381693"/>
                <a:ext cx="31499" cy="27001"/>
                <a:chOff x="4172339" y="3381693"/>
                <a:chExt cx="31499" cy="27001"/>
              </a:xfrm>
            </p:grpSpPr>
            <p:sp>
              <p:nvSpPr>
                <p:cNvPr id="5832" name="Google Shape;5832;p7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5" name="Google Shape;1063;p38">
            <a:extLst>
              <a:ext uri="{FF2B5EF4-FFF2-40B4-BE49-F238E27FC236}">
                <a16:creationId xmlns:a16="http://schemas.microsoft.com/office/drawing/2014/main" id="{9A8BA052-C003-191D-0009-44AB8C01FC6C}"/>
              </a:ext>
            </a:extLst>
          </p:cNvPr>
          <p:cNvSpPr/>
          <p:nvPr/>
        </p:nvSpPr>
        <p:spPr>
          <a:xfrm>
            <a:off x="455900" y="607103"/>
            <a:ext cx="705000" cy="70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1"/>
          <p:cNvSpPr txBox="1">
            <a:spLocks noGrp="1"/>
          </p:cNvSpPr>
          <p:nvPr>
            <p:ph type="title"/>
          </p:nvPr>
        </p:nvSpPr>
        <p:spPr>
          <a:xfrm>
            <a:off x="724299" y="564712"/>
            <a:ext cx="6012590"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t>Business Problem</a:t>
            </a:r>
            <a:endParaRPr sz="3600" dirty="0"/>
          </a:p>
        </p:txBody>
      </p:sp>
      <p:sp>
        <p:nvSpPr>
          <p:cNvPr id="1141" name="Google Shape;1141;p41"/>
          <p:cNvSpPr txBox="1">
            <a:spLocks noGrp="1"/>
          </p:cNvSpPr>
          <p:nvPr>
            <p:ph type="title" idx="4294967295"/>
          </p:nvPr>
        </p:nvSpPr>
        <p:spPr>
          <a:xfrm>
            <a:off x="468158" y="687457"/>
            <a:ext cx="680484" cy="54429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1</a:t>
            </a:r>
            <a:endParaRPr dirty="0"/>
          </a:p>
        </p:txBody>
      </p:sp>
      <p:grpSp>
        <p:nvGrpSpPr>
          <p:cNvPr id="9" name="Google Shape;1244;p47">
            <a:extLst>
              <a:ext uri="{FF2B5EF4-FFF2-40B4-BE49-F238E27FC236}">
                <a16:creationId xmlns:a16="http://schemas.microsoft.com/office/drawing/2014/main" id="{CC44A104-4FE7-C668-BEE8-2FCC9E9203FC}"/>
              </a:ext>
            </a:extLst>
          </p:cNvPr>
          <p:cNvGrpSpPr/>
          <p:nvPr/>
        </p:nvGrpSpPr>
        <p:grpSpPr>
          <a:xfrm>
            <a:off x="6082748" y="3795847"/>
            <a:ext cx="1953925" cy="1347653"/>
            <a:chOff x="6486318" y="2053283"/>
            <a:chExt cx="3888909" cy="2546132"/>
          </a:xfrm>
        </p:grpSpPr>
        <p:sp>
          <p:nvSpPr>
            <p:cNvPr id="10" name="Google Shape;1245;p47">
              <a:extLst>
                <a:ext uri="{FF2B5EF4-FFF2-40B4-BE49-F238E27FC236}">
                  <a16:creationId xmlns:a16="http://schemas.microsoft.com/office/drawing/2014/main" id="{CDB2F11A-38DF-AC3D-BF6D-A76E86C952B5}"/>
                </a:ext>
              </a:extLst>
            </p:cNvPr>
            <p:cNvSpPr/>
            <p:nvPr/>
          </p:nvSpPr>
          <p:spPr>
            <a:xfrm>
              <a:off x="9334458" y="4519943"/>
              <a:ext cx="1034444" cy="79472"/>
            </a:xfrm>
            <a:custGeom>
              <a:avLst/>
              <a:gdLst/>
              <a:ahLst/>
              <a:cxnLst/>
              <a:rect l="l" t="t" r="r" b="b"/>
              <a:pathLst>
                <a:path w="15047" h="1156" extrusionOk="0">
                  <a:moveTo>
                    <a:pt x="7509" y="0"/>
                  </a:moveTo>
                  <a:cubicBezTo>
                    <a:pt x="3375" y="0"/>
                    <a:pt x="1" y="274"/>
                    <a:pt x="1" y="578"/>
                  </a:cubicBezTo>
                  <a:cubicBezTo>
                    <a:pt x="1" y="882"/>
                    <a:pt x="3375" y="1155"/>
                    <a:pt x="7509" y="1155"/>
                  </a:cubicBezTo>
                  <a:cubicBezTo>
                    <a:pt x="11643" y="1155"/>
                    <a:pt x="15047" y="882"/>
                    <a:pt x="15047" y="578"/>
                  </a:cubicBezTo>
                  <a:cubicBezTo>
                    <a:pt x="15047" y="274"/>
                    <a:pt x="11643" y="0"/>
                    <a:pt x="75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46;p47">
              <a:extLst>
                <a:ext uri="{FF2B5EF4-FFF2-40B4-BE49-F238E27FC236}">
                  <a16:creationId xmlns:a16="http://schemas.microsoft.com/office/drawing/2014/main" id="{B350B68C-5314-1565-1468-150BF2C4057D}"/>
                </a:ext>
              </a:extLst>
            </p:cNvPr>
            <p:cNvSpPr/>
            <p:nvPr/>
          </p:nvSpPr>
          <p:spPr>
            <a:xfrm>
              <a:off x="6546953" y="4519943"/>
              <a:ext cx="1034375" cy="79472"/>
            </a:xfrm>
            <a:custGeom>
              <a:avLst/>
              <a:gdLst/>
              <a:ahLst/>
              <a:cxnLst/>
              <a:rect l="l" t="t" r="r" b="b"/>
              <a:pathLst>
                <a:path w="15046" h="1156" extrusionOk="0">
                  <a:moveTo>
                    <a:pt x="7508" y="0"/>
                  </a:moveTo>
                  <a:cubicBezTo>
                    <a:pt x="3374" y="0"/>
                    <a:pt x="0" y="274"/>
                    <a:pt x="0" y="578"/>
                  </a:cubicBezTo>
                  <a:cubicBezTo>
                    <a:pt x="0" y="882"/>
                    <a:pt x="3374" y="1155"/>
                    <a:pt x="7508" y="1155"/>
                  </a:cubicBezTo>
                  <a:cubicBezTo>
                    <a:pt x="11672" y="1155"/>
                    <a:pt x="15046" y="882"/>
                    <a:pt x="15046" y="578"/>
                  </a:cubicBezTo>
                  <a:cubicBezTo>
                    <a:pt x="15046" y="274"/>
                    <a:pt x="11702" y="0"/>
                    <a:pt x="75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47;p47">
              <a:extLst>
                <a:ext uri="{FF2B5EF4-FFF2-40B4-BE49-F238E27FC236}">
                  <a16:creationId xmlns:a16="http://schemas.microsoft.com/office/drawing/2014/main" id="{9C87A952-034D-78B5-A8C2-FBE910641E49}"/>
                </a:ext>
              </a:extLst>
            </p:cNvPr>
            <p:cNvSpPr/>
            <p:nvPr/>
          </p:nvSpPr>
          <p:spPr>
            <a:xfrm>
              <a:off x="6617969" y="3598383"/>
              <a:ext cx="894405" cy="896536"/>
            </a:xfrm>
            <a:custGeom>
              <a:avLst/>
              <a:gdLst/>
              <a:ahLst/>
              <a:cxnLst/>
              <a:rect l="l" t="t" r="r" b="b"/>
              <a:pathLst>
                <a:path w="13010" h="13041" fill="none" extrusionOk="0">
                  <a:moveTo>
                    <a:pt x="11824" y="4347"/>
                  </a:moveTo>
                  <a:cubicBezTo>
                    <a:pt x="13010" y="7265"/>
                    <a:pt x="11612" y="10639"/>
                    <a:pt x="8694" y="11824"/>
                  </a:cubicBezTo>
                  <a:cubicBezTo>
                    <a:pt x="5745" y="13040"/>
                    <a:pt x="2402" y="11642"/>
                    <a:pt x="1216" y="8694"/>
                  </a:cubicBezTo>
                  <a:cubicBezTo>
                    <a:pt x="1" y="5776"/>
                    <a:pt x="1399" y="2402"/>
                    <a:pt x="4347" y="1216"/>
                  </a:cubicBezTo>
                  <a:cubicBezTo>
                    <a:pt x="7265" y="1"/>
                    <a:pt x="10609" y="1429"/>
                    <a:pt x="11824" y="4347"/>
                  </a:cubicBezTo>
                  <a:close/>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48;p47">
              <a:extLst>
                <a:ext uri="{FF2B5EF4-FFF2-40B4-BE49-F238E27FC236}">
                  <a16:creationId xmlns:a16="http://schemas.microsoft.com/office/drawing/2014/main" id="{2B7F16DE-ABFF-CB05-8098-2AD7643467A2}"/>
                </a:ext>
              </a:extLst>
            </p:cNvPr>
            <p:cNvSpPr/>
            <p:nvPr/>
          </p:nvSpPr>
          <p:spPr>
            <a:xfrm>
              <a:off x="6540628" y="3523173"/>
              <a:ext cx="1051149" cy="1049018"/>
            </a:xfrm>
            <a:custGeom>
              <a:avLst/>
              <a:gdLst/>
              <a:ahLst/>
              <a:cxnLst/>
              <a:rect l="l" t="t" r="r" b="b"/>
              <a:pathLst>
                <a:path w="15290" h="15259" fill="none" extrusionOk="0">
                  <a:moveTo>
                    <a:pt x="13861" y="5076"/>
                  </a:moveTo>
                  <a:cubicBezTo>
                    <a:pt x="15290" y="8511"/>
                    <a:pt x="13618" y="12432"/>
                    <a:pt x="10183" y="13830"/>
                  </a:cubicBezTo>
                  <a:cubicBezTo>
                    <a:pt x="6749" y="15259"/>
                    <a:pt x="2828" y="13618"/>
                    <a:pt x="1429" y="10152"/>
                  </a:cubicBezTo>
                  <a:cubicBezTo>
                    <a:pt x="1" y="6718"/>
                    <a:pt x="1673" y="2797"/>
                    <a:pt x="5107" y="1399"/>
                  </a:cubicBezTo>
                  <a:cubicBezTo>
                    <a:pt x="8542" y="0"/>
                    <a:pt x="12463" y="1642"/>
                    <a:pt x="13861" y="5076"/>
                  </a:cubicBezTo>
                  <a:close/>
                </a:path>
              </a:pathLst>
            </a:custGeom>
            <a:noFill/>
            <a:ln w="38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49;p47">
              <a:extLst>
                <a:ext uri="{FF2B5EF4-FFF2-40B4-BE49-F238E27FC236}">
                  <a16:creationId xmlns:a16="http://schemas.microsoft.com/office/drawing/2014/main" id="{037D5F8A-47F6-8A05-F4F9-A06DC65E4488}"/>
                </a:ext>
              </a:extLst>
            </p:cNvPr>
            <p:cNvSpPr/>
            <p:nvPr/>
          </p:nvSpPr>
          <p:spPr>
            <a:xfrm>
              <a:off x="6486318" y="3466731"/>
              <a:ext cx="1159839" cy="580985"/>
            </a:xfrm>
            <a:custGeom>
              <a:avLst/>
              <a:gdLst/>
              <a:ahLst/>
              <a:cxnLst/>
              <a:rect l="l" t="t" r="r" b="b"/>
              <a:pathLst>
                <a:path w="16871" h="8451" fill="none" extrusionOk="0">
                  <a:moveTo>
                    <a:pt x="1" y="8451"/>
                  </a:moveTo>
                  <a:cubicBezTo>
                    <a:pt x="1" y="3770"/>
                    <a:pt x="3770" y="1"/>
                    <a:pt x="8420" y="1"/>
                  </a:cubicBezTo>
                  <a:cubicBezTo>
                    <a:pt x="13101" y="1"/>
                    <a:pt x="16870" y="3770"/>
                    <a:pt x="16870" y="8451"/>
                  </a:cubicBez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50;p47">
              <a:extLst>
                <a:ext uri="{FF2B5EF4-FFF2-40B4-BE49-F238E27FC236}">
                  <a16:creationId xmlns:a16="http://schemas.microsoft.com/office/drawing/2014/main" id="{BCAC43D5-2F14-8D5A-F3E9-129161CFBD77}"/>
                </a:ext>
              </a:extLst>
            </p:cNvPr>
            <p:cNvSpPr/>
            <p:nvPr/>
          </p:nvSpPr>
          <p:spPr>
            <a:xfrm>
              <a:off x="9271829" y="3466731"/>
              <a:ext cx="578854" cy="580985"/>
            </a:xfrm>
            <a:custGeom>
              <a:avLst/>
              <a:gdLst/>
              <a:ahLst/>
              <a:cxnLst/>
              <a:rect l="l" t="t" r="r" b="b"/>
              <a:pathLst>
                <a:path w="8420" h="8451" fill="none" extrusionOk="0">
                  <a:moveTo>
                    <a:pt x="0" y="8451"/>
                  </a:moveTo>
                  <a:cubicBezTo>
                    <a:pt x="0" y="3770"/>
                    <a:pt x="3739" y="1"/>
                    <a:pt x="8420" y="1"/>
                  </a:cubicBez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51;p47">
              <a:extLst>
                <a:ext uri="{FF2B5EF4-FFF2-40B4-BE49-F238E27FC236}">
                  <a16:creationId xmlns:a16="http://schemas.microsoft.com/office/drawing/2014/main" id="{55FFB120-25D8-D646-4178-D024565E19EA}"/>
                </a:ext>
              </a:extLst>
            </p:cNvPr>
            <p:cNvSpPr/>
            <p:nvPr/>
          </p:nvSpPr>
          <p:spPr>
            <a:xfrm>
              <a:off x="8419222" y="3744677"/>
              <a:ext cx="125464" cy="303039"/>
            </a:xfrm>
            <a:custGeom>
              <a:avLst/>
              <a:gdLst/>
              <a:ahLst/>
              <a:cxnLst/>
              <a:rect l="l" t="t" r="r" b="b"/>
              <a:pathLst>
                <a:path w="1825" h="4408" fill="none" extrusionOk="0">
                  <a:moveTo>
                    <a:pt x="1824" y="0"/>
                  </a:moveTo>
                  <a:lnTo>
                    <a:pt x="1" y="440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52;p47">
              <a:extLst>
                <a:ext uri="{FF2B5EF4-FFF2-40B4-BE49-F238E27FC236}">
                  <a16:creationId xmlns:a16="http://schemas.microsoft.com/office/drawing/2014/main" id="{F107246A-17D5-3BC9-DA19-3C801CAE0BA1}"/>
                </a:ext>
              </a:extLst>
            </p:cNvPr>
            <p:cNvSpPr/>
            <p:nvPr/>
          </p:nvSpPr>
          <p:spPr>
            <a:xfrm>
              <a:off x="8450571" y="3723778"/>
              <a:ext cx="186031" cy="39736"/>
            </a:xfrm>
            <a:custGeom>
              <a:avLst/>
              <a:gdLst/>
              <a:ahLst/>
              <a:cxnLst/>
              <a:rect l="l" t="t" r="r" b="b"/>
              <a:pathLst>
                <a:path w="2706" h="578" extrusionOk="0">
                  <a:moveTo>
                    <a:pt x="1" y="0"/>
                  </a:moveTo>
                  <a:lnTo>
                    <a:pt x="1" y="578"/>
                  </a:lnTo>
                  <a:lnTo>
                    <a:pt x="2706" y="578"/>
                  </a:lnTo>
                  <a:lnTo>
                    <a:pt x="2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53;p47">
              <a:extLst>
                <a:ext uri="{FF2B5EF4-FFF2-40B4-BE49-F238E27FC236}">
                  <a16:creationId xmlns:a16="http://schemas.microsoft.com/office/drawing/2014/main" id="{318246BB-4153-397C-5656-9B888E99BF36}"/>
                </a:ext>
              </a:extLst>
            </p:cNvPr>
            <p:cNvSpPr/>
            <p:nvPr/>
          </p:nvSpPr>
          <p:spPr>
            <a:xfrm>
              <a:off x="9415992" y="3613026"/>
              <a:ext cx="867250" cy="869312"/>
            </a:xfrm>
            <a:custGeom>
              <a:avLst/>
              <a:gdLst/>
              <a:ahLst/>
              <a:cxnLst/>
              <a:rect l="l" t="t" r="r" b="b"/>
              <a:pathLst>
                <a:path w="12615" h="12645" fill="none" extrusionOk="0">
                  <a:moveTo>
                    <a:pt x="7630" y="730"/>
                  </a:moveTo>
                  <a:cubicBezTo>
                    <a:pt x="10700" y="1459"/>
                    <a:pt x="12615" y="4560"/>
                    <a:pt x="11885" y="7660"/>
                  </a:cubicBezTo>
                  <a:cubicBezTo>
                    <a:pt x="11156" y="10730"/>
                    <a:pt x="8055" y="12645"/>
                    <a:pt x="4985" y="11915"/>
                  </a:cubicBezTo>
                  <a:cubicBezTo>
                    <a:pt x="1885" y="11156"/>
                    <a:pt x="0" y="8086"/>
                    <a:pt x="730" y="4985"/>
                  </a:cubicBezTo>
                  <a:cubicBezTo>
                    <a:pt x="1459" y="1915"/>
                    <a:pt x="4529" y="0"/>
                    <a:pt x="7630" y="730"/>
                  </a:cubicBezTo>
                  <a:close/>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254;p47">
              <a:extLst>
                <a:ext uri="{FF2B5EF4-FFF2-40B4-BE49-F238E27FC236}">
                  <a16:creationId xmlns:a16="http://schemas.microsoft.com/office/drawing/2014/main" id="{1B1BE165-A860-10BB-C7A1-82F79191BCC4}"/>
                </a:ext>
              </a:extLst>
            </p:cNvPr>
            <p:cNvSpPr/>
            <p:nvPr/>
          </p:nvSpPr>
          <p:spPr>
            <a:xfrm>
              <a:off x="9326139" y="3523173"/>
              <a:ext cx="1049087" cy="1049018"/>
            </a:xfrm>
            <a:custGeom>
              <a:avLst/>
              <a:gdLst/>
              <a:ahLst/>
              <a:cxnLst/>
              <a:rect l="l" t="t" r="r" b="b"/>
              <a:pathLst>
                <a:path w="15260" h="15259" fill="none" extrusionOk="0">
                  <a:moveTo>
                    <a:pt x="13861" y="5076"/>
                  </a:moveTo>
                  <a:cubicBezTo>
                    <a:pt x="15259" y="8511"/>
                    <a:pt x="13618" y="12432"/>
                    <a:pt x="10183" y="13861"/>
                  </a:cubicBezTo>
                  <a:cubicBezTo>
                    <a:pt x="6748" y="15259"/>
                    <a:pt x="2827" y="13618"/>
                    <a:pt x="1399" y="10183"/>
                  </a:cubicBezTo>
                  <a:cubicBezTo>
                    <a:pt x="0" y="6718"/>
                    <a:pt x="1642" y="2797"/>
                    <a:pt x="5076" y="1399"/>
                  </a:cubicBezTo>
                  <a:cubicBezTo>
                    <a:pt x="8511" y="0"/>
                    <a:pt x="12463" y="1642"/>
                    <a:pt x="13861" y="5076"/>
                  </a:cubicBezTo>
                  <a:close/>
                </a:path>
              </a:pathLst>
            </a:custGeom>
            <a:noFill/>
            <a:ln w="38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55;p47">
              <a:extLst>
                <a:ext uri="{FF2B5EF4-FFF2-40B4-BE49-F238E27FC236}">
                  <a16:creationId xmlns:a16="http://schemas.microsoft.com/office/drawing/2014/main" id="{1AF75C99-87E0-0B99-A0BD-853C467B94BE}"/>
                </a:ext>
              </a:extLst>
            </p:cNvPr>
            <p:cNvSpPr/>
            <p:nvPr/>
          </p:nvSpPr>
          <p:spPr>
            <a:xfrm>
              <a:off x="9769148" y="3966182"/>
              <a:ext cx="163069" cy="163069"/>
            </a:xfrm>
            <a:custGeom>
              <a:avLst/>
              <a:gdLst/>
              <a:ahLst/>
              <a:cxnLst/>
              <a:rect l="l" t="t" r="r" b="b"/>
              <a:pathLst>
                <a:path w="2372" h="2372" extrusionOk="0">
                  <a:moveTo>
                    <a:pt x="1186" y="0"/>
                  </a:moveTo>
                  <a:cubicBezTo>
                    <a:pt x="547" y="0"/>
                    <a:pt x="0" y="517"/>
                    <a:pt x="0" y="1186"/>
                  </a:cubicBezTo>
                  <a:cubicBezTo>
                    <a:pt x="0" y="1824"/>
                    <a:pt x="547" y="2371"/>
                    <a:pt x="1186" y="2371"/>
                  </a:cubicBezTo>
                  <a:cubicBezTo>
                    <a:pt x="1824" y="2371"/>
                    <a:pt x="2371" y="1824"/>
                    <a:pt x="2371" y="1186"/>
                  </a:cubicBezTo>
                  <a:cubicBezTo>
                    <a:pt x="2371" y="547"/>
                    <a:pt x="1824" y="0"/>
                    <a:pt x="1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256;p47">
              <a:extLst>
                <a:ext uri="{FF2B5EF4-FFF2-40B4-BE49-F238E27FC236}">
                  <a16:creationId xmlns:a16="http://schemas.microsoft.com/office/drawing/2014/main" id="{7352115C-197A-D00A-821D-657E96FAFBC6}"/>
                </a:ext>
              </a:extLst>
            </p:cNvPr>
            <p:cNvSpPr/>
            <p:nvPr/>
          </p:nvSpPr>
          <p:spPr>
            <a:xfrm>
              <a:off x="8463083" y="2129386"/>
              <a:ext cx="1387600" cy="1918330"/>
            </a:xfrm>
            <a:custGeom>
              <a:avLst/>
              <a:gdLst/>
              <a:ahLst/>
              <a:cxnLst/>
              <a:rect l="l" t="t" r="r" b="b"/>
              <a:pathLst>
                <a:path w="20184" h="27904" fill="none" extrusionOk="0">
                  <a:moveTo>
                    <a:pt x="20184" y="27904"/>
                  </a:moveTo>
                  <a:lnTo>
                    <a:pt x="13527" y="21642"/>
                  </a:lnTo>
                  <a:cubicBezTo>
                    <a:pt x="12372" y="20518"/>
                    <a:pt x="11399" y="19150"/>
                    <a:pt x="10761" y="17691"/>
                  </a:cubicBezTo>
                  <a:lnTo>
                    <a:pt x="5624" y="5715"/>
                  </a:lnTo>
                  <a:cubicBezTo>
                    <a:pt x="5624" y="5715"/>
                    <a:pt x="7053" y="3952"/>
                    <a:pt x="6445" y="2432"/>
                  </a:cubicBezTo>
                  <a:cubicBezTo>
                    <a:pt x="5837" y="912"/>
                    <a:pt x="1642" y="1"/>
                    <a:pt x="1" y="2341"/>
                  </a:cubicBez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257;p47">
              <a:extLst>
                <a:ext uri="{FF2B5EF4-FFF2-40B4-BE49-F238E27FC236}">
                  <a16:creationId xmlns:a16="http://schemas.microsoft.com/office/drawing/2014/main" id="{48FE3A67-5679-3C6E-E228-3AB6A47C7DF9}"/>
                </a:ext>
              </a:extLst>
            </p:cNvPr>
            <p:cNvSpPr/>
            <p:nvPr/>
          </p:nvSpPr>
          <p:spPr>
            <a:xfrm>
              <a:off x="7915647" y="3322568"/>
              <a:ext cx="459783" cy="685481"/>
            </a:xfrm>
            <a:custGeom>
              <a:avLst/>
              <a:gdLst/>
              <a:ahLst/>
              <a:cxnLst/>
              <a:rect l="l" t="t" r="r" b="b"/>
              <a:pathLst>
                <a:path w="6688" h="9971" fill="none" extrusionOk="0">
                  <a:moveTo>
                    <a:pt x="6687" y="9970"/>
                  </a:moveTo>
                  <a:lnTo>
                    <a:pt x="0" y="0"/>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258;p47">
              <a:extLst>
                <a:ext uri="{FF2B5EF4-FFF2-40B4-BE49-F238E27FC236}">
                  <a16:creationId xmlns:a16="http://schemas.microsoft.com/office/drawing/2014/main" id="{197EBB43-34F5-C7A8-87E2-C906DFCC990A}"/>
                </a:ext>
              </a:extLst>
            </p:cNvPr>
            <p:cNvSpPr/>
            <p:nvPr/>
          </p:nvSpPr>
          <p:spPr>
            <a:xfrm>
              <a:off x="8419222" y="3301669"/>
              <a:ext cx="764885" cy="727280"/>
            </a:xfrm>
            <a:custGeom>
              <a:avLst/>
              <a:gdLst/>
              <a:ahLst/>
              <a:cxnLst/>
              <a:rect l="l" t="t" r="r" b="b"/>
              <a:pathLst>
                <a:path w="11126" h="10579" fill="none" extrusionOk="0">
                  <a:moveTo>
                    <a:pt x="11125" y="0"/>
                  </a:moveTo>
                  <a:lnTo>
                    <a:pt x="1" y="10578"/>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59;p47">
              <a:extLst>
                <a:ext uri="{FF2B5EF4-FFF2-40B4-BE49-F238E27FC236}">
                  <a16:creationId xmlns:a16="http://schemas.microsoft.com/office/drawing/2014/main" id="{6DAC2570-3920-E3B1-D636-4589DA260A47}"/>
                </a:ext>
              </a:extLst>
            </p:cNvPr>
            <p:cNvSpPr/>
            <p:nvPr/>
          </p:nvSpPr>
          <p:spPr>
            <a:xfrm>
              <a:off x="8463083" y="3621344"/>
              <a:ext cx="204868" cy="100371"/>
            </a:xfrm>
            <a:custGeom>
              <a:avLst/>
              <a:gdLst/>
              <a:ahLst/>
              <a:cxnLst/>
              <a:rect l="l" t="t" r="r" b="b"/>
              <a:pathLst>
                <a:path w="2980" h="1460" extrusionOk="0">
                  <a:moveTo>
                    <a:pt x="275" y="1"/>
                  </a:moveTo>
                  <a:lnTo>
                    <a:pt x="1" y="1460"/>
                  </a:lnTo>
                  <a:lnTo>
                    <a:pt x="2980" y="1460"/>
                  </a:lnTo>
                  <a:lnTo>
                    <a:pt x="1278" y="852"/>
                  </a:lnTo>
                  <a:lnTo>
                    <a:pt x="13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260;p47">
              <a:extLst>
                <a:ext uri="{FF2B5EF4-FFF2-40B4-BE49-F238E27FC236}">
                  <a16:creationId xmlns:a16="http://schemas.microsoft.com/office/drawing/2014/main" id="{E78B0ABA-53C7-53B7-C4AA-EFBE8EC8D59A}"/>
                </a:ext>
              </a:extLst>
            </p:cNvPr>
            <p:cNvSpPr/>
            <p:nvPr/>
          </p:nvSpPr>
          <p:spPr>
            <a:xfrm>
              <a:off x="7585453" y="2936551"/>
              <a:ext cx="1051149" cy="703699"/>
            </a:xfrm>
            <a:custGeom>
              <a:avLst/>
              <a:gdLst/>
              <a:ahLst/>
              <a:cxnLst/>
              <a:rect l="l" t="t" r="r" b="b"/>
              <a:pathLst>
                <a:path w="15290" h="10236" extrusionOk="0">
                  <a:moveTo>
                    <a:pt x="12198" y="0"/>
                  </a:moveTo>
                  <a:cubicBezTo>
                    <a:pt x="9693" y="0"/>
                    <a:pt x="5107" y="2089"/>
                    <a:pt x="5107" y="2089"/>
                  </a:cubicBezTo>
                  <a:lnTo>
                    <a:pt x="3496" y="965"/>
                  </a:lnTo>
                  <a:lnTo>
                    <a:pt x="1" y="1451"/>
                  </a:lnTo>
                  <a:cubicBezTo>
                    <a:pt x="1" y="1451"/>
                    <a:pt x="153" y="4947"/>
                    <a:pt x="3557" y="5646"/>
                  </a:cubicBezTo>
                  <a:cubicBezTo>
                    <a:pt x="3925" y="5719"/>
                    <a:pt x="4314" y="5751"/>
                    <a:pt x="4715" y="5751"/>
                  </a:cubicBezTo>
                  <a:cubicBezTo>
                    <a:pt x="8001" y="5751"/>
                    <a:pt x="12129" y="3579"/>
                    <a:pt x="12129" y="3579"/>
                  </a:cubicBezTo>
                  <a:lnTo>
                    <a:pt x="12767" y="10236"/>
                  </a:lnTo>
                  <a:lnTo>
                    <a:pt x="14378" y="10236"/>
                  </a:lnTo>
                  <a:cubicBezTo>
                    <a:pt x="14378" y="10236"/>
                    <a:pt x="15138" y="3974"/>
                    <a:pt x="15199" y="3123"/>
                  </a:cubicBezTo>
                  <a:cubicBezTo>
                    <a:pt x="15290" y="2302"/>
                    <a:pt x="15016" y="327"/>
                    <a:pt x="12615" y="23"/>
                  </a:cubicBezTo>
                  <a:cubicBezTo>
                    <a:pt x="12484" y="7"/>
                    <a:pt x="12345" y="0"/>
                    <a:pt x="12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261;p47">
              <a:extLst>
                <a:ext uri="{FF2B5EF4-FFF2-40B4-BE49-F238E27FC236}">
                  <a16:creationId xmlns:a16="http://schemas.microsoft.com/office/drawing/2014/main" id="{38A1EC3D-1629-C552-2C58-CAF29C84F343}"/>
                </a:ext>
              </a:extLst>
            </p:cNvPr>
            <p:cNvSpPr/>
            <p:nvPr/>
          </p:nvSpPr>
          <p:spPr>
            <a:xfrm>
              <a:off x="7063041" y="3109451"/>
              <a:ext cx="2037470" cy="917367"/>
            </a:xfrm>
            <a:custGeom>
              <a:avLst/>
              <a:gdLst/>
              <a:ahLst/>
              <a:cxnLst/>
              <a:rect l="l" t="t" r="r" b="b"/>
              <a:pathLst>
                <a:path w="29637" h="13344" fill="none" extrusionOk="0">
                  <a:moveTo>
                    <a:pt x="29637" y="0"/>
                  </a:moveTo>
                  <a:cubicBezTo>
                    <a:pt x="25746" y="4620"/>
                    <a:pt x="17296" y="3799"/>
                    <a:pt x="13497" y="4803"/>
                  </a:cubicBezTo>
                  <a:cubicBezTo>
                    <a:pt x="13497" y="4803"/>
                    <a:pt x="4074" y="7721"/>
                    <a:pt x="1" y="13344"/>
                  </a:cubicBezTo>
                  <a:lnTo>
                    <a:pt x="18785" y="13344"/>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262;p47">
              <a:extLst>
                <a:ext uri="{FF2B5EF4-FFF2-40B4-BE49-F238E27FC236}">
                  <a16:creationId xmlns:a16="http://schemas.microsoft.com/office/drawing/2014/main" id="{59016FB1-9610-A7DE-F342-7FA4AE329FD5}"/>
                </a:ext>
              </a:extLst>
            </p:cNvPr>
            <p:cNvSpPr/>
            <p:nvPr/>
          </p:nvSpPr>
          <p:spPr>
            <a:xfrm>
              <a:off x="8218617" y="4336043"/>
              <a:ext cx="183968" cy="39736"/>
            </a:xfrm>
            <a:custGeom>
              <a:avLst/>
              <a:gdLst/>
              <a:ahLst/>
              <a:cxnLst/>
              <a:rect l="l" t="t" r="r" b="b"/>
              <a:pathLst>
                <a:path w="2676" h="578" extrusionOk="0">
                  <a:moveTo>
                    <a:pt x="1" y="0"/>
                  </a:moveTo>
                  <a:lnTo>
                    <a:pt x="1" y="578"/>
                  </a:lnTo>
                  <a:lnTo>
                    <a:pt x="2675" y="578"/>
                  </a:lnTo>
                  <a:lnTo>
                    <a:pt x="2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263;p47">
              <a:extLst>
                <a:ext uri="{FF2B5EF4-FFF2-40B4-BE49-F238E27FC236}">
                  <a16:creationId xmlns:a16="http://schemas.microsoft.com/office/drawing/2014/main" id="{CEBD8B02-A6F3-B334-E177-3AC82196F1A2}"/>
                </a:ext>
              </a:extLst>
            </p:cNvPr>
            <p:cNvSpPr/>
            <p:nvPr/>
          </p:nvSpPr>
          <p:spPr>
            <a:xfrm>
              <a:off x="7065172" y="3895097"/>
              <a:ext cx="1339476" cy="307233"/>
            </a:xfrm>
            <a:custGeom>
              <a:avLst/>
              <a:gdLst/>
              <a:ahLst/>
              <a:cxnLst/>
              <a:rect l="l" t="t" r="r" b="b"/>
              <a:pathLst>
                <a:path w="19484" h="4469" fill="none" extrusionOk="0">
                  <a:moveTo>
                    <a:pt x="19210" y="1"/>
                  </a:moveTo>
                  <a:lnTo>
                    <a:pt x="0" y="1308"/>
                  </a:lnTo>
                  <a:lnTo>
                    <a:pt x="0" y="3101"/>
                  </a:lnTo>
                  <a:lnTo>
                    <a:pt x="19484" y="4469"/>
                  </a:lnTo>
                </a:path>
              </a:pathLst>
            </a:custGeom>
            <a:no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64;p47">
              <a:extLst>
                <a:ext uri="{FF2B5EF4-FFF2-40B4-BE49-F238E27FC236}">
                  <a16:creationId xmlns:a16="http://schemas.microsoft.com/office/drawing/2014/main" id="{87650462-C2C2-91B3-816A-F9F0BEB97FF4}"/>
                </a:ext>
              </a:extLst>
            </p:cNvPr>
            <p:cNvSpPr/>
            <p:nvPr/>
          </p:nvSpPr>
          <p:spPr>
            <a:xfrm>
              <a:off x="8241648" y="3870073"/>
              <a:ext cx="355287" cy="355287"/>
            </a:xfrm>
            <a:custGeom>
              <a:avLst/>
              <a:gdLst/>
              <a:ahLst/>
              <a:cxnLst/>
              <a:rect l="l" t="t" r="r" b="b"/>
              <a:pathLst>
                <a:path w="5168" h="5168" extrusionOk="0">
                  <a:moveTo>
                    <a:pt x="2584" y="0"/>
                  </a:moveTo>
                  <a:cubicBezTo>
                    <a:pt x="1155" y="30"/>
                    <a:pt x="0" y="1155"/>
                    <a:pt x="0" y="2584"/>
                  </a:cubicBezTo>
                  <a:cubicBezTo>
                    <a:pt x="0" y="3982"/>
                    <a:pt x="1155" y="5167"/>
                    <a:pt x="2584" y="5167"/>
                  </a:cubicBezTo>
                  <a:cubicBezTo>
                    <a:pt x="3982" y="5167"/>
                    <a:pt x="5167" y="4012"/>
                    <a:pt x="5167" y="2584"/>
                  </a:cubicBezTo>
                  <a:cubicBezTo>
                    <a:pt x="5167" y="1125"/>
                    <a:pt x="4043" y="0"/>
                    <a:pt x="2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65;p47">
              <a:extLst>
                <a:ext uri="{FF2B5EF4-FFF2-40B4-BE49-F238E27FC236}">
                  <a16:creationId xmlns:a16="http://schemas.microsoft.com/office/drawing/2014/main" id="{98DF34AF-96E8-AFB8-F1DB-201A910C7432}"/>
                </a:ext>
              </a:extLst>
            </p:cNvPr>
            <p:cNvSpPr/>
            <p:nvPr/>
          </p:nvSpPr>
          <p:spPr>
            <a:xfrm>
              <a:off x="6985768" y="3966182"/>
              <a:ext cx="160938" cy="163069"/>
            </a:xfrm>
            <a:custGeom>
              <a:avLst/>
              <a:gdLst/>
              <a:ahLst/>
              <a:cxnLst/>
              <a:rect l="l" t="t" r="r" b="b"/>
              <a:pathLst>
                <a:path w="2341" h="2372" extrusionOk="0">
                  <a:moveTo>
                    <a:pt x="1186" y="0"/>
                  </a:moveTo>
                  <a:cubicBezTo>
                    <a:pt x="517" y="0"/>
                    <a:pt x="0" y="517"/>
                    <a:pt x="0" y="1186"/>
                  </a:cubicBezTo>
                  <a:cubicBezTo>
                    <a:pt x="0" y="1824"/>
                    <a:pt x="517" y="2371"/>
                    <a:pt x="1186" y="2371"/>
                  </a:cubicBezTo>
                  <a:cubicBezTo>
                    <a:pt x="1824" y="2371"/>
                    <a:pt x="2341" y="1824"/>
                    <a:pt x="2341" y="1186"/>
                  </a:cubicBezTo>
                  <a:cubicBezTo>
                    <a:pt x="2341" y="547"/>
                    <a:pt x="1824" y="0"/>
                    <a:pt x="1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266;p47">
              <a:extLst>
                <a:ext uri="{FF2B5EF4-FFF2-40B4-BE49-F238E27FC236}">
                  <a16:creationId xmlns:a16="http://schemas.microsoft.com/office/drawing/2014/main" id="{423201D5-D6EE-A059-54C5-CE7EAC3FA24D}"/>
                </a:ext>
              </a:extLst>
            </p:cNvPr>
            <p:cNvSpPr/>
            <p:nvPr/>
          </p:nvSpPr>
          <p:spPr>
            <a:xfrm>
              <a:off x="8291765" y="4049779"/>
              <a:ext cx="127527" cy="305101"/>
            </a:xfrm>
            <a:custGeom>
              <a:avLst/>
              <a:gdLst/>
              <a:ahLst/>
              <a:cxnLst/>
              <a:rect l="l" t="t" r="r" b="b"/>
              <a:pathLst>
                <a:path w="1855" h="4438" fill="none" extrusionOk="0">
                  <a:moveTo>
                    <a:pt x="1855" y="0"/>
                  </a:moveTo>
                  <a:lnTo>
                    <a:pt x="1" y="443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67;p47">
              <a:extLst>
                <a:ext uri="{FF2B5EF4-FFF2-40B4-BE49-F238E27FC236}">
                  <a16:creationId xmlns:a16="http://schemas.microsoft.com/office/drawing/2014/main" id="{874C1447-D741-0FA4-2C92-23928505200F}"/>
                </a:ext>
              </a:extLst>
            </p:cNvPr>
            <p:cNvSpPr/>
            <p:nvPr/>
          </p:nvSpPr>
          <p:spPr>
            <a:xfrm>
              <a:off x="7561666" y="3213397"/>
              <a:ext cx="568817" cy="160182"/>
            </a:xfrm>
            <a:custGeom>
              <a:avLst/>
              <a:gdLst/>
              <a:ahLst/>
              <a:cxnLst/>
              <a:rect l="l" t="t" r="r" b="b"/>
              <a:pathLst>
                <a:path w="8274" h="2330" extrusionOk="0">
                  <a:moveTo>
                    <a:pt x="4196" y="1"/>
                  </a:moveTo>
                  <a:cubicBezTo>
                    <a:pt x="2113" y="1"/>
                    <a:pt x="1" y="299"/>
                    <a:pt x="195" y="1011"/>
                  </a:cubicBezTo>
                  <a:cubicBezTo>
                    <a:pt x="484" y="1986"/>
                    <a:pt x="1588" y="2330"/>
                    <a:pt x="2882" y="2330"/>
                  </a:cubicBezTo>
                  <a:cubicBezTo>
                    <a:pt x="5259" y="2330"/>
                    <a:pt x="8273" y="1167"/>
                    <a:pt x="8037" y="616"/>
                  </a:cubicBezTo>
                  <a:cubicBezTo>
                    <a:pt x="7838" y="232"/>
                    <a:pt x="6028" y="1"/>
                    <a:pt x="4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68;p47">
              <a:extLst>
                <a:ext uri="{FF2B5EF4-FFF2-40B4-BE49-F238E27FC236}">
                  <a16:creationId xmlns:a16="http://schemas.microsoft.com/office/drawing/2014/main" id="{A88EB969-0D47-66B6-03D9-F8DDE402A0A5}"/>
                </a:ext>
              </a:extLst>
            </p:cNvPr>
            <p:cNvSpPr/>
            <p:nvPr/>
          </p:nvSpPr>
          <p:spPr>
            <a:xfrm>
              <a:off x="8417160" y="2145267"/>
              <a:ext cx="240066" cy="241235"/>
            </a:xfrm>
            <a:custGeom>
              <a:avLst/>
              <a:gdLst/>
              <a:ahLst/>
              <a:cxnLst/>
              <a:rect l="l" t="t" r="r" b="b"/>
              <a:pathLst>
                <a:path w="3492" h="3509" extrusionOk="0">
                  <a:moveTo>
                    <a:pt x="2409" y="0"/>
                  </a:moveTo>
                  <a:cubicBezTo>
                    <a:pt x="2366" y="0"/>
                    <a:pt x="2323" y="4"/>
                    <a:pt x="2280" y="13"/>
                  </a:cubicBezTo>
                  <a:cubicBezTo>
                    <a:pt x="1672" y="134"/>
                    <a:pt x="1246" y="1289"/>
                    <a:pt x="1246" y="1289"/>
                  </a:cubicBezTo>
                  <a:lnTo>
                    <a:pt x="0" y="2748"/>
                  </a:lnTo>
                  <a:lnTo>
                    <a:pt x="730" y="3508"/>
                  </a:lnTo>
                  <a:cubicBezTo>
                    <a:pt x="730" y="3508"/>
                    <a:pt x="1733" y="1836"/>
                    <a:pt x="1976" y="1836"/>
                  </a:cubicBezTo>
                  <a:cubicBezTo>
                    <a:pt x="2189" y="1836"/>
                    <a:pt x="2553" y="1228"/>
                    <a:pt x="3040" y="955"/>
                  </a:cubicBezTo>
                  <a:cubicBezTo>
                    <a:pt x="3492" y="701"/>
                    <a:pt x="2972" y="0"/>
                    <a:pt x="2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269;p47">
              <a:extLst>
                <a:ext uri="{FF2B5EF4-FFF2-40B4-BE49-F238E27FC236}">
                  <a16:creationId xmlns:a16="http://schemas.microsoft.com/office/drawing/2014/main" id="{2E58BC3E-79B2-D060-ABAB-27D56EDED4F5}"/>
                </a:ext>
              </a:extLst>
            </p:cNvPr>
            <p:cNvSpPr/>
            <p:nvPr/>
          </p:nvSpPr>
          <p:spPr>
            <a:xfrm>
              <a:off x="8241648" y="4237803"/>
              <a:ext cx="204799" cy="100371"/>
            </a:xfrm>
            <a:custGeom>
              <a:avLst/>
              <a:gdLst/>
              <a:ahLst/>
              <a:cxnLst/>
              <a:rect l="l" t="t" r="r" b="b"/>
              <a:pathLst>
                <a:path w="2979" h="1460" extrusionOk="0">
                  <a:moveTo>
                    <a:pt x="274" y="1"/>
                  </a:moveTo>
                  <a:lnTo>
                    <a:pt x="0" y="1460"/>
                  </a:lnTo>
                  <a:lnTo>
                    <a:pt x="2979" y="1460"/>
                  </a:lnTo>
                  <a:lnTo>
                    <a:pt x="1246" y="791"/>
                  </a:lnTo>
                  <a:lnTo>
                    <a:pt x="13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270;p47">
              <a:extLst>
                <a:ext uri="{FF2B5EF4-FFF2-40B4-BE49-F238E27FC236}">
                  <a16:creationId xmlns:a16="http://schemas.microsoft.com/office/drawing/2014/main" id="{B56AB8C4-FB2A-5E20-B063-FCFF68817FEA}"/>
                </a:ext>
              </a:extLst>
            </p:cNvPr>
            <p:cNvSpPr/>
            <p:nvPr/>
          </p:nvSpPr>
          <p:spPr>
            <a:xfrm>
              <a:off x="7516499" y="3036303"/>
              <a:ext cx="952978" cy="1228724"/>
            </a:xfrm>
            <a:custGeom>
              <a:avLst/>
              <a:gdLst/>
              <a:ahLst/>
              <a:cxnLst/>
              <a:rect l="l" t="t" r="r" b="b"/>
              <a:pathLst>
                <a:path w="13862" h="17873" extrusionOk="0">
                  <a:moveTo>
                    <a:pt x="4742" y="0"/>
                  </a:moveTo>
                  <a:lnTo>
                    <a:pt x="1" y="426"/>
                  </a:lnTo>
                  <a:cubicBezTo>
                    <a:pt x="548" y="2553"/>
                    <a:pt x="1247" y="3283"/>
                    <a:pt x="2645" y="3891"/>
                  </a:cubicBezTo>
                  <a:cubicBezTo>
                    <a:pt x="4104" y="4499"/>
                    <a:pt x="10974" y="9149"/>
                    <a:pt x="10974" y="9149"/>
                  </a:cubicBezTo>
                  <a:lnTo>
                    <a:pt x="10548" y="17873"/>
                  </a:lnTo>
                  <a:lnTo>
                    <a:pt x="12311" y="17873"/>
                  </a:lnTo>
                  <a:cubicBezTo>
                    <a:pt x="12311" y="17873"/>
                    <a:pt x="13709" y="10517"/>
                    <a:pt x="13770" y="7751"/>
                  </a:cubicBezTo>
                  <a:cubicBezTo>
                    <a:pt x="13861" y="4985"/>
                    <a:pt x="5472" y="790"/>
                    <a:pt x="5472" y="790"/>
                  </a:cubicBezTo>
                  <a:lnTo>
                    <a:pt x="4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271;p47">
              <a:extLst>
                <a:ext uri="{FF2B5EF4-FFF2-40B4-BE49-F238E27FC236}">
                  <a16:creationId xmlns:a16="http://schemas.microsoft.com/office/drawing/2014/main" id="{2EA80546-3A3D-AC29-5103-8E7AAC1F29A8}"/>
                </a:ext>
              </a:extLst>
            </p:cNvPr>
            <p:cNvSpPr/>
            <p:nvPr/>
          </p:nvSpPr>
          <p:spPr>
            <a:xfrm>
              <a:off x="6860373" y="3082226"/>
              <a:ext cx="712637" cy="265503"/>
            </a:xfrm>
            <a:custGeom>
              <a:avLst/>
              <a:gdLst/>
              <a:ahLst/>
              <a:cxnLst/>
              <a:rect l="l" t="t" r="r" b="b"/>
              <a:pathLst>
                <a:path w="10366" h="3862" extrusionOk="0">
                  <a:moveTo>
                    <a:pt x="9423" y="1"/>
                  </a:moveTo>
                  <a:cubicBezTo>
                    <a:pt x="9200" y="520"/>
                    <a:pt x="8811" y="677"/>
                    <a:pt x="8322" y="677"/>
                  </a:cubicBezTo>
                  <a:cubicBezTo>
                    <a:pt x="7810" y="677"/>
                    <a:pt x="7189" y="505"/>
                    <a:pt x="6536" y="396"/>
                  </a:cubicBezTo>
                  <a:cubicBezTo>
                    <a:pt x="6273" y="353"/>
                    <a:pt x="6044" y="333"/>
                    <a:pt x="5832" y="333"/>
                  </a:cubicBezTo>
                  <a:cubicBezTo>
                    <a:pt x="4991" y="333"/>
                    <a:pt x="4412" y="658"/>
                    <a:pt x="2979" y="1217"/>
                  </a:cubicBezTo>
                  <a:cubicBezTo>
                    <a:pt x="2572" y="1385"/>
                    <a:pt x="2195" y="1450"/>
                    <a:pt x="1854" y="1450"/>
                  </a:cubicBezTo>
                  <a:cubicBezTo>
                    <a:pt x="720" y="1450"/>
                    <a:pt x="1" y="731"/>
                    <a:pt x="0" y="730"/>
                  </a:cubicBezTo>
                  <a:lnTo>
                    <a:pt x="0" y="730"/>
                  </a:lnTo>
                  <a:lnTo>
                    <a:pt x="2311" y="3861"/>
                  </a:lnTo>
                  <a:cubicBezTo>
                    <a:pt x="2311" y="3861"/>
                    <a:pt x="3405" y="3588"/>
                    <a:pt x="4438" y="3162"/>
                  </a:cubicBezTo>
                  <a:cubicBezTo>
                    <a:pt x="5472" y="2706"/>
                    <a:pt x="6384" y="2980"/>
                    <a:pt x="7903" y="2736"/>
                  </a:cubicBezTo>
                  <a:cubicBezTo>
                    <a:pt x="9423" y="2524"/>
                    <a:pt x="9940" y="1034"/>
                    <a:pt x="10365" y="31"/>
                  </a:cubicBezTo>
                  <a:lnTo>
                    <a:pt x="103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272;p47">
              <a:extLst>
                <a:ext uri="{FF2B5EF4-FFF2-40B4-BE49-F238E27FC236}">
                  <a16:creationId xmlns:a16="http://schemas.microsoft.com/office/drawing/2014/main" id="{C9A4DCE9-A73A-F98D-3CB8-06858ABC3A62}"/>
                </a:ext>
              </a:extLst>
            </p:cNvPr>
            <p:cNvSpPr/>
            <p:nvPr/>
          </p:nvSpPr>
          <p:spPr>
            <a:xfrm>
              <a:off x="7520693" y="2072876"/>
              <a:ext cx="292589" cy="411798"/>
            </a:xfrm>
            <a:custGeom>
              <a:avLst/>
              <a:gdLst/>
              <a:ahLst/>
              <a:cxnLst/>
              <a:rect l="l" t="t" r="r" b="b"/>
              <a:pathLst>
                <a:path w="4256" h="5990" extrusionOk="0">
                  <a:moveTo>
                    <a:pt x="1916" y="1"/>
                  </a:moveTo>
                  <a:cubicBezTo>
                    <a:pt x="992" y="1"/>
                    <a:pt x="295" y="715"/>
                    <a:pt x="122" y="1309"/>
                  </a:cubicBezTo>
                  <a:cubicBezTo>
                    <a:pt x="0" y="2069"/>
                    <a:pt x="912" y="4318"/>
                    <a:pt x="912" y="4318"/>
                  </a:cubicBezTo>
                  <a:lnTo>
                    <a:pt x="639" y="5990"/>
                  </a:lnTo>
                  <a:lnTo>
                    <a:pt x="2827" y="5990"/>
                  </a:lnTo>
                  <a:cubicBezTo>
                    <a:pt x="2827" y="5990"/>
                    <a:pt x="2918" y="4592"/>
                    <a:pt x="3162" y="4227"/>
                  </a:cubicBezTo>
                  <a:cubicBezTo>
                    <a:pt x="3435" y="3832"/>
                    <a:pt x="3830" y="4105"/>
                    <a:pt x="3952" y="3710"/>
                  </a:cubicBezTo>
                  <a:cubicBezTo>
                    <a:pt x="4104" y="3345"/>
                    <a:pt x="3891" y="2646"/>
                    <a:pt x="3891" y="2646"/>
                  </a:cubicBezTo>
                  <a:lnTo>
                    <a:pt x="4256" y="2555"/>
                  </a:lnTo>
                  <a:cubicBezTo>
                    <a:pt x="4256" y="2555"/>
                    <a:pt x="3222" y="367"/>
                    <a:pt x="2584" y="123"/>
                  </a:cubicBezTo>
                  <a:cubicBezTo>
                    <a:pt x="2352" y="38"/>
                    <a:pt x="2128" y="1"/>
                    <a:pt x="19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273;p47">
              <a:extLst>
                <a:ext uri="{FF2B5EF4-FFF2-40B4-BE49-F238E27FC236}">
                  <a16:creationId xmlns:a16="http://schemas.microsoft.com/office/drawing/2014/main" id="{1F8AEF0C-43D3-59BC-2803-1C01A2996007}"/>
                </a:ext>
              </a:extLst>
            </p:cNvPr>
            <p:cNvSpPr/>
            <p:nvPr/>
          </p:nvSpPr>
          <p:spPr>
            <a:xfrm>
              <a:off x="7750584" y="2139836"/>
              <a:ext cx="37674" cy="104565"/>
            </a:xfrm>
            <a:custGeom>
              <a:avLst/>
              <a:gdLst/>
              <a:ahLst/>
              <a:cxnLst/>
              <a:rect l="l" t="t" r="r" b="b"/>
              <a:pathLst>
                <a:path w="548" h="1521" extrusionOk="0">
                  <a:moveTo>
                    <a:pt x="274" y="0"/>
                  </a:moveTo>
                  <a:cubicBezTo>
                    <a:pt x="122" y="0"/>
                    <a:pt x="0" y="365"/>
                    <a:pt x="0" y="760"/>
                  </a:cubicBezTo>
                  <a:cubicBezTo>
                    <a:pt x="0" y="1186"/>
                    <a:pt x="122" y="1520"/>
                    <a:pt x="274" y="1520"/>
                  </a:cubicBezTo>
                  <a:cubicBezTo>
                    <a:pt x="426" y="1520"/>
                    <a:pt x="547" y="1186"/>
                    <a:pt x="547" y="760"/>
                  </a:cubicBezTo>
                  <a:cubicBezTo>
                    <a:pt x="547" y="365"/>
                    <a:pt x="426"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274;p47">
              <a:extLst>
                <a:ext uri="{FF2B5EF4-FFF2-40B4-BE49-F238E27FC236}">
                  <a16:creationId xmlns:a16="http://schemas.microsoft.com/office/drawing/2014/main" id="{A33B29A5-69F2-C1BE-3D09-0C6C2573FD3B}"/>
                </a:ext>
              </a:extLst>
            </p:cNvPr>
            <p:cNvSpPr/>
            <p:nvPr/>
          </p:nvSpPr>
          <p:spPr>
            <a:xfrm>
              <a:off x="7650282" y="2192084"/>
              <a:ext cx="127527" cy="69"/>
            </a:xfrm>
            <a:custGeom>
              <a:avLst/>
              <a:gdLst/>
              <a:ahLst/>
              <a:cxnLst/>
              <a:rect l="l" t="t" r="r" b="b"/>
              <a:pathLst>
                <a:path w="1855" h="1" fill="none" extrusionOk="0">
                  <a:moveTo>
                    <a:pt x="1854" y="0"/>
                  </a:moveTo>
                  <a:lnTo>
                    <a:pt x="0" y="0"/>
                  </a:lnTo>
                </a:path>
              </a:pathLst>
            </a:custGeom>
            <a:noFill/>
            <a:ln w="45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275;p47">
              <a:extLst>
                <a:ext uri="{FF2B5EF4-FFF2-40B4-BE49-F238E27FC236}">
                  <a16:creationId xmlns:a16="http://schemas.microsoft.com/office/drawing/2014/main" id="{2090520B-D49E-C72F-B66D-3F6DA4231A88}"/>
                </a:ext>
              </a:extLst>
            </p:cNvPr>
            <p:cNvSpPr/>
            <p:nvPr/>
          </p:nvSpPr>
          <p:spPr>
            <a:xfrm>
              <a:off x="7502750" y="2070126"/>
              <a:ext cx="203974" cy="299602"/>
            </a:xfrm>
            <a:custGeom>
              <a:avLst/>
              <a:gdLst/>
              <a:ahLst/>
              <a:cxnLst/>
              <a:rect l="l" t="t" r="r" b="b"/>
              <a:pathLst>
                <a:path w="2967" h="4358" extrusionOk="0">
                  <a:moveTo>
                    <a:pt x="1916" y="0"/>
                  </a:moveTo>
                  <a:cubicBezTo>
                    <a:pt x="499" y="0"/>
                    <a:pt x="1" y="1439"/>
                    <a:pt x="201" y="2139"/>
                  </a:cubicBezTo>
                  <a:cubicBezTo>
                    <a:pt x="413" y="2960"/>
                    <a:pt x="1265" y="4358"/>
                    <a:pt x="1265" y="4358"/>
                  </a:cubicBezTo>
                  <a:cubicBezTo>
                    <a:pt x="2784" y="3446"/>
                    <a:pt x="2967" y="224"/>
                    <a:pt x="2967" y="224"/>
                  </a:cubicBezTo>
                  <a:cubicBezTo>
                    <a:pt x="2572" y="67"/>
                    <a:pt x="2223"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76;p47">
              <a:extLst>
                <a:ext uri="{FF2B5EF4-FFF2-40B4-BE49-F238E27FC236}">
                  <a16:creationId xmlns:a16="http://schemas.microsoft.com/office/drawing/2014/main" id="{0884A7E7-6B62-E6A4-35E6-9B0F79EC8EA7}"/>
                </a:ext>
              </a:extLst>
            </p:cNvPr>
            <p:cNvSpPr/>
            <p:nvPr/>
          </p:nvSpPr>
          <p:spPr>
            <a:xfrm>
              <a:off x="7384848" y="2053283"/>
              <a:ext cx="365737" cy="226592"/>
            </a:xfrm>
            <a:custGeom>
              <a:avLst/>
              <a:gdLst/>
              <a:ahLst/>
              <a:cxnLst/>
              <a:rect l="l" t="t" r="r" b="b"/>
              <a:pathLst>
                <a:path w="5320" h="3296" extrusionOk="0">
                  <a:moveTo>
                    <a:pt x="3541" y="1"/>
                  </a:moveTo>
                  <a:cubicBezTo>
                    <a:pt x="3299" y="1"/>
                    <a:pt x="3040" y="42"/>
                    <a:pt x="2767" y="135"/>
                  </a:cubicBezTo>
                  <a:cubicBezTo>
                    <a:pt x="1460" y="621"/>
                    <a:pt x="1612" y="2263"/>
                    <a:pt x="1612" y="2263"/>
                  </a:cubicBezTo>
                  <a:lnTo>
                    <a:pt x="1" y="3296"/>
                  </a:lnTo>
                  <a:lnTo>
                    <a:pt x="5320" y="1229"/>
                  </a:lnTo>
                  <a:cubicBezTo>
                    <a:pt x="5151" y="624"/>
                    <a:pt x="4481" y="1"/>
                    <a:pt x="35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77;p47">
              <a:extLst>
                <a:ext uri="{FF2B5EF4-FFF2-40B4-BE49-F238E27FC236}">
                  <a16:creationId xmlns:a16="http://schemas.microsoft.com/office/drawing/2014/main" id="{4E568944-911B-8BF2-8EE8-31572E9E9821}"/>
                </a:ext>
              </a:extLst>
            </p:cNvPr>
            <p:cNvSpPr/>
            <p:nvPr/>
          </p:nvSpPr>
          <p:spPr>
            <a:xfrm>
              <a:off x="7420734" y="2449818"/>
              <a:ext cx="474083" cy="652001"/>
            </a:xfrm>
            <a:custGeom>
              <a:avLst/>
              <a:gdLst/>
              <a:ahLst/>
              <a:cxnLst/>
              <a:rect l="l" t="t" r="r" b="b"/>
              <a:pathLst>
                <a:path w="6896" h="9484" extrusionOk="0">
                  <a:moveTo>
                    <a:pt x="3040" y="1"/>
                  </a:moveTo>
                  <a:cubicBezTo>
                    <a:pt x="118" y="1"/>
                    <a:pt x="1" y="5028"/>
                    <a:pt x="360" y="5978"/>
                  </a:cubicBezTo>
                  <a:cubicBezTo>
                    <a:pt x="786" y="7163"/>
                    <a:pt x="269" y="9018"/>
                    <a:pt x="664" y="9382"/>
                  </a:cubicBezTo>
                  <a:cubicBezTo>
                    <a:pt x="740" y="9452"/>
                    <a:pt x="1055" y="9483"/>
                    <a:pt x="1506" y="9483"/>
                  </a:cubicBezTo>
                  <a:cubicBezTo>
                    <a:pt x="3219" y="9483"/>
                    <a:pt x="6895" y="9030"/>
                    <a:pt x="6895" y="8501"/>
                  </a:cubicBezTo>
                  <a:cubicBezTo>
                    <a:pt x="6895" y="7802"/>
                    <a:pt x="6044" y="6951"/>
                    <a:pt x="5679" y="5370"/>
                  </a:cubicBezTo>
                  <a:cubicBezTo>
                    <a:pt x="5284" y="3850"/>
                    <a:pt x="5953" y="1084"/>
                    <a:pt x="4950" y="568"/>
                  </a:cubicBezTo>
                  <a:cubicBezTo>
                    <a:pt x="4209" y="171"/>
                    <a:pt x="3577" y="1"/>
                    <a:pt x="3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78;p47">
              <a:extLst>
                <a:ext uri="{FF2B5EF4-FFF2-40B4-BE49-F238E27FC236}">
                  <a16:creationId xmlns:a16="http://schemas.microsoft.com/office/drawing/2014/main" id="{CED3BD1D-903B-B6AD-C114-178EF0CE42D9}"/>
                </a:ext>
              </a:extLst>
            </p:cNvPr>
            <p:cNvSpPr/>
            <p:nvPr/>
          </p:nvSpPr>
          <p:spPr>
            <a:xfrm>
              <a:off x="7516499" y="2244332"/>
              <a:ext cx="1019800" cy="432834"/>
            </a:xfrm>
            <a:custGeom>
              <a:avLst/>
              <a:gdLst/>
              <a:ahLst/>
              <a:cxnLst/>
              <a:rect l="l" t="t" r="r" b="b"/>
              <a:pathLst>
                <a:path w="14834" h="6296" extrusionOk="0">
                  <a:moveTo>
                    <a:pt x="14013" y="0"/>
                  </a:moveTo>
                  <a:lnTo>
                    <a:pt x="8846" y="3800"/>
                  </a:lnTo>
                  <a:cubicBezTo>
                    <a:pt x="8846" y="3800"/>
                    <a:pt x="6475" y="3709"/>
                    <a:pt x="3557" y="3283"/>
                  </a:cubicBezTo>
                  <a:cubicBezTo>
                    <a:pt x="2741" y="3172"/>
                    <a:pt x="2103" y="3112"/>
                    <a:pt x="1608" y="3112"/>
                  </a:cubicBezTo>
                  <a:cubicBezTo>
                    <a:pt x="332" y="3112"/>
                    <a:pt x="1" y="3514"/>
                    <a:pt x="1" y="4499"/>
                  </a:cubicBezTo>
                  <a:cubicBezTo>
                    <a:pt x="1" y="5593"/>
                    <a:pt x="1672" y="5927"/>
                    <a:pt x="2949" y="6019"/>
                  </a:cubicBezTo>
                  <a:cubicBezTo>
                    <a:pt x="3809" y="6039"/>
                    <a:pt x="4709" y="6296"/>
                    <a:pt x="6169" y="6296"/>
                  </a:cubicBezTo>
                  <a:cubicBezTo>
                    <a:pt x="6926" y="6296"/>
                    <a:pt x="7835" y="6226"/>
                    <a:pt x="8967" y="6019"/>
                  </a:cubicBezTo>
                  <a:cubicBezTo>
                    <a:pt x="12250" y="5411"/>
                    <a:pt x="14834" y="1034"/>
                    <a:pt x="14834" y="1034"/>
                  </a:cubicBezTo>
                  <a:lnTo>
                    <a:pt x="140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1175;p44">
            <a:extLst>
              <a:ext uri="{FF2B5EF4-FFF2-40B4-BE49-F238E27FC236}">
                <a16:creationId xmlns:a16="http://schemas.microsoft.com/office/drawing/2014/main" id="{4517C71E-B191-ACB3-A83A-2B01E054C1F2}"/>
              </a:ext>
            </a:extLst>
          </p:cNvPr>
          <p:cNvSpPr txBox="1">
            <a:spLocks/>
          </p:cNvSpPr>
          <p:nvPr/>
        </p:nvSpPr>
        <p:spPr>
          <a:xfrm>
            <a:off x="874464" y="1739895"/>
            <a:ext cx="7277163" cy="115924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Kanit ExtraLight"/>
              <a:buNone/>
              <a:defRPr sz="1600" b="0" i="0" u="none" strike="noStrike" cap="none">
                <a:solidFill>
                  <a:schemeClr val="dk1"/>
                </a:solidFill>
                <a:latin typeface="Kanit Light"/>
                <a:ea typeface="Kanit Light"/>
                <a:cs typeface="Kanit Light"/>
                <a:sym typeface="Kanit Light"/>
              </a:defRPr>
            </a:lvl1pPr>
            <a:lvl2pPr marL="914400" marR="0" lvl="1" indent="-330200" algn="l" rtl="0">
              <a:lnSpc>
                <a:spcPct val="100000"/>
              </a:lnSpc>
              <a:spcBef>
                <a:spcPts val="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2pPr>
            <a:lvl3pPr marL="1371600" marR="0" lvl="2"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3pPr>
            <a:lvl4pPr marL="1828800" marR="0" lvl="3"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4pPr>
            <a:lvl5pPr marL="2286000" marR="0" lvl="4"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5pPr>
            <a:lvl6pPr marL="2743200" marR="0" lvl="5"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6pPr>
            <a:lvl7pPr marL="3200400" marR="0" lvl="6"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7pPr>
            <a:lvl8pPr marL="3657600" marR="0" lvl="7"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8pPr>
            <a:lvl9pPr marL="4114800" marR="0" lvl="8" indent="-330200" algn="l" rtl="0">
              <a:lnSpc>
                <a:spcPct val="100000"/>
              </a:lnSpc>
              <a:spcBef>
                <a:spcPts val="1600"/>
              </a:spcBef>
              <a:spcAft>
                <a:spcPts val="160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9pPr>
          </a:lstStyle>
          <a:p>
            <a:pPr marL="0" algn="just">
              <a:lnSpc>
                <a:spcPct val="107000"/>
              </a:lnSpc>
              <a:spcAft>
                <a:spcPts val="800"/>
              </a:spcAft>
            </a:pPr>
            <a:r>
              <a:rPr lang="en-US" sz="2000" dirty="0">
                <a:latin typeface="Arial" panose="020B0604020202020204" pitchFamily="34" charset="0"/>
                <a:ea typeface="Calibri" panose="020F0502020204030204" pitchFamily="34" charset="0"/>
                <a:cs typeface="Times New Roman" panose="02020603050405020304" pitchFamily="18" charset="0"/>
              </a:rPr>
              <a:t>The task is to analyze the behavior of </a:t>
            </a:r>
            <a:r>
              <a:rPr lang="en-US" sz="2000" b="1" dirty="0">
                <a:solidFill>
                  <a:srgbClr val="609A92"/>
                </a:solidFill>
                <a:latin typeface="Arial" panose="020B0604020202020204" pitchFamily="34" charset="0"/>
                <a:ea typeface="Calibri" panose="020F0502020204030204" pitchFamily="34" charset="0"/>
                <a:cs typeface="Times New Roman" panose="02020603050405020304" pitchFamily="18" charset="0"/>
              </a:rPr>
              <a:t>casual</a:t>
            </a:r>
            <a:r>
              <a:rPr lang="en-US" sz="2000" dirty="0">
                <a:latin typeface="Arial" panose="020B0604020202020204" pitchFamily="34" charset="0"/>
                <a:ea typeface="Calibri" panose="020F0502020204030204" pitchFamily="34" charset="0"/>
                <a:cs typeface="Times New Roman" panose="02020603050405020304" pitchFamily="18" charset="0"/>
              </a:rPr>
              <a:t> riders and </a:t>
            </a:r>
            <a:r>
              <a:rPr lang="en-US" sz="2000" b="1" dirty="0">
                <a:solidFill>
                  <a:srgbClr val="ED0F51"/>
                </a:solidFill>
                <a:latin typeface="Arial" panose="020B0604020202020204" pitchFamily="34" charset="0"/>
                <a:ea typeface="Calibri" panose="020F0502020204030204" pitchFamily="34" charset="0"/>
                <a:cs typeface="Times New Roman" panose="02020603050405020304" pitchFamily="18" charset="0"/>
              </a:rPr>
              <a:t>members</a:t>
            </a:r>
            <a:r>
              <a:rPr lang="en-US" sz="2000" dirty="0">
                <a:latin typeface="Arial" panose="020B0604020202020204" pitchFamily="34" charset="0"/>
                <a:ea typeface="Calibri" panose="020F0502020204030204" pitchFamily="34" charset="0"/>
                <a:cs typeface="Times New Roman" panose="02020603050405020304" pitchFamily="18" charset="0"/>
              </a:rPr>
              <a:t> for the team to think of a marketing strategy to promote annual membership to casual riders. </a:t>
            </a:r>
            <a:endParaRPr lang="en-US" sz="20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4744450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837"/>
        <p:cNvGrpSpPr/>
        <p:nvPr/>
      </p:nvGrpSpPr>
      <p:grpSpPr>
        <a:xfrm>
          <a:off x="0" y="0"/>
          <a:ext cx="0" cy="0"/>
          <a:chOff x="0" y="0"/>
          <a:chExt cx="0" cy="0"/>
        </a:xfrm>
      </p:grpSpPr>
      <p:grpSp>
        <p:nvGrpSpPr>
          <p:cNvPr id="5838" name="Google Shape;5838;p78"/>
          <p:cNvGrpSpPr/>
          <p:nvPr/>
        </p:nvGrpSpPr>
        <p:grpSpPr>
          <a:xfrm>
            <a:off x="729274" y="1175734"/>
            <a:ext cx="2507799" cy="206239"/>
            <a:chOff x="106648" y="895722"/>
            <a:chExt cx="4481413" cy="374300"/>
          </a:xfrm>
        </p:grpSpPr>
        <p:grpSp>
          <p:nvGrpSpPr>
            <p:cNvPr id="5839" name="Google Shape;5839;p78"/>
            <p:cNvGrpSpPr/>
            <p:nvPr/>
          </p:nvGrpSpPr>
          <p:grpSpPr>
            <a:xfrm>
              <a:off x="2233276" y="895722"/>
              <a:ext cx="1082667" cy="223591"/>
              <a:chOff x="4808316" y="2800065"/>
              <a:chExt cx="1999386" cy="412910"/>
            </a:xfrm>
          </p:grpSpPr>
          <p:sp>
            <p:nvSpPr>
              <p:cNvPr id="5840" name="Google Shape;5840;p7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1" name="Google Shape;5841;p78"/>
              <p:cNvGrpSpPr/>
              <p:nvPr/>
            </p:nvGrpSpPr>
            <p:grpSpPr>
              <a:xfrm>
                <a:off x="4808316" y="2800065"/>
                <a:ext cx="92400" cy="411825"/>
                <a:chOff x="845575" y="2563700"/>
                <a:chExt cx="92400" cy="411825"/>
              </a:xfrm>
            </p:grpSpPr>
            <p:cxnSp>
              <p:nvCxnSpPr>
                <p:cNvPr id="5842" name="Google Shape;5842;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843" name="Google Shape;5843;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4" name="Google Shape;5844;p78"/>
            <p:cNvGrpSpPr/>
            <p:nvPr/>
          </p:nvGrpSpPr>
          <p:grpSpPr>
            <a:xfrm>
              <a:off x="106648" y="895722"/>
              <a:ext cx="1088401" cy="223591"/>
              <a:chOff x="881025" y="2800065"/>
              <a:chExt cx="2009975" cy="412910"/>
            </a:xfrm>
          </p:grpSpPr>
          <p:sp>
            <p:nvSpPr>
              <p:cNvPr id="5845" name="Google Shape;5845;p7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6" name="Google Shape;5846;p78"/>
              <p:cNvGrpSpPr/>
              <p:nvPr/>
            </p:nvGrpSpPr>
            <p:grpSpPr>
              <a:xfrm>
                <a:off x="881025" y="2800065"/>
                <a:ext cx="92400" cy="411825"/>
                <a:chOff x="845575" y="2563700"/>
                <a:chExt cx="92400" cy="411825"/>
              </a:xfrm>
            </p:grpSpPr>
            <p:cxnSp>
              <p:nvCxnSpPr>
                <p:cNvPr id="5847" name="Google Shape;5847;p7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848" name="Google Shape;5848;p7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9" name="Google Shape;5849;p78"/>
            <p:cNvGrpSpPr/>
            <p:nvPr/>
          </p:nvGrpSpPr>
          <p:grpSpPr>
            <a:xfrm>
              <a:off x="1172346" y="1047018"/>
              <a:ext cx="1083151" cy="223003"/>
              <a:chOff x="2849073" y="3079467"/>
              <a:chExt cx="2000279" cy="411825"/>
            </a:xfrm>
          </p:grpSpPr>
          <p:sp>
            <p:nvSpPr>
              <p:cNvPr id="5850" name="Google Shape;5850;p7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1" name="Google Shape;5851;p78"/>
              <p:cNvGrpSpPr/>
              <p:nvPr/>
            </p:nvGrpSpPr>
            <p:grpSpPr>
              <a:xfrm rot="10800000">
                <a:off x="2849073" y="3079467"/>
                <a:ext cx="92400" cy="411825"/>
                <a:chOff x="2070100" y="2563700"/>
                <a:chExt cx="92400" cy="411825"/>
              </a:xfrm>
            </p:grpSpPr>
            <p:cxnSp>
              <p:nvCxnSpPr>
                <p:cNvPr id="5852" name="Google Shape;5852;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853" name="Google Shape;5853;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54" name="Google Shape;5854;p78"/>
            <p:cNvGrpSpPr/>
            <p:nvPr/>
          </p:nvGrpSpPr>
          <p:grpSpPr>
            <a:xfrm>
              <a:off x="3290132" y="1047018"/>
              <a:ext cx="1297929" cy="223003"/>
              <a:chOff x="6760035" y="3079467"/>
              <a:chExt cx="2396914" cy="411825"/>
            </a:xfrm>
          </p:grpSpPr>
          <p:sp>
            <p:nvSpPr>
              <p:cNvPr id="5855" name="Google Shape;5855;p7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6" name="Google Shape;5856;p78"/>
              <p:cNvGrpSpPr/>
              <p:nvPr/>
            </p:nvGrpSpPr>
            <p:grpSpPr>
              <a:xfrm rot="10800000">
                <a:off x="6760035" y="3079467"/>
                <a:ext cx="92400" cy="411825"/>
                <a:chOff x="2070100" y="2563700"/>
                <a:chExt cx="92400" cy="411825"/>
              </a:xfrm>
            </p:grpSpPr>
            <p:cxnSp>
              <p:nvCxnSpPr>
                <p:cNvPr id="5857" name="Google Shape;5857;p7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858" name="Google Shape;5858;p7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59" name="Google Shape;5859;p78"/>
          <p:cNvGrpSpPr/>
          <p:nvPr/>
        </p:nvGrpSpPr>
        <p:grpSpPr>
          <a:xfrm>
            <a:off x="2147036" y="3575105"/>
            <a:ext cx="1086701" cy="799429"/>
            <a:chOff x="2183288" y="3555572"/>
            <a:chExt cx="1136241" cy="835873"/>
          </a:xfrm>
        </p:grpSpPr>
        <p:sp>
          <p:nvSpPr>
            <p:cNvPr id="5860" name="Google Shape;5860;p7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1" name="Google Shape;5861;p78"/>
            <p:cNvGrpSpPr/>
            <p:nvPr/>
          </p:nvGrpSpPr>
          <p:grpSpPr>
            <a:xfrm>
              <a:off x="2205895" y="3637269"/>
              <a:ext cx="1089848" cy="724993"/>
              <a:chOff x="2205895" y="3637269"/>
              <a:chExt cx="1089848" cy="724993"/>
            </a:xfrm>
          </p:grpSpPr>
          <p:sp>
            <p:nvSpPr>
              <p:cNvPr id="5862" name="Google Shape;5862;p7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8" name="Google Shape;5868;p7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69" name="Google Shape;5869;p7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870" name="Google Shape;5870;p78"/>
            <p:cNvGrpSpPr/>
            <p:nvPr/>
          </p:nvGrpSpPr>
          <p:grpSpPr>
            <a:xfrm>
              <a:off x="3173850" y="3779426"/>
              <a:ext cx="145679" cy="70048"/>
              <a:chOff x="3173850" y="3779426"/>
              <a:chExt cx="145679" cy="70048"/>
            </a:xfrm>
          </p:grpSpPr>
          <p:cxnSp>
            <p:nvCxnSpPr>
              <p:cNvPr id="5871" name="Google Shape;5871;p7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872" name="Google Shape;5872;p7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78"/>
            <p:cNvGrpSpPr/>
            <p:nvPr/>
          </p:nvGrpSpPr>
          <p:grpSpPr>
            <a:xfrm>
              <a:off x="2183288" y="4139483"/>
              <a:ext cx="145133" cy="70048"/>
              <a:chOff x="2183288" y="4139483"/>
              <a:chExt cx="145133" cy="70048"/>
            </a:xfrm>
          </p:grpSpPr>
          <p:cxnSp>
            <p:nvCxnSpPr>
              <p:cNvPr id="5874" name="Google Shape;5874;p7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875" name="Google Shape;5875;p7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6" name="Google Shape;5876;p7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7" name="Google Shape;5877;p7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878" name="Google Shape;5878;p78"/>
            <p:cNvGrpSpPr/>
            <p:nvPr/>
          </p:nvGrpSpPr>
          <p:grpSpPr>
            <a:xfrm>
              <a:off x="2943836" y="4268886"/>
              <a:ext cx="60717" cy="122559"/>
              <a:chOff x="2943836" y="4268886"/>
              <a:chExt cx="60717" cy="122559"/>
            </a:xfrm>
          </p:grpSpPr>
          <p:sp>
            <p:nvSpPr>
              <p:cNvPr id="5879" name="Google Shape;5879;p7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0" name="Google Shape;5880;p7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881" name="Google Shape;5881;p78"/>
          <p:cNvGrpSpPr/>
          <p:nvPr/>
        </p:nvGrpSpPr>
        <p:grpSpPr>
          <a:xfrm>
            <a:off x="3409981" y="1496104"/>
            <a:ext cx="1675870" cy="758251"/>
            <a:chOff x="3530532" y="1496185"/>
            <a:chExt cx="1562000" cy="706730"/>
          </a:xfrm>
        </p:grpSpPr>
        <p:cxnSp>
          <p:nvCxnSpPr>
            <p:cNvPr id="5882" name="Google Shape;5882;p7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883" name="Google Shape;5883;p78"/>
            <p:cNvGrpSpPr/>
            <p:nvPr/>
          </p:nvGrpSpPr>
          <p:grpSpPr>
            <a:xfrm>
              <a:off x="3530532" y="1496185"/>
              <a:ext cx="323430" cy="463587"/>
              <a:chOff x="3530532" y="1496185"/>
              <a:chExt cx="323430" cy="463587"/>
            </a:xfrm>
          </p:grpSpPr>
          <p:grpSp>
            <p:nvGrpSpPr>
              <p:cNvPr id="5884" name="Google Shape;5884;p78"/>
              <p:cNvGrpSpPr/>
              <p:nvPr/>
            </p:nvGrpSpPr>
            <p:grpSpPr>
              <a:xfrm>
                <a:off x="3567462" y="1496185"/>
                <a:ext cx="286500" cy="361376"/>
                <a:chOff x="3567462" y="1496185"/>
                <a:chExt cx="286500" cy="361376"/>
              </a:xfrm>
            </p:grpSpPr>
            <p:cxnSp>
              <p:nvCxnSpPr>
                <p:cNvPr id="5885" name="Google Shape;5885;p7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886" name="Google Shape;5886;p7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7" name="Google Shape;5887;p7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78"/>
            <p:cNvGrpSpPr/>
            <p:nvPr/>
          </p:nvGrpSpPr>
          <p:grpSpPr>
            <a:xfrm>
              <a:off x="3891569" y="1779209"/>
              <a:ext cx="323945" cy="423706"/>
              <a:chOff x="3891569" y="1779209"/>
              <a:chExt cx="323945" cy="423706"/>
            </a:xfrm>
          </p:grpSpPr>
          <p:grpSp>
            <p:nvGrpSpPr>
              <p:cNvPr id="5889" name="Google Shape;5889;p78"/>
              <p:cNvGrpSpPr/>
              <p:nvPr/>
            </p:nvGrpSpPr>
            <p:grpSpPr>
              <a:xfrm>
                <a:off x="3929014" y="1881638"/>
                <a:ext cx="286500" cy="321278"/>
                <a:chOff x="3929014" y="1881638"/>
                <a:chExt cx="286500" cy="321278"/>
              </a:xfrm>
            </p:grpSpPr>
            <p:cxnSp>
              <p:nvCxnSpPr>
                <p:cNvPr id="5890" name="Google Shape;5890;p7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891" name="Google Shape;5891;p7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2" name="Google Shape;5892;p7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3" name="Google Shape;5893;p78"/>
            <p:cNvGrpSpPr/>
            <p:nvPr/>
          </p:nvGrpSpPr>
          <p:grpSpPr>
            <a:xfrm>
              <a:off x="4252606" y="1496185"/>
              <a:ext cx="324721" cy="463587"/>
              <a:chOff x="4252606" y="1496185"/>
              <a:chExt cx="324721" cy="463587"/>
            </a:xfrm>
          </p:grpSpPr>
          <p:grpSp>
            <p:nvGrpSpPr>
              <p:cNvPr id="5894" name="Google Shape;5894;p78"/>
              <p:cNvGrpSpPr/>
              <p:nvPr/>
            </p:nvGrpSpPr>
            <p:grpSpPr>
              <a:xfrm>
                <a:off x="4290828" y="1496185"/>
                <a:ext cx="286500" cy="361376"/>
                <a:chOff x="4290828" y="1496185"/>
                <a:chExt cx="286500" cy="361376"/>
              </a:xfrm>
            </p:grpSpPr>
            <p:cxnSp>
              <p:nvCxnSpPr>
                <p:cNvPr id="5895" name="Google Shape;5895;p7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896" name="Google Shape;5896;p7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7" name="Google Shape;5897;p7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78"/>
            <p:cNvGrpSpPr/>
            <p:nvPr/>
          </p:nvGrpSpPr>
          <p:grpSpPr>
            <a:xfrm>
              <a:off x="4613643" y="1763716"/>
              <a:ext cx="325308" cy="439200"/>
              <a:chOff x="4613643" y="1763716"/>
              <a:chExt cx="325308" cy="439200"/>
            </a:xfrm>
          </p:grpSpPr>
          <p:grpSp>
            <p:nvGrpSpPr>
              <p:cNvPr id="5899" name="Google Shape;5899;p78"/>
              <p:cNvGrpSpPr/>
              <p:nvPr/>
            </p:nvGrpSpPr>
            <p:grpSpPr>
              <a:xfrm>
                <a:off x="4652451" y="1879538"/>
                <a:ext cx="286500" cy="323378"/>
                <a:chOff x="4652451" y="1879538"/>
                <a:chExt cx="286500" cy="323378"/>
              </a:xfrm>
            </p:grpSpPr>
            <p:cxnSp>
              <p:nvCxnSpPr>
                <p:cNvPr id="5900" name="Google Shape;5900;p7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901" name="Google Shape;5901;p7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2" name="Google Shape;5902;p7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03" name="Google Shape;5903;p78"/>
          <p:cNvGrpSpPr/>
          <p:nvPr/>
        </p:nvGrpSpPr>
        <p:grpSpPr>
          <a:xfrm>
            <a:off x="3421841" y="2349730"/>
            <a:ext cx="1652173" cy="391517"/>
            <a:chOff x="3512551" y="2358270"/>
            <a:chExt cx="1597383" cy="378533"/>
          </a:xfrm>
        </p:grpSpPr>
        <p:cxnSp>
          <p:nvCxnSpPr>
            <p:cNvPr id="5904" name="Google Shape;5904;p78"/>
            <p:cNvCxnSpPr>
              <a:stCxn id="5905" idx="6"/>
              <a:endCxn id="590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907" name="Google Shape;5907;p78"/>
            <p:cNvGrpSpPr/>
            <p:nvPr/>
          </p:nvGrpSpPr>
          <p:grpSpPr>
            <a:xfrm>
              <a:off x="3512551" y="2358270"/>
              <a:ext cx="225647" cy="307714"/>
              <a:chOff x="2182679" y="2004714"/>
              <a:chExt cx="792300" cy="1080458"/>
            </a:xfrm>
          </p:grpSpPr>
          <p:cxnSp>
            <p:nvCxnSpPr>
              <p:cNvPr id="5908" name="Google Shape;5908;p78"/>
              <p:cNvCxnSpPr>
                <a:stCxn id="590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905" name="Google Shape;5905;p7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78"/>
            <p:cNvGrpSpPr/>
            <p:nvPr/>
          </p:nvGrpSpPr>
          <p:grpSpPr>
            <a:xfrm>
              <a:off x="3969644" y="2440153"/>
              <a:ext cx="225853" cy="296651"/>
              <a:chOff x="3775710" y="1729289"/>
              <a:chExt cx="136500" cy="179289"/>
            </a:xfrm>
          </p:grpSpPr>
          <p:cxnSp>
            <p:nvCxnSpPr>
              <p:cNvPr id="5911" name="Google Shape;5911;p7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912" name="Google Shape;5912;p7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4" name="Google Shape;5914;p78"/>
            <p:cNvGrpSpPr/>
            <p:nvPr/>
          </p:nvGrpSpPr>
          <p:grpSpPr>
            <a:xfrm>
              <a:off x="4427051" y="2358270"/>
              <a:ext cx="225647" cy="307714"/>
              <a:chOff x="5393704" y="2004714"/>
              <a:chExt cx="792300" cy="1080458"/>
            </a:xfrm>
          </p:grpSpPr>
          <p:cxnSp>
            <p:nvCxnSpPr>
              <p:cNvPr id="5915" name="Google Shape;5915;p78"/>
              <p:cNvCxnSpPr>
                <a:stCxn id="591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917" name="Google Shape;5917;p7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8" name="Google Shape;5918;p78"/>
            <p:cNvGrpSpPr/>
            <p:nvPr/>
          </p:nvGrpSpPr>
          <p:grpSpPr>
            <a:xfrm>
              <a:off x="4884287" y="2440252"/>
              <a:ext cx="225647" cy="296532"/>
              <a:chOff x="6999166" y="2292572"/>
              <a:chExt cx="792300" cy="1041192"/>
            </a:xfrm>
          </p:grpSpPr>
          <p:cxnSp>
            <p:nvCxnSpPr>
              <p:cNvPr id="5919" name="Google Shape;5919;p7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906" name="Google Shape;5906;p7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21" name="Google Shape;5921;p78"/>
          <p:cNvGrpSpPr/>
          <p:nvPr/>
        </p:nvGrpSpPr>
        <p:grpSpPr>
          <a:xfrm>
            <a:off x="6842649" y="1185930"/>
            <a:ext cx="1581844" cy="732818"/>
            <a:chOff x="634175" y="2986275"/>
            <a:chExt cx="3147949" cy="1458344"/>
          </a:xfrm>
        </p:grpSpPr>
        <p:cxnSp>
          <p:nvCxnSpPr>
            <p:cNvPr id="5922" name="Google Shape;5922;p78"/>
            <p:cNvCxnSpPr>
              <a:stCxn id="5923" idx="4"/>
              <a:endCxn id="592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925" name="Google Shape;5925;p78"/>
            <p:cNvCxnSpPr>
              <a:stCxn id="5924" idx="0"/>
              <a:endCxn id="592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927" name="Google Shape;5927;p78"/>
            <p:cNvCxnSpPr>
              <a:stCxn id="5926" idx="4"/>
              <a:endCxn id="592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929" name="Google Shape;5929;p78"/>
            <p:cNvCxnSpPr>
              <a:stCxn id="5928" idx="0"/>
              <a:endCxn id="593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930" name="Google Shape;5930;p7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926" name="Google Shape;5926;p7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923" name="Google Shape;5923;p7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928" name="Google Shape;5928;p7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924" name="Google Shape;5924;p7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931" name="Google Shape;5931;p78"/>
          <p:cNvGrpSpPr/>
          <p:nvPr/>
        </p:nvGrpSpPr>
        <p:grpSpPr>
          <a:xfrm>
            <a:off x="3410364" y="2880240"/>
            <a:ext cx="1675128" cy="313674"/>
            <a:chOff x="998425" y="1182125"/>
            <a:chExt cx="1065400" cy="199500"/>
          </a:xfrm>
        </p:grpSpPr>
        <p:sp>
          <p:nvSpPr>
            <p:cNvPr id="5932" name="Google Shape;5932;p7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78"/>
          <p:cNvGrpSpPr/>
          <p:nvPr/>
        </p:nvGrpSpPr>
        <p:grpSpPr>
          <a:xfrm>
            <a:off x="3410363" y="3836206"/>
            <a:ext cx="1675129" cy="525345"/>
            <a:chOff x="5194708" y="3484366"/>
            <a:chExt cx="3148148" cy="987304"/>
          </a:xfrm>
        </p:grpSpPr>
        <p:grpSp>
          <p:nvGrpSpPr>
            <p:cNvPr id="5938" name="Google Shape;5938;p78"/>
            <p:cNvGrpSpPr/>
            <p:nvPr/>
          </p:nvGrpSpPr>
          <p:grpSpPr>
            <a:xfrm>
              <a:off x="7531521" y="3484366"/>
              <a:ext cx="811335" cy="987304"/>
              <a:chOff x="3379425" y="1617275"/>
              <a:chExt cx="1090650" cy="1327200"/>
            </a:xfrm>
          </p:grpSpPr>
          <p:sp>
            <p:nvSpPr>
              <p:cNvPr id="5939" name="Google Shape;5939;p7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2" name="Google Shape;5942;p78"/>
            <p:cNvGrpSpPr/>
            <p:nvPr/>
          </p:nvGrpSpPr>
          <p:grpSpPr>
            <a:xfrm>
              <a:off x="6752546" y="3484366"/>
              <a:ext cx="811428" cy="987304"/>
              <a:chOff x="2332275" y="1617275"/>
              <a:chExt cx="1090775" cy="1327200"/>
            </a:xfrm>
          </p:grpSpPr>
          <p:sp>
            <p:nvSpPr>
              <p:cNvPr id="5943" name="Google Shape;5943;p7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78"/>
            <p:cNvGrpSpPr/>
            <p:nvPr/>
          </p:nvGrpSpPr>
          <p:grpSpPr>
            <a:xfrm>
              <a:off x="5973664" y="3484366"/>
              <a:ext cx="811335" cy="987304"/>
              <a:chOff x="1285250" y="1617275"/>
              <a:chExt cx="1090650" cy="1327200"/>
            </a:xfrm>
          </p:grpSpPr>
          <p:sp>
            <p:nvSpPr>
              <p:cNvPr id="5947" name="Google Shape;5947;p7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78"/>
            <p:cNvGrpSpPr/>
            <p:nvPr/>
          </p:nvGrpSpPr>
          <p:grpSpPr>
            <a:xfrm>
              <a:off x="5194708" y="3484366"/>
              <a:ext cx="811409" cy="987304"/>
              <a:chOff x="238125" y="1617275"/>
              <a:chExt cx="1090750" cy="1327200"/>
            </a:xfrm>
          </p:grpSpPr>
          <p:sp>
            <p:nvSpPr>
              <p:cNvPr id="5951" name="Google Shape;5951;p7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54" name="Google Shape;5954;p78"/>
          <p:cNvGrpSpPr/>
          <p:nvPr/>
        </p:nvGrpSpPr>
        <p:grpSpPr>
          <a:xfrm>
            <a:off x="6844048" y="2482095"/>
            <a:ext cx="1579046" cy="522230"/>
            <a:chOff x="6853641" y="2534077"/>
            <a:chExt cx="1515545" cy="501229"/>
          </a:xfrm>
        </p:grpSpPr>
        <p:grpSp>
          <p:nvGrpSpPr>
            <p:cNvPr id="5955" name="Google Shape;5955;p78"/>
            <p:cNvGrpSpPr/>
            <p:nvPr/>
          </p:nvGrpSpPr>
          <p:grpSpPr>
            <a:xfrm>
              <a:off x="6853641" y="2618923"/>
              <a:ext cx="1515545" cy="324556"/>
              <a:chOff x="6853641" y="2618923"/>
              <a:chExt cx="1515545" cy="324556"/>
            </a:xfrm>
          </p:grpSpPr>
          <p:sp>
            <p:nvSpPr>
              <p:cNvPr id="5956" name="Google Shape;5956;p7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1" name="Google Shape;5961;p7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78"/>
          <p:cNvGrpSpPr/>
          <p:nvPr/>
        </p:nvGrpSpPr>
        <p:grpSpPr>
          <a:xfrm>
            <a:off x="3438940" y="3357136"/>
            <a:ext cx="1617976" cy="346616"/>
            <a:chOff x="1808063" y="4294338"/>
            <a:chExt cx="3370782" cy="721817"/>
          </a:xfrm>
        </p:grpSpPr>
        <p:sp>
          <p:nvSpPr>
            <p:cNvPr id="5967" name="Google Shape;5967;p7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78"/>
          <p:cNvGrpSpPr/>
          <p:nvPr/>
        </p:nvGrpSpPr>
        <p:grpSpPr>
          <a:xfrm>
            <a:off x="5264936" y="4023886"/>
            <a:ext cx="1417067" cy="350605"/>
            <a:chOff x="4234950" y="2101012"/>
            <a:chExt cx="4219974" cy="1044090"/>
          </a:xfrm>
        </p:grpSpPr>
        <p:sp>
          <p:nvSpPr>
            <p:cNvPr id="5978" name="Google Shape;5978;p7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4" name="Google Shape;5994;p78"/>
          <p:cNvGrpSpPr/>
          <p:nvPr/>
        </p:nvGrpSpPr>
        <p:grpSpPr>
          <a:xfrm>
            <a:off x="6840408" y="2014643"/>
            <a:ext cx="1586327" cy="371557"/>
            <a:chOff x="1247650" y="2075423"/>
            <a:chExt cx="6648477" cy="1557238"/>
          </a:xfrm>
        </p:grpSpPr>
        <p:sp>
          <p:nvSpPr>
            <p:cNvPr id="5995" name="Google Shape;5995;p7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78"/>
          <p:cNvGrpSpPr/>
          <p:nvPr/>
        </p:nvGrpSpPr>
        <p:grpSpPr>
          <a:xfrm>
            <a:off x="5271678" y="1167833"/>
            <a:ext cx="1415601" cy="1648533"/>
            <a:chOff x="1839112" y="2209163"/>
            <a:chExt cx="1918159" cy="2233784"/>
          </a:xfrm>
        </p:grpSpPr>
        <p:sp>
          <p:nvSpPr>
            <p:cNvPr id="6002" name="Google Shape;6002;p7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05" name="Google Shape;6005;p78"/>
            <p:cNvCxnSpPr>
              <a:stCxn id="6002" idx="6"/>
              <a:endCxn id="600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006" name="Google Shape;6006;p78"/>
            <p:cNvCxnSpPr>
              <a:stCxn id="6003" idx="4"/>
              <a:endCxn id="600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008" name="Google Shape;6008;p78"/>
            <p:cNvCxnSpPr>
              <a:stCxn id="6007" idx="6"/>
              <a:endCxn id="600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009" name="Google Shape;6009;p78"/>
            <p:cNvCxnSpPr>
              <a:stCxn id="6004" idx="4"/>
              <a:endCxn id="601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007" name="Google Shape;6007;p7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12" name="Google Shape;6012;p78"/>
            <p:cNvCxnSpPr>
              <a:endCxn id="601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013" name="Google Shape;6013;p78"/>
          <p:cNvGrpSpPr/>
          <p:nvPr/>
        </p:nvGrpSpPr>
        <p:grpSpPr>
          <a:xfrm>
            <a:off x="3428944" y="1185917"/>
            <a:ext cx="1637968" cy="154942"/>
            <a:chOff x="238125" y="2506075"/>
            <a:chExt cx="7115411" cy="673075"/>
          </a:xfrm>
        </p:grpSpPr>
        <p:sp>
          <p:nvSpPr>
            <p:cNvPr id="6014" name="Google Shape;6014;p7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9" name="Google Shape;6019;p78"/>
          <p:cNvGrpSpPr/>
          <p:nvPr/>
        </p:nvGrpSpPr>
        <p:grpSpPr>
          <a:xfrm>
            <a:off x="1969680" y="1500635"/>
            <a:ext cx="1262932" cy="785408"/>
            <a:chOff x="548861" y="389676"/>
            <a:chExt cx="3843371" cy="2390163"/>
          </a:xfrm>
        </p:grpSpPr>
        <p:cxnSp>
          <p:nvCxnSpPr>
            <p:cNvPr id="6020" name="Google Shape;6020;p7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021" name="Google Shape;6021;p7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022" name="Google Shape;6022;p7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023" name="Google Shape;6023;p7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024" name="Google Shape;6024;p7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025" name="Google Shape;6025;p7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26" name="Google Shape;6026;p7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027" name="Google Shape;6027;p7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78"/>
          <p:cNvGrpSpPr/>
          <p:nvPr/>
        </p:nvGrpSpPr>
        <p:grpSpPr>
          <a:xfrm>
            <a:off x="757812" y="2607512"/>
            <a:ext cx="1412054" cy="633562"/>
            <a:chOff x="1187400" y="2529299"/>
            <a:chExt cx="6769193" cy="2241903"/>
          </a:xfrm>
        </p:grpSpPr>
        <p:sp>
          <p:nvSpPr>
            <p:cNvPr id="6034" name="Google Shape;6034;p7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035" name="Google Shape;6035;p7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36" name="Google Shape;6036;p7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37" name="Google Shape;6037;p7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38" name="Google Shape;6038;p7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39" name="Google Shape;6039;p7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040" name="Google Shape;6040;p7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041" name="Google Shape;6041;p78"/>
            <p:cNvCxnSpPr>
              <a:stCxn id="6034" idx="2"/>
              <a:endCxn id="603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42" name="Google Shape;6042;p78"/>
            <p:cNvCxnSpPr>
              <a:stCxn id="6036" idx="0"/>
              <a:endCxn id="603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43" name="Google Shape;6043;p78"/>
            <p:cNvCxnSpPr>
              <a:stCxn id="6036" idx="2"/>
              <a:endCxn id="603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44" name="Google Shape;6044;p78"/>
            <p:cNvCxnSpPr>
              <a:stCxn id="6037" idx="0"/>
              <a:endCxn id="603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45" name="Google Shape;6045;p78"/>
            <p:cNvCxnSpPr>
              <a:stCxn id="6035" idx="2"/>
              <a:endCxn id="604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046" name="Google Shape;6046;p78"/>
            <p:cNvCxnSpPr>
              <a:stCxn id="6039" idx="0"/>
              <a:endCxn id="603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047" name="Google Shape;6047;p78"/>
          <p:cNvGrpSpPr/>
          <p:nvPr/>
        </p:nvGrpSpPr>
        <p:grpSpPr>
          <a:xfrm>
            <a:off x="6844058" y="3100221"/>
            <a:ext cx="1579035" cy="540873"/>
            <a:chOff x="6895650" y="3126697"/>
            <a:chExt cx="1436662" cy="492105"/>
          </a:xfrm>
        </p:grpSpPr>
        <p:sp>
          <p:nvSpPr>
            <p:cNvPr id="6048" name="Google Shape;6048;p7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3" name="Google Shape;6053;p78"/>
            <p:cNvGrpSpPr/>
            <p:nvPr/>
          </p:nvGrpSpPr>
          <p:grpSpPr>
            <a:xfrm>
              <a:off x="6995957" y="3335810"/>
              <a:ext cx="1230393" cy="71754"/>
              <a:chOff x="6995957" y="3287964"/>
              <a:chExt cx="1230393" cy="71754"/>
            </a:xfrm>
          </p:grpSpPr>
          <p:sp>
            <p:nvSpPr>
              <p:cNvPr id="6054" name="Google Shape;6054;p7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59" name="Google Shape;6059;p78"/>
          <p:cNvGrpSpPr/>
          <p:nvPr/>
        </p:nvGrpSpPr>
        <p:grpSpPr>
          <a:xfrm>
            <a:off x="6842640" y="3736984"/>
            <a:ext cx="1581862" cy="650625"/>
            <a:chOff x="6777990" y="3710194"/>
            <a:chExt cx="1646915" cy="677382"/>
          </a:xfrm>
        </p:grpSpPr>
        <p:grpSp>
          <p:nvGrpSpPr>
            <p:cNvPr id="6060" name="Google Shape;6060;p78"/>
            <p:cNvGrpSpPr/>
            <p:nvPr/>
          </p:nvGrpSpPr>
          <p:grpSpPr>
            <a:xfrm>
              <a:off x="6777990" y="3874492"/>
              <a:ext cx="411129" cy="513083"/>
              <a:chOff x="6777990" y="3874492"/>
              <a:chExt cx="411129" cy="513083"/>
            </a:xfrm>
          </p:grpSpPr>
          <p:cxnSp>
            <p:nvCxnSpPr>
              <p:cNvPr id="6061" name="Google Shape;6061;p7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062" name="Google Shape;6062;p7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3" name="Google Shape;6063;p78"/>
            <p:cNvGrpSpPr/>
            <p:nvPr/>
          </p:nvGrpSpPr>
          <p:grpSpPr>
            <a:xfrm>
              <a:off x="7188425" y="3710194"/>
              <a:ext cx="411123" cy="520535"/>
              <a:chOff x="7188425" y="3710194"/>
              <a:chExt cx="411123" cy="520535"/>
            </a:xfrm>
          </p:grpSpPr>
          <p:cxnSp>
            <p:nvCxnSpPr>
              <p:cNvPr id="6064" name="Google Shape;6064;p7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065" name="Google Shape;6065;p7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6" name="Google Shape;6066;p78"/>
            <p:cNvGrpSpPr/>
            <p:nvPr/>
          </p:nvGrpSpPr>
          <p:grpSpPr>
            <a:xfrm>
              <a:off x="7603341" y="3874492"/>
              <a:ext cx="411474" cy="513083"/>
              <a:chOff x="7603341" y="3874492"/>
              <a:chExt cx="411474" cy="513083"/>
            </a:xfrm>
          </p:grpSpPr>
          <p:cxnSp>
            <p:nvCxnSpPr>
              <p:cNvPr id="6067" name="Google Shape;6067;p7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068" name="Google Shape;6068;p7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9" name="Google Shape;6069;p78"/>
            <p:cNvGrpSpPr/>
            <p:nvPr/>
          </p:nvGrpSpPr>
          <p:grpSpPr>
            <a:xfrm>
              <a:off x="8013776" y="3722847"/>
              <a:ext cx="411129" cy="507881"/>
              <a:chOff x="8013776" y="3722847"/>
              <a:chExt cx="411129" cy="507881"/>
            </a:xfrm>
          </p:grpSpPr>
          <p:cxnSp>
            <p:nvCxnSpPr>
              <p:cNvPr id="6070" name="Google Shape;6070;p7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071" name="Google Shape;6071;p7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72" name="Google Shape;6072;p78"/>
          <p:cNvGrpSpPr/>
          <p:nvPr/>
        </p:nvGrpSpPr>
        <p:grpSpPr>
          <a:xfrm>
            <a:off x="5262155" y="2909824"/>
            <a:ext cx="1421889" cy="1020603"/>
            <a:chOff x="5190863" y="2824811"/>
            <a:chExt cx="1544860" cy="1108869"/>
          </a:xfrm>
        </p:grpSpPr>
        <p:grpSp>
          <p:nvGrpSpPr>
            <p:cNvPr id="6073" name="Google Shape;6073;p78"/>
            <p:cNvGrpSpPr/>
            <p:nvPr/>
          </p:nvGrpSpPr>
          <p:grpSpPr>
            <a:xfrm>
              <a:off x="5938695" y="3176919"/>
              <a:ext cx="685761" cy="404739"/>
              <a:chOff x="5938695" y="3176919"/>
              <a:chExt cx="685761" cy="404739"/>
            </a:xfrm>
          </p:grpSpPr>
          <p:grpSp>
            <p:nvGrpSpPr>
              <p:cNvPr id="6074" name="Google Shape;6074;p78"/>
              <p:cNvGrpSpPr/>
              <p:nvPr/>
            </p:nvGrpSpPr>
            <p:grpSpPr>
              <a:xfrm>
                <a:off x="5938695" y="3176919"/>
                <a:ext cx="685761" cy="404739"/>
                <a:chOff x="5938695" y="3176919"/>
                <a:chExt cx="685761" cy="404739"/>
              </a:xfrm>
            </p:grpSpPr>
            <p:sp>
              <p:nvSpPr>
                <p:cNvPr id="6075" name="Google Shape;6075;p7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7" name="Google Shape;6077;p7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8" name="Google Shape;6078;p78"/>
            <p:cNvGrpSpPr/>
            <p:nvPr/>
          </p:nvGrpSpPr>
          <p:grpSpPr>
            <a:xfrm>
              <a:off x="5305233" y="3176835"/>
              <a:ext cx="685971" cy="404655"/>
              <a:chOff x="5305233" y="3176835"/>
              <a:chExt cx="685971" cy="404655"/>
            </a:xfrm>
          </p:grpSpPr>
          <p:grpSp>
            <p:nvGrpSpPr>
              <p:cNvPr id="6079" name="Google Shape;6079;p78"/>
              <p:cNvGrpSpPr/>
              <p:nvPr/>
            </p:nvGrpSpPr>
            <p:grpSpPr>
              <a:xfrm>
                <a:off x="5305233" y="3176835"/>
                <a:ext cx="685971" cy="404655"/>
                <a:chOff x="5305233" y="3176835"/>
                <a:chExt cx="685971" cy="404655"/>
              </a:xfrm>
            </p:grpSpPr>
            <p:sp>
              <p:nvSpPr>
                <p:cNvPr id="6080" name="Google Shape;6080;p7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2" name="Google Shape;6082;p7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3" name="Google Shape;6083;p7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4" name="Google Shape;6084;p78"/>
            <p:cNvGrpSpPr/>
            <p:nvPr/>
          </p:nvGrpSpPr>
          <p:grpSpPr>
            <a:xfrm>
              <a:off x="5657361" y="2824811"/>
              <a:ext cx="1078361" cy="404655"/>
              <a:chOff x="5657361" y="2824811"/>
              <a:chExt cx="1078361" cy="404655"/>
            </a:xfrm>
          </p:grpSpPr>
          <p:grpSp>
            <p:nvGrpSpPr>
              <p:cNvPr id="6085" name="Google Shape;6085;p78"/>
              <p:cNvGrpSpPr/>
              <p:nvPr/>
            </p:nvGrpSpPr>
            <p:grpSpPr>
              <a:xfrm>
                <a:off x="5657361" y="2824811"/>
                <a:ext cx="1078361" cy="404655"/>
                <a:chOff x="5657361" y="2824811"/>
                <a:chExt cx="1078361" cy="404655"/>
              </a:xfrm>
            </p:grpSpPr>
            <p:grpSp>
              <p:nvGrpSpPr>
                <p:cNvPr id="6086" name="Google Shape;6086;p78"/>
                <p:cNvGrpSpPr/>
                <p:nvPr/>
              </p:nvGrpSpPr>
              <p:grpSpPr>
                <a:xfrm>
                  <a:off x="5938485" y="2824811"/>
                  <a:ext cx="797237" cy="404655"/>
                  <a:chOff x="5938485" y="2824811"/>
                  <a:chExt cx="797237" cy="404655"/>
                </a:xfrm>
              </p:grpSpPr>
              <p:sp>
                <p:nvSpPr>
                  <p:cNvPr id="6087" name="Google Shape;6087;p7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9" name="Google Shape;6089;p7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0" name="Google Shape;6090;p7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78"/>
            <p:cNvGrpSpPr/>
            <p:nvPr/>
          </p:nvGrpSpPr>
          <p:grpSpPr>
            <a:xfrm>
              <a:off x="5190863" y="3528942"/>
              <a:ext cx="1078026" cy="404739"/>
              <a:chOff x="5190863" y="3528942"/>
              <a:chExt cx="1078026" cy="404739"/>
            </a:xfrm>
          </p:grpSpPr>
          <p:sp>
            <p:nvSpPr>
              <p:cNvPr id="6092" name="Google Shape;6092;p7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3" name="Google Shape;6093;p78"/>
              <p:cNvGrpSpPr/>
              <p:nvPr/>
            </p:nvGrpSpPr>
            <p:grpSpPr>
              <a:xfrm>
                <a:off x="5190863" y="3528942"/>
                <a:ext cx="1078026" cy="404739"/>
                <a:chOff x="5190863" y="3528942"/>
                <a:chExt cx="1078026" cy="404739"/>
              </a:xfrm>
            </p:grpSpPr>
            <p:sp>
              <p:nvSpPr>
                <p:cNvPr id="6094" name="Google Shape;6094;p7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96" name="Google Shape;6096;p78"/>
          <p:cNvGrpSpPr/>
          <p:nvPr/>
        </p:nvGrpSpPr>
        <p:grpSpPr>
          <a:xfrm>
            <a:off x="728162" y="1474292"/>
            <a:ext cx="1086719" cy="879487"/>
            <a:chOff x="803162" y="1474292"/>
            <a:chExt cx="1086719" cy="879487"/>
          </a:xfrm>
        </p:grpSpPr>
        <p:grpSp>
          <p:nvGrpSpPr>
            <p:cNvPr id="6097" name="Google Shape;6097;p78"/>
            <p:cNvGrpSpPr/>
            <p:nvPr/>
          </p:nvGrpSpPr>
          <p:grpSpPr>
            <a:xfrm>
              <a:off x="803162" y="1625948"/>
              <a:ext cx="445856" cy="576579"/>
              <a:chOff x="803162" y="1625948"/>
              <a:chExt cx="445856" cy="576579"/>
            </a:xfrm>
          </p:grpSpPr>
          <p:sp>
            <p:nvSpPr>
              <p:cNvPr id="6098" name="Google Shape;6098;p7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9" name="Google Shape;6099;p78"/>
              <p:cNvGrpSpPr/>
              <p:nvPr/>
            </p:nvGrpSpPr>
            <p:grpSpPr>
              <a:xfrm>
                <a:off x="1056023" y="1625948"/>
                <a:ext cx="192995" cy="576579"/>
                <a:chOff x="1056023" y="1625948"/>
                <a:chExt cx="192995" cy="576579"/>
              </a:xfrm>
            </p:grpSpPr>
            <p:sp>
              <p:nvSpPr>
                <p:cNvPr id="6100" name="Google Shape;6100;p7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5" name="Google Shape;6105;p78"/>
            <p:cNvGrpSpPr/>
            <p:nvPr/>
          </p:nvGrpSpPr>
          <p:grpSpPr>
            <a:xfrm>
              <a:off x="1371406" y="1474292"/>
              <a:ext cx="518475" cy="879487"/>
              <a:chOff x="1398231" y="1474292"/>
              <a:chExt cx="518475" cy="879487"/>
            </a:xfrm>
          </p:grpSpPr>
          <p:grpSp>
            <p:nvGrpSpPr>
              <p:cNvPr id="6106" name="Google Shape;6106;p78"/>
              <p:cNvGrpSpPr/>
              <p:nvPr/>
            </p:nvGrpSpPr>
            <p:grpSpPr>
              <a:xfrm>
                <a:off x="1398231" y="1474292"/>
                <a:ext cx="518475" cy="341643"/>
                <a:chOff x="1398231" y="1474292"/>
                <a:chExt cx="518475" cy="341643"/>
              </a:xfrm>
            </p:grpSpPr>
            <p:sp>
              <p:nvSpPr>
                <p:cNvPr id="6107" name="Google Shape;6107;p7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8" name="Google Shape;6108;p78"/>
                <p:cNvGrpSpPr/>
                <p:nvPr/>
              </p:nvGrpSpPr>
              <p:grpSpPr>
                <a:xfrm>
                  <a:off x="1616453" y="1474292"/>
                  <a:ext cx="300253" cy="341643"/>
                  <a:chOff x="1616453" y="1475379"/>
                  <a:chExt cx="300253" cy="341643"/>
                </a:xfrm>
              </p:grpSpPr>
              <p:sp>
                <p:nvSpPr>
                  <p:cNvPr id="6109" name="Google Shape;6109;p7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6" name="Google Shape;6116;p78"/>
                  <p:cNvGrpSpPr/>
                  <p:nvPr/>
                </p:nvGrpSpPr>
                <p:grpSpPr>
                  <a:xfrm>
                    <a:off x="1839639" y="1475379"/>
                    <a:ext cx="77067" cy="341643"/>
                    <a:chOff x="1839639" y="1475379"/>
                    <a:chExt cx="77067" cy="341643"/>
                  </a:xfrm>
                </p:grpSpPr>
                <p:sp>
                  <p:nvSpPr>
                    <p:cNvPr id="6117" name="Google Shape;6117;p7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19" name="Google Shape;6119;p78"/>
              <p:cNvGrpSpPr/>
              <p:nvPr/>
            </p:nvGrpSpPr>
            <p:grpSpPr>
              <a:xfrm>
                <a:off x="1398451" y="2012951"/>
                <a:ext cx="518255" cy="340828"/>
                <a:chOff x="1398451" y="2012951"/>
                <a:chExt cx="518255" cy="340828"/>
              </a:xfrm>
            </p:grpSpPr>
            <p:sp>
              <p:nvSpPr>
                <p:cNvPr id="6120" name="Google Shape;6120;p7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1" name="Google Shape;6121;p78"/>
                <p:cNvGrpSpPr/>
                <p:nvPr/>
              </p:nvGrpSpPr>
              <p:grpSpPr>
                <a:xfrm>
                  <a:off x="1616453" y="2012951"/>
                  <a:ext cx="300253" cy="340828"/>
                  <a:chOff x="1616453" y="2013538"/>
                  <a:chExt cx="300253" cy="340828"/>
                </a:xfrm>
              </p:grpSpPr>
              <p:sp>
                <p:nvSpPr>
                  <p:cNvPr id="6122" name="Google Shape;6122;p7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9" name="Google Shape;6129;p78"/>
                  <p:cNvGrpSpPr/>
                  <p:nvPr/>
                </p:nvGrpSpPr>
                <p:grpSpPr>
                  <a:xfrm>
                    <a:off x="1839639" y="2013538"/>
                    <a:ext cx="77067" cy="340828"/>
                    <a:chOff x="1839639" y="2013538"/>
                    <a:chExt cx="77067" cy="340828"/>
                  </a:xfrm>
                </p:grpSpPr>
                <p:sp>
                  <p:nvSpPr>
                    <p:cNvPr id="6130" name="Google Shape;6130;p7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132" name="Google Shape;6132;p78"/>
          <p:cNvGrpSpPr/>
          <p:nvPr/>
        </p:nvGrpSpPr>
        <p:grpSpPr>
          <a:xfrm>
            <a:off x="724986" y="3605478"/>
            <a:ext cx="1368681" cy="682918"/>
            <a:chOff x="724986" y="3605478"/>
            <a:chExt cx="1368681" cy="682918"/>
          </a:xfrm>
        </p:grpSpPr>
        <p:grpSp>
          <p:nvGrpSpPr>
            <p:cNvPr id="6133" name="Google Shape;6133;p78"/>
            <p:cNvGrpSpPr/>
            <p:nvPr/>
          </p:nvGrpSpPr>
          <p:grpSpPr>
            <a:xfrm>
              <a:off x="1289102" y="3823629"/>
              <a:ext cx="240442" cy="250435"/>
              <a:chOff x="-165066" y="3843615"/>
              <a:chExt cx="221259" cy="230455"/>
            </a:xfrm>
          </p:grpSpPr>
          <p:sp>
            <p:nvSpPr>
              <p:cNvPr id="6134" name="Google Shape;6134;p7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78"/>
            <p:cNvGrpSpPr/>
            <p:nvPr/>
          </p:nvGrpSpPr>
          <p:grpSpPr>
            <a:xfrm>
              <a:off x="724986" y="3605478"/>
              <a:ext cx="1368681" cy="682918"/>
              <a:chOff x="724986" y="3605478"/>
              <a:chExt cx="1368681" cy="682918"/>
            </a:xfrm>
          </p:grpSpPr>
          <p:grpSp>
            <p:nvGrpSpPr>
              <p:cNvPr id="6155" name="Google Shape;6155;p78"/>
              <p:cNvGrpSpPr/>
              <p:nvPr/>
            </p:nvGrpSpPr>
            <p:grpSpPr>
              <a:xfrm>
                <a:off x="1498221" y="4047614"/>
                <a:ext cx="529172" cy="240783"/>
                <a:chOff x="1498221" y="4047614"/>
                <a:chExt cx="529172" cy="240783"/>
              </a:xfrm>
            </p:grpSpPr>
            <p:grpSp>
              <p:nvGrpSpPr>
                <p:cNvPr id="6156" name="Google Shape;6156;p78"/>
                <p:cNvGrpSpPr/>
                <p:nvPr/>
              </p:nvGrpSpPr>
              <p:grpSpPr>
                <a:xfrm>
                  <a:off x="1826655" y="4224370"/>
                  <a:ext cx="200738" cy="25631"/>
                  <a:chOff x="1826655" y="4224370"/>
                  <a:chExt cx="200738" cy="25631"/>
                </a:xfrm>
              </p:grpSpPr>
              <p:sp>
                <p:nvSpPr>
                  <p:cNvPr id="6157" name="Google Shape;6157;p7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78"/>
                <p:cNvGrpSpPr/>
                <p:nvPr/>
              </p:nvGrpSpPr>
              <p:grpSpPr>
                <a:xfrm>
                  <a:off x="1498221" y="4047614"/>
                  <a:ext cx="328444" cy="240783"/>
                  <a:chOff x="1498221" y="4047614"/>
                  <a:chExt cx="328444" cy="240783"/>
                </a:xfrm>
              </p:grpSpPr>
              <p:sp>
                <p:nvSpPr>
                  <p:cNvPr id="6160" name="Google Shape;6160;p7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1" name="Google Shape;6161;p78"/>
                  <p:cNvGrpSpPr/>
                  <p:nvPr/>
                </p:nvGrpSpPr>
                <p:grpSpPr>
                  <a:xfrm>
                    <a:off x="1498221" y="4047614"/>
                    <a:ext cx="150566" cy="190416"/>
                    <a:chOff x="1498221" y="4047614"/>
                    <a:chExt cx="150566" cy="190416"/>
                  </a:xfrm>
                </p:grpSpPr>
                <p:sp>
                  <p:nvSpPr>
                    <p:cNvPr id="6162" name="Google Shape;6162;p7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64" name="Google Shape;6164;p78"/>
              <p:cNvGrpSpPr/>
              <p:nvPr/>
            </p:nvGrpSpPr>
            <p:grpSpPr>
              <a:xfrm>
                <a:off x="1560718" y="3800594"/>
                <a:ext cx="532948" cy="302090"/>
                <a:chOff x="1560718" y="3800594"/>
                <a:chExt cx="532948" cy="302090"/>
              </a:xfrm>
            </p:grpSpPr>
            <p:grpSp>
              <p:nvGrpSpPr>
                <p:cNvPr id="6165" name="Google Shape;6165;p78"/>
                <p:cNvGrpSpPr/>
                <p:nvPr/>
              </p:nvGrpSpPr>
              <p:grpSpPr>
                <a:xfrm>
                  <a:off x="1912179" y="3827344"/>
                  <a:ext cx="181487" cy="25631"/>
                  <a:chOff x="1912179" y="3827344"/>
                  <a:chExt cx="181487" cy="25631"/>
                </a:xfrm>
              </p:grpSpPr>
              <p:sp>
                <p:nvSpPr>
                  <p:cNvPr id="6166" name="Google Shape;6166;p7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8" name="Google Shape;6168;p78"/>
                <p:cNvGrpSpPr/>
                <p:nvPr/>
              </p:nvGrpSpPr>
              <p:grpSpPr>
                <a:xfrm>
                  <a:off x="1912179" y="4044505"/>
                  <a:ext cx="181487" cy="25622"/>
                  <a:chOff x="1912179" y="4044506"/>
                  <a:chExt cx="181487" cy="25622"/>
                </a:xfrm>
              </p:grpSpPr>
              <p:sp>
                <p:nvSpPr>
                  <p:cNvPr id="6169" name="Google Shape;6169;p7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78"/>
                <p:cNvGrpSpPr/>
                <p:nvPr/>
              </p:nvGrpSpPr>
              <p:grpSpPr>
                <a:xfrm>
                  <a:off x="1560718" y="3800594"/>
                  <a:ext cx="351472" cy="302090"/>
                  <a:chOff x="1560718" y="3800594"/>
                  <a:chExt cx="351472" cy="302090"/>
                </a:xfrm>
              </p:grpSpPr>
              <p:grpSp>
                <p:nvGrpSpPr>
                  <p:cNvPr id="6172" name="Google Shape;6172;p78"/>
                  <p:cNvGrpSpPr/>
                  <p:nvPr/>
                </p:nvGrpSpPr>
                <p:grpSpPr>
                  <a:xfrm>
                    <a:off x="1560718" y="3842857"/>
                    <a:ext cx="173586" cy="217131"/>
                    <a:chOff x="1560718" y="3842857"/>
                    <a:chExt cx="173586" cy="217131"/>
                  </a:xfrm>
                </p:grpSpPr>
                <p:sp>
                  <p:nvSpPr>
                    <p:cNvPr id="6173" name="Google Shape;6173;p7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6" name="Google Shape;6176;p7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178" name="Google Shape;6178;p7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9" name="Google Shape;6179;p78"/>
              <p:cNvGrpSpPr/>
              <p:nvPr/>
            </p:nvGrpSpPr>
            <p:grpSpPr>
              <a:xfrm>
                <a:off x="785350" y="3605478"/>
                <a:ext cx="535311" cy="249245"/>
                <a:chOff x="785350" y="3605478"/>
                <a:chExt cx="535311" cy="249245"/>
              </a:xfrm>
            </p:grpSpPr>
            <p:grpSp>
              <p:nvGrpSpPr>
                <p:cNvPr id="6180" name="Google Shape;6180;p78"/>
                <p:cNvGrpSpPr/>
                <p:nvPr/>
              </p:nvGrpSpPr>
              <p:grpSpPr>
                <a:xfrm>
                  <a:off x="785350" y="3605478"/>
                  <a:ext cx="376191" cy="102736"/>
                  <a:chOff x="785350" y="3605478"/>
                  <a:chExt cx="376191" cy="102736"/>
                </a:xfrm>
              </p:grpSpPr>
              <p:sp>
                <p:nvSpPr>
                  <p:cNvPr id="6181" name="Google Shape;6181;p7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4" name="Google Shape;6184;p78"/>
                <p:cNvGrpSpPr/>
                <p:nvPr/>
              </p:nvGrpSpPr>
              <p:grpSpPr>
                <a:xfrm>
                  <a:off x="1161530" y="3655851"/>
                  <a:ext cx="159131" cy="198872"/>
                  <a:chOff x="1161530" y="3655851"/>
                  <a:chExt cx="159131" cy="198872"/>
                </a:xfrm>
              </p:grpSpPr>
              <p:sp>
                <p:nvSpPr>
                  <p:cNvPr id="6185" name="Google Shape;6185;p7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87" name="Google Shape;6187;p78"/>
              <p:cNvGrpSpPr/>
              <p:nvPr/>
            </p:nvGrpSpPr>
            <p:grpSpPr>
              <a:xfrm>
                <a:off x="785350" y="4047614"/>
                <a:ext cx="535311" cy="240783"/>
                <a:chOff x="785350" y="4047614"/>
                <a:chExt cx="535311" cy="240783"/>
              </a:xfrm>
            </p:grpSpPr>
            <p:grpSp>
              <p:nvGrpSpPr>
                <p:cNvPr id="6188" name="Google Shape;6188;p78"/>
                <p:cNvGrpSpPr/>
                <p:nvPr/>
              </p:nvGrpSpPr>
              <p:grpSpPr>
                <a:xfrm>
                  <a:off x="1161636" y="4047614"/>
                  <a:ext cx="159025" cy="190415"/>
                  <a:chOff x="1161636" y="4047614"/>
                  <a:chExt cx="159025" cy="190415"/>
                </a:xfrm>
              </p:grpSpPr>
              <p:sp>
                <p:nvSpPr>
                  <p:cNvPr id="6189" name="Google Shape;6189;p7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1" name="Google Shape;6191;p78"/>
                <p:cNvGrpSpPr/>
                <p:nvPr/>
              </p:nvGrpSpPr>
              <p:grpSpPr>
                <a:xfrm>
                  <a:off x="785350" y="4185661"/>
                  <a:ext cx="376191" cy="102736"/>
                  <a:chOff x="785350" y="4185661"/>
                  <a:chExt cx="376191" cy="102736"/>
                </a:xfrm>
              </p:grpSpPr>
              <p:sp>
                <p:nvSpPr>
                  <p:cNvPr id="6192" name="Google Shape;6192;p7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95" name="Google Shape;6195;p78"/>
              <p:cNvGrpSpPr/>
              <p:nvPr/>
            </p:nvGrpSpPr>
            <p:grpSpPr>
              <a:xfrm>
                <a:off x="1501054" y="3605478"/>
                <a:ext cx="526340" cy="249240"/>
                <a:chOff x="1501054" y="3605478"/>
                <a:chExt cx="526340" cy="249240"/>
              </a:xfrm>
            </p:grpSpPr>
            <p:grpSp>
              <p:nvGrpSpPr>
                <p:cNvPr id="6196" name="Google Shape;6196;p78"/>
                <p:cNvGrpSpPr/>
                <p:nvPr/>
              </p:nvGrpSpPr>
              <p:grpSpPr>
                <a:xfrm>
                  <a:off x="1834208" y="3643867"/>
                  <a:ext cx="193185" cy="25622"/>
                  <a:chOff x="1834208" y="3643867"/>
                  <a:chExt cx="193185" cy="25622"/>
                </a:xfrm>
              </p:grpSpPr>
              <p:sp>
                <p:nvSpPr>
                  <p:cNvPr id="6197" name="Google Shape;6197;p7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78"/>
                <p:cNvGrpSpPr/>
                <p:nvPr/>
              </p:nvGrpSpPr>
              <p:grpSpPr>
                <a:xfrm>
                  <a:off x="1501054" y="3605478"/>
                  <a:ext cx="333165" cy="249240"/>
                  <a:chOff x="1501054" y="3605478"/>
                  <a:chExt cx="333165" cy="249240"/>
                </a:xfrm>
              </p:grpSpPr>
              <p:sp>
                <p:nvSpPr>
                  <p:cNvPr id="6200" name="Google Shape;6200;p7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1" name="Google Shape;6201;p78"/>
                  <p:cNvGrpSpPr/>
                  <p:nvPr/>
                </p:nvGrpSpPr>
                <p:grpSpPr>
                  <a:xfrm>
                    <a:off x="1501054" y="3655851"/>
                    <a:ext cx="155286" cy="198867"/>
                    <a:chOff x="1501054" y="3655851"/>
                    <a:chExt cx="155286" cy="198867"/>
                  </a:xfrm>
                </p:grpSpPr>
                <p:sp>
                  <p:nvSpPr>
                    <p:cNvPr id="6202" name="Google Shape;6202;p7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04" name="Google Shape;6204;p78"/>
              <p:cNvGrpSpPr/>
              <p:nvPr/>
            </p:nvGrpSpPr>
            <p:grpSpPr>
              <a:xfrm>
                <a:off x="724986" y="3800594"/>
                <a:ext cx="532950" cy="302090"/>
                <a:chOff x="724986" y="3800594"/>
                <a:chExt cx="532950" cy="302090"/>
              </a:xfrm>
            </p:grpSpPr>
            <p:grpSp>
              <p:nvGrpSpPr>
                <p:cNvPr id="6205" name="Google Shape;6205;p78"/>
                <p:cNvGrpSpPr/>
                <p:nvPr/>
              </p:nvGrpSpPr>
              <p:grpSpPr>
                <a:xfrm>
                  <a:off x="724986" y="4044367"/>
                  <a:ext cx="181314" cy="25626"/>
                  <a:chOff x="724986" y="4044367"/>
                  <a:chExt cx="181314" cy="25626"/>
                </a:xfrm>
              </p:grpSpPr>
              <p:sp>
                <p:nvSpPr>
                  <p:cNvPr id="6206" name="Google Shape;6206;p7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78"/>
                <p:cNvGrpSpPr/>
                <p:nvPr/>
              </p:nvGrpSpPr>
              <p:grpSpPr>
                <a:xfrm>
                  <a:off x="906290" y="3800594"/>
                  <a:ext cx="351646" cy="302090"/>
                  <a:chOff x="906290" y="3800594"/>
                  <a:chExt cx="351646" cy="302090"/>
                </a:xfrm>
              </p:grpSpPr>
              <p:grpSp>
                <p:nvGrpSpPr>
                  <p:cNvPr id="6209" name="Google Shape;6209;p78"/>
                  <p:cNvGrpSpPr/>
                  <p:nvPr/>
                </p:nvGrpSpPr>
                <p:grpSpPr>
                  <a:xfrm>
                    <a:off x="1084172" y="3842857"/>
                    <a:ext cx="173764" cy="217131"/>
                    <a:chOff x="1084172" y="3842857"/>
                    <a:chExt cx="173764" cy="217131"/>
                  </a:xfrm>
                </p:grpSpPr>
                <p:grpSp>
                  <p:nvGrpSpPr>
                    <p:cNvPr id="6210" name="Google Shape;6210;p78"/>
                    <p:cNvGrpSpPr/>
                    <p:nvPr/>
                  </p:nvGrpSpPr>
                  <p:grpSpPr>
                    <a:xfrm>
                      <a:off x="1156862" y="3936509"/>
                      <a:ext cx="101073" cy="25622"/>
                      <a:chOff x="1156862" y="3936509"/>
                      <a:chExt cx="101073" cy="25622"/>
                    </a:xfrm>
                  </p:grpSpPr>
                  <p:sp>
                    <p:nvSpPr>
                      <p:cNvPr id="6211" name="Google Shape;6211;p7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3" name="Google Shape;6213;p7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4" name="Google Shape;6214;p7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6" name="Google Shape;6216;p78"/>
                <p:cNvGrpSpPr/>
                <p:nvPr/>
              </p:nvGrpSpPr>
              <p:grpSpPr>
                <a:xfrm>
                  <a:off x="724986" y="3830189"/>
                  <a:ext cx="189533" cy="25626"/>
                  <a:chOff x="724986" y="3830189"/>
                  <a:chExt cx="189533" cy="25626"/>
                </a:xfrm>
              </p:grpSpPr>
              <p:sp>
                <p:nvSpPr>
                  <p:cNvPr id="6217" name="Google Shape;6217;p7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219" name="Google Shape;6219;p78"/>
          <p:cNvGrpSpPr/>
          <p:nvPr/>
        </p:nvGrpSpPr>
        <p:grpSpPr>
          <a:xfrm>
            <a:off x="2253298" y="2455640"/>
            <a:ext cx="948701" cy="935378"/>
            <a:chOff x="2253298" y="2428317"/>
            <a:chExt cx="948701" cy="935378"/>
          </a:xfrm>
        </p:grpSpPr>
        <p:sp>
          <p:nvSpPr>
            <p:cNvPr id="6220" name="Google Shape;6220;p7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256"/>
        <p:cNvGrpSpPr/>
        <p:nvPr/>
      </p:nvGrpSpPr>
      <p:grpSpPr>
        <a:xfrm>
          <a:off x="0" y="0"/>
          <a:ext cx="0" cy="0"/>
          <a:chOff x="0" y="0"/>
          <a:chExt cx="0" cy="0"/>
        </a:xfrm>
      </p:grpSpPr>
      <p:grpSp>
        <p:nvGrpSpPr>
          <p:cNvPr id="6257" name="Google Shape;6257;p79"/>
          <p:cNvGrpSpPr/>
          <p:nvPr/>
        </p:nvGrpSpPr>
        <p:grpSpPr>
          <a:xfrm>
            <a:off x="3353582" y="1145627"/>
            <a:ext cx="2363393" cy="1017867"/>
            <a:chOff x="3292400" y="1219146"/>
            <a:chExt cx="2615240" cy="1110239"/>
          </a:xfrm>
        </p:grpSpPr>
        <p:sp>
          <p:nvSpPr>
            <p:cNvPr id="6258" name="Google Shape;6258;p7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259" name="Google Shape;6259;p7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60" name="Google Shape;6260;p7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261" name="Google Shape;6261;p7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262" name="Google Shape;6262;p7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263" name="Google Shape;6263;p7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264" name="Google Shape;6264;p7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265" name="Google Shape;6265;p7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266" name="Google Shape;6266;p7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267" name="Google Shape;6267;p7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268" name="Google Shape;6268;p7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269" name="Google Shape;6269;p7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270" name="Google Shape;6270;p7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271" name="Google Shape;6271;p7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272" name="Google Shape;6272;p79"/>
            <p:cNvGrpSpPr/>
            <p:nvPr/>
          </p:nvGrpSpPr>
          <p:grpSpPr>
            <a:xfrm>
              <a:off x="3748438" y="1378608"/>
              <a:ext cx="2159202" cy="903971"/>
              <a:chOff x="1683525" y="2179850"/>
              <a:chExt cx="4519050" cy="2134525"/>
            </a:xfrm>
          </p:grpSpPr>
          <p:sp>
            <p:nvSpPr>
              <p:cNvPr id="6273" name="Google Shape;6273;p7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74" name="Google Shape;6274;p7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75" name="Google Shape;6275;p7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76" name="Google Shape;6276;p7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77" name="Google Shape;6277;p7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78" name="Google Shape;6278;p7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79" name="Google Shape;6279;p7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80" name="Google Shape;6280;p7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81" name="Google Shape;6281;p7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82" name="Google Shape;6282;p7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83" name="Google Shape;6283;p7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84" name="Google Shape;6284;p7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285" name="Google Shape;6285;p79"/>
          <p:cNvGraphicFramePr/>
          <p:nvPr/>
        </p:nvGraphicFramePr>
        <p:xfrm>
          <a:off x="5949675" y="2323100"/>
          <a:ext cx="2491300" cy="868600"/>
        </p:xfrm>
        <a:graphic>
          <a:graphicData uri="http://schemas.openxmlformats.org/drawingml/2006/table">
            <a:tbl>
              <a:tblPr>
                <a:noFill/>
                <a:tableStyleId>{A5EB2082-4917-445A-B4F9-0BD4C5D86DFA}</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286" name="Google Shape;6286;p79"/>
          <p:cNvGrpSpPr/>
          <p:nvPr/>
        </p:nvGrpSpPr>
        <p:grpSpPr>
          <a:xfrm>
            <a:off x="5926924" y="3381697"/>
            <a:ext cx="2519825" cy="1001454"/>
            <a:chOff x="1906114" y="789980"/>
            <a:chExt cx="1487676" cy="606868"/>
          </a:xfrm>
        </p:grpSpPr>
        <p:cxnSp>
          <p:nvCxnSpPr>
            <p:cNvPr id="6287" name="Google Shape;6287;p7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288" name="Google Shape;6288;p7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289" name="Google Shape;6289;p7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290" name="Google Shape;6290;p7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291" name="Google Shape;6291;p7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292" name="Google Shape;6292;p7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293" name="Google Shape;6293;p7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294" name="Google Shape;6294;p7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301" name="Google Shape;6301;p7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302" name="Google Shape;6302;p7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303" name="Google Shape;6303;p7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4" name="Google Shape;6304;p79"/>
          <p:cNvGrpSpPr/>
          <p:nvPr/>
        </p:nvGrpSpPr>
        <p:grpSpPr>
          <a:xfrm>
            <a:off x="726399" y="1190655"/>
            <a:ext cx="2394370" cy="976502"/>
            <a:chOff x="749309" y="1112739"/>
            <a:chExt cx="2371603" cy="976502"/>
          </a:xfrm>
        </p:grpSpPr>
        <p:sp>
          <p:nvSpPr>
            <p:cNvPr id="6305" name="Google Shape;6305;p7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337" name="Google Shape;6337;p79"/>
          <p:cNvGraphicFramePr/>
          <p:nvPr/>
        </p:nvGraphicFramePr>
        <p:xfrm>
          <a:off x="5949700" y="1188950"/>
          <a:ext cx="2491300" cy="976425"/>
        </p:xfrm>
        <a:graphic>
          <a:graphicData uri="http://schemas.openxmlformats.org/drawingml/2006/table">
            <a:tbl>
              <a:tblPr>
                <a:noFill/>
                <a:tableStyleId>{A5EB2082-4917-445A-B4F9-0BD4C5D86DFA}</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338" name="Google Shape;6338;p79"/>
          <p:cNvGraphicFramePr/>
          <p:nvPr/>
        </p:nvGraphicFramePr>
        <p:xfrm>
          <a:off x="3356413" y="2323100"/>
          <a:ext cx="2363400" cy="868575"/>
        </p:xfrm>
        <a:graphic>
          <a:graphicData uri="http://schemas.openxmlformats.org/drawingml/2006/table">
            <a:tbl>
              <a:tblPr>
                <a:noFill/>
                <a:tableStyleId>{A5EB2082-4917-445A-B4F9-0BD4C5D86DFA}</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339" name="Google Shape;6339;p79"/>
          <p:cNvGrpSpPr/>
          <p:nvPr/>
        </p:nvGrpSpPr>
        <p:grpSpPr>
          <a:xfrm>
            <a:off x="4100342" y="2709743"/>
            <a:ext cx="1517436" cy="74460"/>
            <a:chOff x="3980086" y="2804397"/>
            <a:chExt cx="1227600" cy="66900"/>
          </a:xfrm>
        </p:grpSpPr>
        <p:sp>
          <p:nvSpPr>
            <p:cNvPr id="6340" name="Google Shape;6340;p7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79"/>
          <p:cNvGrpSpPr/>
          <p:nvPr/>
        </p:nvGrpSpPr>
        <p:grpSpPr>
          <a:xfrm>
            <a:off x="4725406" y="3002330"/>
            <a:ext cx="892956" cy="74460"/>
            <a:chOff x="3980086" y="2804397"/>
            <a:chExt cx="1227600" cy="66900"/>
          </a:xfrm>
        </p:grpSpPr>
        <p:sp>
          <p:nvSpPr>
            <p:cNvPr id="6343" name="Google Shape;6343;p7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79"/>
          <p:cNvGrpSpPr/>
          <p:nvPr/>
        </p:nvGrpSpPr>
        <p:grpSpPr>
          <a:xfrm>
            <a:off x="3358498" y="3361213"/>
            <a:ext cx="2363244" cy="1005943"/>
            <a:chOff x="3358415" y="3361302"/>
            <a:chExt cx="2363244" cy="1024695"/>
          </a:xfrm>
        </p:grpSpPr>
        <p:grpSp>
          <p:nvGrpSpPr>
            <p:cNvPr id="6346" name="Google Shape;6346;p79"/>
            <p:cNvGrpSpPr/>
            <p:nvPr/>
          </p:nvGrpSpPr>
          <p:grpSpPr>
            <a:xfrm>
              <a:off x="3358415" y="3361302"/>
              <a:ext cx="441300" cy="1024695"/>
              <a:chOff x="3358415" y="3361302"/>
              <a:chExt cx="441300" cy="1024695"/>
            </a:xfrm>
          </p:grpSpPr>
          <p:sp>
            <p:nvSpPr>
              <p:cNvPr id="6347" name="Google Shape;6347;p7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3" name="Google Shape;6353;p79"/>
            <p:cNvGrpSpPr/>
            <p:nvPr/>
          </p:nvGrpSpPr>
          <p:grpSpPr>
            <a:xfrm>
              <a:off x="3838901" y="3361302"/>
              <a:ext cx="441300" cy="1024695"/>
              <a:chOff x="3838901" y="3361302"/>
              <a:chExt cx="441300" cy="1024695"/>
            </a:xfrm>
          </p:grpSpPr>
          <p:sp>
            <p:nvSpPr>
              <p:cNvPr id="6354" name="Google Shape;6354;p7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79"/>
            <p:cNvGrpSpPr/>
            <p:nvPr/>
          </p:nvGrpSpPr>
          <p:grpSpPr>
            <a:xfrm>
              <a:off x="4319387" y="3361302"/>
              <a:ext cx="441300" cy="1024695"/>
              <a:chOff x="4319387" y="3361302"/>
              <a:chExt cx="441300" cy="1024695"/>
            </a:xfrm>
          </p:grpSpPr>
          <p:sp>
            <p:nvSpPr>
              <p:cNvPr id="6361" name="Google Shape;6361;p7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79"/>
            <p:cNvGrpSpPr/>
            <p:nvPr/>
          </p:nvGrpSpPr>
          <p:grpSpPr>
            <a:xfrm>
              <a:off x="4799873" y="3361302"/>
              <a:ext cx="441300" cy="1024695"/>
              <a:chOff x="4799873" y="3361302"/>
              <a:chExt cx="441300" cy="1024695"/>
            </a:xfrm>
          </p:grpSpPr>
          <p:sp>
            <p:nvSpPr>
              <p:cNvPr id="6368" name="Google Shape;6368;p7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79"/>
            <p:cNvGrpSpPr/>
            <p:nvPr/>
          </p:nvGrpSpPr>
          <p:grpSpPr>
            <a:xfrm>
              <a:off x="5280360" y="3361302"/>
              <a:ext cx="441300" cy="1024695"/>
              <a:chOff x="5280360" y="3361302"/>
              <a:chExt cx="441300" cy="1024695"/>
            </a:xfrm>
          </p:grpSpPr>
          <p:sp>
            <p:nvSpPr>
              <p:cNvPr id="6375" name="Google Shape;6375;p7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381" name="Google Shape;6381;p79"/>
          <p:cNvGraphicFramePr/>
          <p:nvPr/>
        </p:nvGraphicFramePr>
        <p:xfrm>
          <a:off x="724925" y="2323100"/>
          <a:ext cx="2403600" cy="881400"/>
        </p:xfrm>
        <a:graphic>
          <a:graphicData uri="http://schemas.openxmlformats.org/drawingml/2006/table">
            <a:tbl>
              <a:tblPr>
                <a:noFill/>
                <a:tableStyleId>{A5EB2082-4917-445A-B4F9-0BD4C5D86DFA}</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382" name="Google Shape;6382;p79"/>
          <p:cNvGrpSpPr/>
          <p:nvPr/>
        </p:nvGrpSpPr>
        <p:grpSpPr>
          <a:xfrm>
            <a:off x="726450" y="3372825"/>
            <a:ext cx="2403614" cy="1005900"/>
            <a:chOff x="726450" y="3372825"/>
            <a:chExt cx="2403614" cy="1005900"/>
          </a:xfrm>
        </p:grpSpPr>
        <p:grpSp>
          <p:nvGrpSpPr>
            <p:cNvPr id="6383" name="Google Shape;6383;p79"/>
            <p:cNvGrpSpPr/>
            <p:nvPr/>
          </p:nvGrpSpPr>
          <p:grpSpPr>
            <a:xfrm>
              <a:off x="726450" y="3696000"/>
              <a:ext cx="2403614" cy="500898"/>
              <a:chOff x="726450" y="3696000"/>
              <a:chExt cx="2403614" cy="500898"/>
            </a:xfrm>
          </p:grpSpPr>
          <p:sp>
            <p:nvSpPr>
              <p:cNvPr id="6384" name="Google Shape;6384;p7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85" name="Google Shape;6385;p7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386" name="Google Shape;6386;p79"/>
            <p:cNvGrpSpPr/>
            <p:nvPr/>
          </p:nvGrpSpPr>
          <p:grpSpPr>
            <a:xfrm>
              <a:off x="1348050" y="3372825"/>
              <a:ext cx="1720425" cy="1005900"/>
              <a:chOff x="1348050" y="3372825"/>
              <a:chExt cx="1720425" cy="1005900"/>
            </a:xfrm>
          </p:grpSpPr>
          <p:sp>
            <p:nvSpPr>
              <p:cNvPr id="6387" name="Google Shape;6387;p7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88" name="Google Shape;6388;p7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89" name="Google Shape;6389;p7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90" name="Google Shape;6390;p7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91" name="Google Shape;6391;p7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392" name="Google Shape;6392;p79"/>
            <p:cNvGrpSpPr/>
            <p:nvPr/>
          </p:nvGrpSpPr>
          <p:grpSpPr>
            <a:xfrm>
              <a:off x="1455707" y="3731058"/>
              <a:ext cx="1491150" cy="417657"/>
              <a:chOff x="1455707" y="3731058"/>
              <a:chExt cx="1491150" cy="417657"/>
            </a:xfrm>
          </p:grpSpPr>
          <p:grpSp>
            <p:nvGrpSpPr>
              <p:cNvPr id="6393" name="Google Shape;6393;p79"/>
              <p:cNvGrpSpPr/>
              <p:nvPr/>
            </p:nvGrpSpPr>
            <p:grpSpPr>
              <a:xfrm>
                <a:off x="1472938" y="3745828"/>
                <a:ext cx="72126" cy="53788"/>
                <a:chOff x="1472938" y="3745828"/>
                <a:chExt cx="72126" cy="53788"/>
              </a:xfrm>
            </p:grpSpPr>
            <p:sp>
              <p:nvSpPr>
                <p:cNvPr id="6394" name="Google Shape;6394;p7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79"/>
              <p:cNvGrpSpPr/>
              <p:nvPr/>
            </p:nvGrpSpPr>
            <p:grpSpPr>
              <a:xfrm>
                <a:off x="1819181" y="4089633"/>
                <a:ext cx="72126" cy="53788"/>
                <a:chOff x="1819181" y="4089633"/>
                <a:chExt cx="72126" cy="53788"/>
              </a:xfrm>
            </p:grpSpPr>
            <p:sp>
              <p:nvSpPr>
                <p:cNvPr id="6397" name="Google Shape;6397;p7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79"/>
              <p:cNvGrpSpPr/>
              <p:nvPr/>
            </p:nvGrpSpPr>
            <p:grpSpPr>
              <a:xfrm>
                <a:off x="1455707" y="4084171"/>
                <a:ext cx="64321" cy="64544"/>
                <a:chOff x="1455707" y="4084171"/>
                <a:chExt cx="64321" cy="64544"/>
              </a:xfrm>
            </p:grpSpPr>
            <p:sp>
              <p:nvSpPr>
                <p:cNvPr id="6400" name="Google Shape;6400;p7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79"/>
              <p:cNvGrpSpPr/>
              <p:nvPr/>
            </p:nvGrpSpPr>
            <p:grpSpPr>
              <a:xfrm>
                <a:off x="1818610" y="3731058"/>
                <a:ext cx="64321" cy="64544"/>
                <a:chOff x="1818610" y="3731058"/>
                <a:chExt cx="64321" cy="64544"/>
              </a:xfrm>
            </p:grpSpPr>
            <p:sp>
              <p:nvSpPr>
                <p:cNvPr id="6403" name="Google Shape;6403;p7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9"/>
              <p:cNvGrpSpPr/>
              <p:nvPr/>
            </p:nvGrpSpPr>
            <p:grpSpPr>
              <a:xfrm>
                <a:off x="2172491" y="4089633"/>
                <a:ext cx="72126" cy="53788"/>
                <a:chOff x="2172491" y="4089633"/>
                <a:chExt cx="72126" cy="53788"/>
              </a:xfrm>
            </p:grpSpPr>
            <p:sp>
              <p:nvSpPr>
                <p:cNvPr id="6406" name="Google Shape;6406;p7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8" name="Google Shape;6408;p79"/>
              <p:cNvGrpSpPr/>
              <p:nvPr/>
            </p:nvGrpSpPr>
            <p:grpSpPr>
              <a:xfrm>
                <a:off x="2171920" y="3731058"/>
                <a:ext cx="64321" cy="64544"/>
                <a:chOff x="2171920" y="3731058"/>
                <a:chExt cx="64321" cy="64544"/>
              </a:xfrm>
            </p:grpSpPr>
            <p:sp>
              <p:nvSpPr>
                <p:cNvPr id="6409" name="Google Shape;6409;p7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1" name="Google Shape;6411;p79"/>
              <p:cNvGrpSpPr/>
              <p:nvPr/>
            </p:nvGrpSpPr>
            <p:grpSpPr>
              <a:xfrm>
                <a:off x="2874730" y="3745828"/>
                <a:ext cx="72126" cy="53788"/>
                <a:chOff x="2874730" y="3745828"/>
                <a:chExt cx="72126" cy="53788"/>
              </a:xfrm>
            </p:grpSpPr>
            <p:sp>
              <p:nvSpPr>
                <p:cNvPr id="6412" name="Google Shape;6412;p7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79"/>
              <p:cNvGrpSpPr/>
              <p:nvPr/>
            </p:nvGrpSpPr>
            <p:grpSpPr>
              <a:xfrm>
                <a:off x="2878589" y="4081481"/>
                <a:ext cx="64321" cy="64544"/>
                <a:chOff x="2878589" y="4081481"/>
                <a:chExt cx="64321" cy="64544"/>
              </a:xfrm>
            </p:grpSpPr>
            <p:sp>
              <p:nvSpPr>
                <p:cNvPr id="6415" name="Google Shape;6415;p7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79"/>
              <p:cNvGrpSpPr/>
              <p:nvPr/>
            </p:nvGrpSpPr>
            <p:grpSpPr>
              <a:xfrm>
                <a:off x="2525796" y="4089633"/>
                <a:ext cx="72126" cy="53788"/>
                <a:chOff x="2525796" y="4089633"/>
                <a:chExt cx="72126" cy="53788"/>
              </a:xfrm>
            </p:grpSpPr>
            <p:sp>
              <p:nvSpPr>
                <p:cNvPr id="6418" name="Google Shape;6418;p7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79"/>
              <p:cNvGrpSpPr/>
              <p:nvPr/>
            </p:nvGrpSpPr>
            <p:grpSpPr>
              <a:xfrm>
                <a:off x="2525225" y="3731058"/>
                <a:ext cx="64321" cy="64544"/>
                <a:chOff x="2525225" y="3731058"/>
                <a:chExt cx="64321" cy="64544"/>
              </a:xfrm>
            </p:grpSpPr>
            <p:sp>
              <p:nvSpPr>
                <p:cNvPr id="6421" name="Google Shape;6421;p7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426"/>
        <p:cNvGrpSpPr/>
        <p:nvPr/>
      </p:nvGrpSpPr>
      <p:grpSpPr>
        <a:xfrm>
          <a:off x="0" y="0"/>
          <a:ext cx="0" cy="0"/>
          <a:chOff x="0" y="0"/>
          <a:chExt cx="0" cy="0"/>
        </a:xfrm>
      </p:grpSpPr>
      <p:grpSp>
        <p:nvGrpSpPr>
          <p:cNvPr id="6427" name="Google Shape;6427;p80"/>
          <p:cNvGrpSpPr/>
          <p:nvPr/>
        </p:nvGrpSpPr>
        <p:grpSpPr>
          <a:xfrm>
            <a:off x="732428" y="1171356"/>
            <a:ext cx="845921" cy="690752"/>
            <a:chOff x="732428" y="1198513"/>
            <a:chExt cx="845921" cy="690752"/>
          </a:xfrm>
        </p:grpSpPr>
        <p:grpSp>
          <p:nvGrpSpPr>
            <p:cNvPr id="6428" name="Google Shape;6428;p80"/>
            <p:cNvGrpSpPr/>
            <p:nvPr/>
          </p:nvGrpSpPr>
          <p:grpSpPr>
            <a:xfrm>
              <a:off x="823030" y="1198513"/>
              <a:ext cx="755319" cy="690752"/>
              <a:chOff x="823030" y="1198513"/>
              <a:chExt cx="755319" cy="690752"/>
            </a:xfrm>
          </p:grpSpPr>
          <p:sp>
            <p:nvSpPr>
              <p:cNvPr id="6429" name="Google Shape;6429;p8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80"/>
            <p:cNvGrpSpPr/>
            <p:nvPr/>
          </p:nvGrpSpPr>
          <p:grpSpPr>
            <a:xfrm>
              <a:off x="732428" y="1239937"/>
              <a:ext cx="739912" cy="607886"/>
              <a:chOff x="732428" y="1239937"/>
              <a:chExt cx="739912" cy="607886"/>
            </a:xfrm>
          </p:grpSpPr>
          <p:sp>
            <p:nvSpPr>
              <p:cNvPr id="6432" name="Google Shape;6432;p8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80"/>
            <p:cNvGrpSpPr/>
            <p:nvPr/>
          </p:nvGrpSpPr>
          <p:grpSpPr>
            <a:xfrm>
              <a:off x="732428" y="1277018"/>
              <a:ext cx="702832" cy="533758"/>
              <a:chOff x="732428" y="1277018"/>
              <a:chExt cx="702832" cy="533758"/>
            </a:xfrm>
          </p:grpSpPr>
          <p:sp>
            <p:nvSpPr>
              <p:cNvPr id="6435" name="Google Shape;6435;p8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7" name="Google Shape;6437;p80"/>
            <p:cNvGrpSpPr/>
            <p:nvPr/>
          </p:nvGrpSpPr>
          <p:grpSpPr>
            <a:xfrm>
              <a:off x="931170" y="1306653"/>
              <a:ext cx="647179" cy="474455"/>
              <a:chOff x="931170" y="1306653"/>
              <a:chExt cx="647179" cy="474455"/>
            </a:xfrm>
          </p:grpSpPr>
          <p:sp>
            <p:nvSpPr>
              <p:cNvPr id="6438" name="Google Shape;6438;p8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0" name="Google Shape;6440;p8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1" name="Google Shape;6441;p80"/>
          <p:cNvGrpSpPr/>
          <p:nvPr/>
        </p:nvGrpSpPr>
        <p:grpSpPr>
          <a:xfrm>
            <a:off x="3964037" y="1171363"/>
            <a:ext cx="634656" cy="699982"/>
            <a:chOff x="5985650" y="2860025"/>
            <a:chExt cx="1396075" cy="1539775"/>
          </a:xfrm>
        </p:grpSpPr>
        <p:sp>
          <p:nvSpPr>
            <p:cNvPr id="6442" name="Google Shape;6442;p8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4" name="Google Shape;6474;p80"/>
          <p:cNvGrpSpPr/>
          <p:nvPr/>
        </p:nvGrpSpPr>
        <p:grpSpPr>
          <a:xfrm>
            <a:off x="4719687" y="1171356"/>
            <a:ext cx="725845" cy="699975"/>
            <a:chOff x="4249973" y="1201875"/>
            <a:chExt cx="1958568" cy="1888762"/>
          </a:xfrm>
        </p:grpSpPr>
        <p:sp>
          <p:nvSpPr>
            <p:cNvPr id="6475" name="Google Shape;6475;p8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80"/>
            <p:cNvGrpSpPr/>
            <p:nvPr/>
          </p:nvGrpSpPr>
          <p:grpSpPr>
            <a:xfrm>
              <a:off x="5853086" y="1789142"/>
              <a:ext cx="355454" cy="1048099"/>
              <a:chOff x="5576108" y="2016725"/>
              <a:chExt cx="565200" cy="1666560"/>
            </a:xfrm>
          </p:grpSpPr>
          <p:sp>
            <p:nvSpPr>
              <p:cNvPr id="6477" name="Google Shape;6477;p8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78" name="Google Shape;6478;p8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80"/>
            <p:cNvGrpSpPr/>
            <p:nvPr/>
          </p:nvGrpSpPr>
          <p:grpSpPr>
            <a:xfrm>
              <a:off x="4869455" y="2691676"/>
              <a:ext cx="1013897" cy="398961"/>
              <a:chOff x="4012057" y="3451825"/>
              <a:chExt cx="1612175" cy="634379"/>
            </a:xfrm>
          </p:grpSpPr>
          <p:sp>
            <p:nvSpPr>
              <p:cNvPr id="6480" name="Google Shape;6480;p8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81" name="Google Shape;6481;p8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80"/>
            <p:cNvGrpSpPr/>
            <p:nvPr/>
          </p:nvGrpSpPr>
          <p:grpSpPr>
            <a:xfrm>
              <a:off x="4276937" y="2155961"/>
              <a:ext cx="651965" cy="891358"/>
              <a:chOff x="3069908" y="2599997"/>
              <a:chExt cx="1036675" cy="1417328"/>
            </a:xfrm>
          </p:grpSpPr>
          <p:sp>
            <p:nvSpPr>
              <p:cNvPr id="6483" name="Google Shape;6483;p8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84" name="Google Shape;6484;p8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80"/>
            <p:cNvGrpSpPr/>
            <p:nvPr/>
          </p:nvGrpSpPr>
          <p:grpSpPr>
            <a:xfrm>
              <a:off x="5054918" y="1201875"/>
              <a:ext cx="999548" cy="602711"/>
              <a:chOff x="4306958" y="1082925"/>
              <a:chExt cx="1589359" cy="958358"/>
            </a:xfrm>
          </p:grpSpPr>
          <p:sp>
            <p:nvSpPr>
              <p:cNvPr id="6486" name="Google Shape;6486;p8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87" name="Google Shape;6487;p8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80"/>
            <p:cNvGrpSpPr/>
            <p:nvPr/>
          </p:nvGrpSpPr>
          <p:grpSpPr>
            <a:xfrm>
              <a:off x="4249973" y="1303451"/>
              <a:ext cx="799317" cy="841334"/>
              <a:chOff x="3027033" y="1244439"/>
              <a:chExt cx="1270977" cy="1337786"/>
            </a:xfrm>
          </p:grpSpPr>
          <p:sp>
            <p:nvSpPr>
              <p:cNvPr id="6489" name="Google Shape;6489;p8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90" name="Google Shape;6490;p8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91" name="Google Shape;6491;p80"/>
          <p:cNvGrpSpPr/>
          <p:nvPr/>
        </p:nvGrpSpPr>
        <p:grpSpPr>
          <a:xfrm>
            <a:off x="4072551" y="2058137"/>
            <a:ext cx="750769" cy="683784"/>
            <a:chOff x="4204684" y="2104422"/>
            <a:chExt cx="699822" cy="637382"/>
          </a:xfrm>
        </p:grpSpPr>
        <p:grpSp>
          <p:nvGrpSpPr>
            <p:cNvPr id="6492" name="Google Shape;6492;p80"/>
            <p:cNvGrpSpPr/>
            <p:nvPr/>
          </p:nvGrpSpPr>
          <p:grpSpPr>
            <a:xfrm>
              <a:off x="4204684" y="2430067"/>
              <a:ext cx="342957" cy="311738"/>
              <a:chOff x="4204684" y="2430067"/>
              <a:chExt cx="342957" cy="311738"/>
            </a:xfrm>
          </p:grpSpPr>
          <p:sp>
            <p:nvSpPr>
              <p:cNvPr id="6493" name="Google Shape;6493;p8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80"/>
            <p:cNvGrpSpPr/>
            <p:nvPr/>
          </p:nvGrpSpPr>
          <p:grpSpPr>
            <a:xfrm>
              <a:off x="4561586" y="2430067"/>
              <a:ext cx="342920" cy="311738"/>
              <a:chOff x="4561586" y="2430067"/>
              <a:chExt cx="342920" cy="311738"/>
            </a:xfrm>
          </p:grpSpPr>
          <p:sp>
            <p:nvSpPr>
              <p:cNvPr id="6496" name="Google Shape;6496;p8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80"/>
            <p:cNvGrpSpPr/>
            <p:nvPr/>
          </p:nvGrpSpPr>
          <p:grpSpPr>
            <a:xfrm>
              <a:off x="4561586" y="2104422"/>
              <a:ext cx="342920" cy="311738"/>
              <a:chOff x="4561586" y="2104422"/>
              <a:chExt cx="342920" cy="311738"/>
            </a:xfrm>
          </p:grpSpPr>
          <p:sp>
            <p:nvSpPr>
              <p:cNvPr id="6499" name="Google Shape;6499;p8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80"/>
            <p:cNvGrpSpPr/>
            <p:nvPr/>
          </p:nvGrpSpPr>
          <p:grpSpPr>
            <a:xfrm>
              <a:off x="4204684" y="2104422"/>
              <a:ext cx="342957" cy="311664"/>
              <a:chOff x="4204684" y="2104422"/>
              <a:chExt cx="342957" cy="311664"/>
            </a:xfrm>
          </p:grpSpPr>
          <p:sp>
            <p:nvSpPr>
              <p:cNvPr id="6502" name="Google Shape;6502;p8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04" name="Google Shape;6504;p80"/>
          <p:cNvGrpSpPr/>
          <p:nvPr/>
        </p:nvGrpSpPr>
        <p:grpSpPr>
          <a:xfrm>
            <a:off x="5536984" y="1171351"/>
            <a:ext cx="660591" cy="688867"/>
            <a:chOff x="5830645" y="1267368"/>
            <a:chExt cx="530340" cy="553040"/>
          </a:xfrm>
        </p:grpSpPr>
        <p:sp>
          <p:nvSpPr>
            <p:cNvPr id="6505" name="Google Shape;6505;p8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6" name="Google Shape;6506;p80"/>
            <p:cNvGrpSpPr/>
            <p:nvPr/>
          </p:nvGrpSpPr>
          <p:grpSpPr>
            <a:xfrm>
              <a:off x="5830645" y="1267368"/>
              <a:ext cx="259743" cy="269909"/>
              <a:chOff x="5830645" y="1267368"/>
              <a:chExt cx="259743" cy="269909"/>
            </a:xfrm>
          </p:grpSpPr>
          <p:sp>
            <p:nvSpPr>
              <p:cNvPr id="6507" name="Google Shape;6507;p8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80"/>
            <p:cNvGrpSpPr/>
            <p:nvPr/>
          </p:nvGrpSpPr>
          <p:grpSpPr>
            <a:xfrm>
              <a:off x="6101293" y="1267368"/>
              <a:ext cx="259692" cy="269909"/>
              <a:chOff x="6101293" y="1267368"/>
              <a:chExt cx="259692" cy="269909"/>
            </a:xfrm>
          </p:grpSpPr>
          <p:sp>
            <p:nvSpPr>
              <p:cNvPr id="6510" name="Google Shape;6510;p8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2" name="Google Shape;6512;p80"/>
            <p:cNvGrpSpPr/>
            <p:nvPr/>
          </p:nvGrpSpPr>
          <p:grpSpPr>
            <a:xfrm>
              <a:off x="5830645" y="1550500"/>
              <a:ext cx="259692" cy="269909"/>
              <a:chOff x="5830645" y="1550500"/>
              <a:chExt cx="259692" cy="269909"/>
            </a:xfrm>
          </p:grpSpPr>
          <p:sp>
            <p:nvSpPr>
              <p:cNvPr id="6513" name="Google Shape;6513;p8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80"/>
            <p:cNvGrpSpPr/>
            <p:nvPr/>
          </p:nvGrpSpPr>
          <p:grpSpPr>
            <a:xfrm>
              <a:off x="6101293" y="1550500"/>
              <a:ext cx="259692" cy="269909"/>
              <a:chOff x="6101293" y="1550500"/>
              <a:chExt cx="259692" cy="269909"/>
            </a:xfrm>
          </p:grpSpPr>
          <p:sp>
            <p:nvSpPr>
              <p:cNvPr id="6516" name="Google Shape;6516;p8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18" name="Google Shape;6518;p80"/>
          <p:cNvGrpSpPr/>
          <p:nvPr/>
        </p:nvGrpSpPr>
        <p:grpSpPr>
          <a:xfrm>
            <a:off x="739138" y="2061810"/>
            <a:ext cx="697154" cy="679574"/>
            <a:chOff x="2679875" y="2361475"/>
            <a:chExt cx="780425" cy="760575"/>
          </a:xfrm>
        </p:grpSpPr>
        <p:sp>
          <p:nvSpPr>
            <p:cNvPr id="6519" name="Google Shape;6519;p8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80"/>
          <p:cNvGrpSpPr/>
          <p:nvPr/>
        </p:nvGrpSpPr>
        <p:grpSpPr>
          <a:xfrm>
            <a:off x="3138297" y="1171402"/>
            <a:ext cx="735829" cy="684547"/>
            <a:chOff x="3351965" y="1148808"/>
            <a:chExt cx="750770" cy="698375"/>
          </a:xfrm>
        </p:grpSpPr>
        <p:grpSp>
          <p:nvGrpSpPr>
            <p:cNvPr id="6526" name="Google Shape;6526;p80"/>
            <p:cNvGrpSpPr/>
            <p:nvPr/>
          </p:nvGrpSpPr>
          <p:grpSpPr>
            <a:xfrm>
              <a:off x="3586796" y="1148808"/>
              <a:ext cx="294857" cy="286830"/>
              <a:chOff x="3750225" y="1774000"/>
              <a:chExt cx="149575" cy="145525"/>
            </a:xfrm>
          </p:grpSpPr>
          <p:sp>
            <p:nvSpPr>
              <p:cNvPr id="6527" name="Google Shape;6527;p8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80"/>
            <p:cNvGrpSpPr/>
            <p:nvPr/>
          </p:nvGrpSpPr>
          <p:grpSpPr>
            <a:xfrm>
              <a:off x="3779245" y="1375768"/>
              <a:ext cx="323490" cy="286978"/>
              <a:chOff x="3847850" y="1889150"/>
              <a:chExt cx="164100" cy="145600"/>
            </a:xfrm>
          </p:grpSpPr>
          <p:sp>
            <p:nvSpPr>
              <p:cNvPr id="6530" name="Google Shape;6530;p8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80"/>
            <p:cNvGrpSpPr/>
            <p:nvPr/>
          </p:nvGrpSpPr>
          <p:grpSpPr>
            <a:xfrm>
              <a:off x="3351965" y="1330435"/>
              <a:ext cx="295449" cy="285401"/>
              <a:chOff x="3631100" y="1866150"/>
              <a:chExt cx="149875" cy="144800"/>
            </a:xfrm>
          </p:grpSpPr>
          <p:sp>
            <p:nvSpPr>
              <p:cNvPr id="6533" name="Google Shape;6533;p8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80"/>
            <p:cNvGrpSpPr/>
            <p:nvPr/>
          </p:nvGrpSpPr>
          <p:grpSpPr>
            <a:xfrm>
              <a:off x="3548208" y="1560352"/>
              <a:ext cx="294808" cy="286830"/>
              <a:chOff x="3730650" y="1982800"/>
              <a:chExt cx="149550" cy="145525"/>
            </a:xfrm>
          </p:grpSpPr>
          <p:sp>
            <p:nvSpPr>
              <p:cNvPr id="6536" name="Google Shape;6536;p8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38" name="Google Shape;6538;p80"/>
          <p:cNvGrpSpPr/>
          <p:nvPr/>
        </p:nvGrpSpPr>
        <p:grpSpPr>
          <a:xfrm>
            <a:off x="7639949" y="1171356"/>
            <a:ext cx="804565" cy="677795"/>
            <a:chOff x="7636443" y="1204988"/>
            <a:chExt cx="804565" cy="677795"/>
          </a:xfrm>
        </p:grpSpPr>
        <p:grpSp>
          <p:nvGrpSpPr>
            <p:cNvPr id="6539" name="Google Shape;6539;p80"/>
            <p:cNvGrpSpPr/>
            <p:nvPr/>
          </p:nvGrpSpPr>
          <p:grpSpPr>
            <a:xfrm>
              <a:off x="7636443" y="1509705"/>
              <a:ext cx="804565" cy="373078"/>
              <a:chOff x="7636443" y="1509705"/>
              <a:chExt cx="804565" cy="373078"/>
            </a:xfrm>
          </p:grpSpPr>
          <p:sp>
            <p:nvSpPr>
              <p:cNvPr id="6540" name="Google Shape;6540;p8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2" name="Google Shape;6542;p80"/>
            <p:cNvGrpSpPr/>
            <p:nvPr/>
          </p:nvGrpSpPr>
          <p:grpSpPr>
            <a:xfrm>
              <a:off x="7636443" y="1408133"/>
              <a:ext cx="804565" cy="373078"/>
              <a:chOff x="7636443" y="1408133"/>
              <a:chExt cx="804565" cy="373078"/>
            </a:xfrm>
          </p:grpSpPr>
          <p:sp>
            <p:nvSpPr>
              <p:cNvPr id="6543" name="Google Shape;6543;p8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80"/>
            <p:cNvGrpSpPr/>
            <p:nvPr/>
          </p:nvGrpSpPr>
          <p:grpSpPr>
            <a:xfrm>
              <a:off x="7636443" y="1306560"/>
              <a:ext cx="804565" cy="373078"/>
              <a:chOff x="7636443" y="1306560"/>
              <a:chExt cx="804565" cy="373078"/>
            </a:xfrm>
          </p:grpSpPr>
          <p:sp>
            <p:nvSpPr>
              <p:cNvPr id="6546" name="Google Shape;6546;p8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80"/>
            <p:cNvGrpSpPr/>
            <p:nvPr/>
          </p:nvGrpSpPr>
          <p:grpSpPr>
            <a:xfrm>
              <a:off x="7636443" y="1204988"/>
              <a:ext cx="804565" cy="373078"/>
              <a:chOff x="7636443" y="1204988"/>
              <a:chExt cx="804565" cy="373078"/>
            </a:xfrm>
          </p:grpSpPr>
          <p:sp>
            <p:nvSpPr>
              <p:cNvPr id="6549" name="Google Shape;6549;p8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51" name="Google Shape;6551;p80"/>
          <p:cNvGrpSpPr/>
          <p:nvPr/>
        </p:nvGrpSpPr>
        <p:grpSpPr>
          <a:xfrm>
            <a:off x="4978796" y="2078771"/>
            <a:ext cx="661339" cy="661188"/>
            <a:chOff x="3990000" y="975400"/>
            <a:chExt cx="3934200" cy="3933300"/>
          </a:xfrm>
        </p:grpSpPr>
        <p:sp>
          <p:nvSpPr>
            <p:cNvPr id="6552" name="Google Shape;6552;p8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80"/>
          <p:cNvGrpSpPr/>
          <p:nvPr/>
        </p:nvGrpSpPr>
        <p:grpSpPr>
          <a:xfrm>
            <a:off x="6622444" y="2057409"/>
            <a:ext cx="868881" cy="684241"/>
            <a:chOff x="6598259" y="2078634"/>
            <a:chExt cx="868881" cy="684241"/>
          </a:xfrm>
        </p:grpSpPr>
        <p:sp>
          <p:nvSpPr>
            <p:cNvPr id="6557" name="Google Shape;6557;p8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3" name="Google Shape;6563;p80"/>
            <p:cNvGrpSpPr/>
            <p:nvPr/>
          </p:nvGrpSpPr>
          <p:grpSpPr>
            <a:xfrm>
              <a:off x="6808175" y="2078634"/>
              <a:ext cx="452229" cy="684241"/>
              <a:chOff x="6808175" y="2078634"/>
              <a:chExt cx="452229" cy="684241"/>
            </a:xfrm>
          </p:grpSpPr>
          <p:sp>
            <p:nvSpPr>
              <p:cNvPr id="6564" name="Google Shape;6564;p8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0" name="Google Shape;6570;p80"/>
              <p:cNvGrpSpPr/>
              <p:nvPr/>
            </p:nvGrpSpPr>
            <p:grpSpPr>
              <a:xfrm>
                <a:off x="6821586" y="2078634"/>
                <a:ext cx="426871" cy="684241"/>
                <a:chOff x="6821586" y="2078634"/>
                <a:chExt cx="426871" cy="684241"/>
              </a:xfrm>
            </p:grpSpPr>
            <p:grpSp>
              <p:nvGrpSpPr>
                <p:cNvPr id="6571" name="Google Shape;6571;p80"/>
                <p:cNvGrpSpPr/>
                <p:nvPr/>
              </p:nvGrpSpPr>
              <p:grpSpPr>
                <a:xfrm>
                  <a:off x="6821586" y="2078634"/>
                  <a:ext cx="426871" cy="684241"/>
                  <a:chOff x="6821586" y="2078634"/>
                  <a:chExt cx="426871" cy="684241"/>
                </a:xfrm>
              </p:grpSpPr>
              <p:sp>
                <p:nvSpPr>
                  <p:cNvPr id="6572" name="Google Shape;6572;p8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1" name="Google Shape;6591;p8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97" name="Google Shape;6597;p80"/>
          <p:cNvGrpSpPr/>
          <p:nvPr/>
        </p:nvGrpSpPr>
        <p:grpSpPr>
          <a:xfrm>
            <a:off x="5795610" y="2063018"/>
            <a:ext cx="671358" cy="671358"/>
            <a:chOff x="6535625" y="760425"/>
            <a:chExt cx="1665900" cy="1665900"/>
          </a:xfrm>
        </p:grpSpPr>
        <p:sp>
          <p:nvSpPr>
            <p:cNvPr id="6598" name="Google Shape;6598;p8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80"/>
          <p:cNvGrpSpPr/>
          <p:nvPr/>
        </p:nvGrpSpPr>
        <p:grpSpPr>
          <a:xfrm>
            <a:off x="732427" y="3731418"/>
            <a:ext cx="1340789" cy="640830"/>
            <a:chOff x="238125" y="1151100"/>
            <a:chExt cx="7139450" cy="3412300"/>
          </a:xfrm>
        </p:grpSpPr>
        <p:sp>
          <p:nvSpPr>
            <p:cNvPr id="6603" name="Google Shape;6603;p8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80"/>
          <p:cNvGrpSpPr/>
          <p:nvPr/>
        </p:nvGrpSpPr>
        <p:grpSpPr>
          <a:xfrm>
            <a:off x="5599650" y="2934699"/>
            <a:ext cx="985357" cy="585764"/>
            <a:chOff x="5145061" y="2881789"/>
            <a:chExt cx="1107641" cy="658458"/>
          </a:xfrm>
        </p:grpSpPr>
        <p:grpSp>
          <p:nvGrpSpPr>
            <p:cNvPr id="6616" name="Google Shape;6616;p80"/>
            <p:cNvGrpSpPr/>
            <p:nvPr/>
          </p:nvGrpSpPr>
          <p:grpSpPr>
            <a:xfrm>
              <a:off x="5722989" y="3244587"/>
              <a:ext cx="529713" cy="295659"/>
              <a:chOff x="5722989" y="3244587"/>
              <a:chExt cx="529713" cy="295659"/>
            </a:xfrm>
          </p:grpSpPr>
          <p:sp>
            <p:nvSpPr>
              <p:cNvPr id="6617" name="Google Shape;6617;p8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618" name="Google Shape;6618;p8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619" name="Google Shape;6619;p80"/>
            <p:cNvGrpSpPr/>
            <p:nvPr/>
          </p:nvGrpSpPr>
          <p:grpSpPr>
            <a:xfrm>
              <a:off x="5145061" y="3244587"/>
              <a:ext cx="536807" cy="295659"/>
              <a:chOff x="5145061" y="3244587"/>
              <a:chExt cx="536807" cy="295659"/>
            </a:xfrm>
          </p:grpSpPr>
          <p:sp>
            <p:nvSpPr>
              <p:cNvPr id="6620" name="Google Shape;6620;p8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621" name="Google Shape;6621;p8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622" name="Google Shape;6622;p80"/>
            <p:cNvGrpSpPr/>
            <p:nvPr/>
          </p:nvGrpSpPr>
          <p:grpSpPr>
            <a:xfrm>
              <a:off x="5341327" y="2898245"/>
              <a:ext cx="532309" cy="614891"/>
              <a:chOff x="5341327" y="2898245"/>
              <a:chExt cx="532309" cy="614891"/>
            </a:xfrm>
          </p:grpSpPr>
          <p:sp>
            <p:nvSpPr>
              <p:cNvPr id="6623" name="Google Shape;6623;p8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624" name="Google Shape;6624;p8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625" name="Google Shape;6625;p80"/>
            <p:cNvGrpSpPr/>
            <p:nvPr/>
          </p:nvGrpSpPr>
          <p:grpSpPr>
            <a:xfrm>
              <a:off x="5532290" y="2881789"/>
              <a:ext cx="620516" cy="305456"/>
              <a:chOff x="5532290" y="2881789"/>
              <a:chExt cx="620516" cy="305456"/>
            </a:xfrm>
          </p:grpSpPr>
          <p:sp>
            <p:nvSpPr>
              <p:cNvPr id="6626" name="Google Shape;6626;p8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627" name="Google Shape;6627;p8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628" name="Google Shape;6628;p80"/>
          <p:cNvGrpSpPr/>
          <p:nvPr/>
        </p:nvGrpSpPr>
        <p:grpSpPr>
          <a:xfrm>
            <a:off x="8178573" y="3726757"/>
            <a:ext cx="269068" cy="645491"/>
            <a:chOff x="7026852" y="3311869"/>
            <a:chExt cx="434331" cy="1041954"/>
          </a:xfrm>
        </p:grpSpPr>
        <p:sp>
          <p:nvSpPr>
            <p:cNvPr id="6629" name="Google Shape;6629;p8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80"/>
          <p:cNvGrpSpPr/>
          <p:nvPr/>
        </p:nvGrpSpPr>
        <p:grpSpPr>
          <a:xfrm>
            <a:off x="6195154" y="3765995"/>
            <a:ext cx="293882" cy="293836"/>
            <a:chOff x="4873519" y="3311869"/>
            <a:chExt cx="499374" cy="499296"/>
          </a:xfrm>
        </p:grpSpPr>
        <p:sp>
          <p:nvSpPr>
            <p:cNvPr id="6633" name="Google Shape;6633;p8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80"/>
          <p:cNvGrpSpPr/>
          <p:nvPr/>
        </p:nvGrpSpPr>
        <p:grpSpPr>
          <a:xfrm>
            <a:off x="6195154" y="4078366"/>
            <a:ext cx="293882" cy="293882"/>
            <a:chOff x="4873519" y="3875839"/>
            <a:chExt cx="499374" cy="499374"/>
          </a:xfrm>
        </p:grpSpPr>
        <p:sp>
          <p:nvSpPr>
            <p:cNvPr id="6636" name="Google Shape;6636;p8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80"/>
          <p:cNvGrpSpPr/>
          <p:nvPr/>
        </p:nvGrpSpPr>
        <p:grpSpPr>
          <a:xfrm>
            <a:off x="2425681" y="2050319"/>
            <a:ext cx="698104" cy="698208"/>
            <a:chOff x="2565073" y="2075876"/>
            <a:chExt cx="672482" cy="672518"/>
          </a:xfrm>
        </p:grpSpPr>
        <p:sp>
          <p:nvSpPr>
            <p:cNvPr id="6639" name="Google Shape;6639;p8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5" name="Google Shape;6645;p80"/>
          <p:cNvGrpSpPr/>
          <p:nvPr/>
        </p:nvGrpSpPr>
        <p:grpSpPr>
          <a:xfrm>
            <a:off x="5649092" y="3734919"/>
            <a:ext cx="438354" cy="637329"/>
            <a:chOff x="1697726" y="3244179"/>
            <a:chExt cx="788124" cy="1146069"/>
          </a:xfrm>
        </p:grpSpPr>
        <p:sp>
          <p:nvSpPr>
            <p:cNvPr id="6646" name="Google Shape;6646;p8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8" name="Google Shape;6648;p8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9" name="Google Shape;6649;p80"/>
          <p:cNvGrpSpPr/>
          <p:nvPr/>
        </p:nvGrpSpPr>
        <p:grpSpPr>
          <a:xfrm>
            <a:off x="7650306" y="2063282"/>
            <a:ext cx="799565" cy="670282"/>
            <a:chOff x="7617850" y="2063282"/>
            <a:chExt cx="799565" cy="670282"/>
          </a:xfrm>
        </p:grpSpPr>
        <p:cxnSp>
          <p:nvCxnSpPr>
            <p:cNvPr id="6650" name="Google Shape;6650;p8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651" name="Google Shape;6651;p8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652" name="Google Shape;6652;p8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653" name="Google Shape;6653;p8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654" name="Google Shape;6654;p8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655" name="Google Shape;6655;p8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656" name="Google Shape;6656;p80"/>
            <p:cNvGrpSpPr/>
            <p:nvPr/>
          </p:nvGrpSpPr>
          <p:grpSpPr>
            <a:xfrm>
              <a:off x="7734309" y="2063282"/>
              <a:ext cx="570957" cy="620095"/>
              <a:chOff x="7734309" y="2063282"/>
              <a:chExt cx="570957" cy="620095"/>
            </a:xfrm>
          </p:grpSpPr>
          <p:grpSp>
            <p:nvGrpSpPr>
              <p:cNvPr id="6657" name="Google Shape;6657;p80"/>
              <p:cNvGrpSpPr/>
              <p:nvPr/>
            </p:nvGrpSpPr>
            <p:grpSpPr>
              <a:xfrm>
                <a:off x="8031573" y="2063282"/>
                <a:ext cx="273693" cy="620095"/>
                <a:chOff x="8031573" y="2063282"/>
                <a:chExt cx="273693" cy="620095"/>
              </a:xfrm>
            </p:grpSpPr>
            <p:sp>
              <p:nvSpPr>
                <p:cNvPr id="6658" name="Google Shape;6658;p8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2" name="Google Shape;6662;p80"/>
              <p:cNvGrpSpPr/>
              <p:nvPr/>
            </p:nvGrpSpPr>
            <p:grpSpPr>
              <a:xfrm flipH="1">
                <a:off x="7734309" y="2063282"/>
                <a:ext cx="273693" cy="620095"/>
                <a:chOff x="8031573" y="2063282"/>
                <a:chExt cx="273693" cy="620095"/>
              </a:xfrm>
            </p:grpSpPr>
            <p:sp>
              <p:nvSpPr>
                <p:cNvPr id="6663" name="Google Shape;6663;p8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667" name="Google Shape;6667;p8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9" name="Google Shape;6669;p80"/>
          <p:cNvGrpSpPr/>
          <p:nvPr/>
        </p:nvGrpSpPr>
        <p:grpSpPr>
          <a:xfrm>
            <a:off x="7836913" y="2916765"/>
            <a:ext cx="602567" cy="601884"/>
            <a:chOff x="1186975" y="238125"/>
            <a:chExt cx="5244275" cy="5238325"/>
          </a:xfrm>
        </p:grpSpPr>
        <p:sp>
          <p:nvSpPr>
            <p:cNvPr id="6670" name="Google Shape;6670;p8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80"/>
          <p:cNvGrpSpPr/>
          <p:nvPr/>
        </p:nvGrpSpPr>
        <p:grpSpPr>
          <a:xfrm>
            <a:off x="3279650" y="2056249"/>
            <a:ext cx="651848" cy="687338"/>
            <a:chOff x="3400515" y="2056248"/>
            <a:chExt cx="698134" cy="735987"/>
          </a:xfrm>
        </p:grpSpPr>
        <p:grpSp>
          <p:nvGrpSpPr>
            <p:cNvPr id="6675" name="Google Shape;6675;p80"/>
            <p:cNvGrpSpPr/>
            <p:nvPr/>
          </p:nvGrpSpPr>
          <p:grpSpPr>
            <a:xfrm>
              <a:off x="3400515" y="2283913"/>
              <a:ext cx="312919" cy="219900"/>
              <a:chOff x="3400515" y="2283913"/>
              <a:chExt cx="312919" cy="219900"/>
            </a:xfrm>
          </p:grpSpPr>
          <p:sp>
            <p:nvSpPr>
              <p:cNvPr id="6676" name="Google Shape;6676;p8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77" name="Google Shape;6677;p8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678" name="Google Shape;6678;p80"/>
            <p:cNvGrpSpPr/>
            <p:nvPr/>
          </p:nvGrpSpPr>
          <p:grpSpPr>
            <a:xfrm>
              <a:off x="3547823" y="2461089"/>
              <a:ext cx="219900" cy="331146"/>
              <a:chOff x="3547823" y="2461089"/>
              <a:chExt cx="219900" cy="331146"/>
            </a:xfrm>
          </p:grpSpPr>
          <p:sp>
            <p:nvSpPr>
              <p:cNvPr id="6679" name="Google Shape;6679;p8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80" name="Google Shape;6680;p8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681" name="Google Shape;6681;p80"/>
            <p:cNvGrpSpPr/>
            <p:nvPr/>
          </p:nvGrpSpPr>
          <p:grpSpPr>
            <a:xfrm>
              <a:off x="3734138" y="2461089"/>
              <a:ext cx="219900" cy="331146"/>
              <a:chOff x="3734138" y="2461089"/>
              <a:chExt cx="219900" cy="331146"/>
            </a:xfrm>
          </p:grpSpPr>
          <p:sp>
            <p:nvSpPr>
              <p:cNvPr id="6682" name="Google Shape;6682;p8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83" name="Google Shape;6683;p8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684" name="Google Shape;6684;p80"/>
            <p:cNvGrpSpPr/>
            <p:nvPr/>
          </p:nvGrpSpPr>
          <p:grpSpPr>
            <a:xfrm>
              <a:off x="3787560" y="2281742"/>
              <a:ext cx="311089" cy="219900"/>
              <a:chOff x="3787560" y="2281742"/>
              <a:chExt cx="311089" cy="219900"/>
            </a:xfrm>
          </p:grpSpPr>
          <p:sp>
            <p:nvSpPr>
              <p:cNvPr id="6685" name="Google Shape;6685;p8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86" name="Google Shape;6686;p8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687" name="Google Shape;6687;p80"/>
            <p:cNvGrpSpPr/>
            <p:nvPr/>
          </p:nvGrpSpPr>
          <p:grpSpPr>
            <a:xfrm>
              <a:off x="3637290" y="2056248"/>
              <a:ext cx="219900" cy="330736"/>
              <a:chOff x="3637290" y="2056248"/>
              <a:chExt cx="219900" cy="330736"/>
            </a:xfrm>
          </p:grpSpPr>
          <p:sp>
            <p:nvSpPr>
              <p:cNvPr id="6688" name="Google Shape;6688;p8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689" name="Google Shape;6689;p8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90" name="Google Shape;6690;p80"/>
          <p:cNvGrpSpPr/>
          <p:nvPr/>
        </p:nvGrpSpPr>
        <p:grpSpPr>
          <a:xfrm>
            <a:off x="2571356" y="2926255"/>
            <a:ext cx="1268144" cy="592394"/>
            <a:chOff x="238125" y="1188750"/>
            <a:chExt cx="7140450" cy="3335550"/>
          </a:xfrm>
        </p:grpSpPr>
        <p:sp>
          <p:nvSpPr>
            <p:cNvPr id="6691" name="Google Shape;6691;p8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80"/>
          <p:cNvGrpSpPr/>
          <p:nvPr/>
        </p:nvGrpSpPr>
        <p:grpSpPr>
          <a:xfrm>
            <a:off x="6679257" y="2928410"/>
            <a:ext cx="1053944" cy="590147"/>
            <a:chOff x="238125" y="1335475"/>
            <a:chExt cx="5418735" cy="3034175"/>
          </a:xfrm>
        </p:grpSpPr>
        <p:sp>
          <p:nvSpPr>
            <p:cNvPr id="6697" name="Google Shape;6697;p8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80"/>
          <p:cNvGrpSpPr/>
          <p:nvPr/>
        </p:nvGrpSpPr>
        <p:grpSpPr>
          <a:xfrm>
            <a:off x="4110066" y="3733309"/>
            <a:ext cx="1268207" cy="638939"/>
            <a:chOff x="3967651" y="3645904"/>
            <a:chExt cx="1479304" cy="745292"/>
          </a:xfrm>
        </p:grpSpPr>
        <p:grpSp>
          <p:nvGrpSpPr>
            <p:cNvPr id="6701" name="Google Shape;6701;p80"/>
            <p:cNvGrpSpPr/>
            <p:nvPr/>
          </p:nvGrpSpPr>
          <p:grpSpPr>
            <a:xfrm>
              <a:off x="3967651" y="4009026"/>
              <a:ext cx="1479304" cy="382170"/>
              <a:chOff x="3967651" y="4009026"/>
              <a:chExt cx="1479304" cy="382170"/>
            </a:xfrm>
          </p:grpSpPr>
          <p:grpSp>
            <p:nvGrpSpPr>
              <p:cNvPr id="6702" name="Google Shape;6702;p80"/>
              <p:cNvGrpSpPr/>
              <p:nvPr/>
            </p:nvGrpSpPr>
            <p:grpSpPr>
              <a:xfrm>
                <a:off x="4892216" y="4195630"/>
                <a:ext cx="554739" cy="195566"/>
                <a:chOff x="3604375" y="4892160"/>
                <a:chExt cx="1651500" cy="582215"/>
              </a:xfrm>
            </p:grpSpPr>
            <p:sp>
              <p:nvSpPr>
                <p:cNvPr id="6703" name="Google Shape;6703;p8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80"/>
              <p:cNvGrpSpPr/>
              <p:nvPr/>
            </p:nvGrpSpPr>
            <p:grpSpPr>
              <a:xfrm>
                <a:off x="3967651" y="4146303"/>
                <a:ext cx="579402" cy="244893"/>
                <a:chOff x="851875" y="4745310"/>
                <a:chExt cx="1724925" cy="729065"/>
              </a:xfrm>
            </p:grpSpPr>
            <p:sp>
              <p:nvSpPr>
                <p:cNvPr id="6706" name="Google Shape;6706;p8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80"/>
              <p:cNvGrpSpPr/>
              <p:nvPr/>
            </p:nvGrpSpPr>
            <p:grpSpPr>
              <a:xfrm>
                <a:off x="4460753" y="4009026"/>
                <a:ext cx="493110" cy="382170"/>
                <a:chOff x="2319875" y="4336625"/>
                <a:chExt cx="1468025" cy="1137750"/>
              </a:xfrm>
            </p:grpSpPr>
            <p:sp>
              <p:nvSpPr>
                <p:cNvPr id="6709" name="Google Shape;6709;p8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11" name="Google Shape;6711;p80"/>
            <p:cNvGrpSpPr/>
            <p:nvPr/>
          </p:nvGrpSpPr>
          <p:grpSpPr>
            <a:xfrm>
              <a:off x="4479443" y="3645904"/>
              <a:ext cx="455965" cy="388789"/>
              <a:chOff x="2957425" y="238100"/>
              <a:chExt cx="1910200" cy="1628775"/>
            </a:xfrm>
          </p:grpSpPr>
          <p:sp>
            <p:nvSpPr>
              <p:cNvPr id="6712" name="Google Shape;6712;p8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22" name="Google Shape;6722;p80"/>
          <p:cNvGrpSpPr/>
          <p:nvPr/>
        </p:nvGrpSpPr>
        <p:grpSpPr>
          <a:xfrm>
            <a:off x="2496179" y="3734510"/>
            <a:ext cx="1243128" cy="637739"/>
            <a:chOff x="2496310" y="3693351"/>
            <a:chExt cx="1342906" cy="688926"/>
          </a:xfrm>
        </p:grpSpPr>
        <p:grpSp>
          <p:nvGrpSpPr>
            <p:cNvPr id="6723" name="Google Shape;6723;p80"/>
            <p:cNvGrpSpPr/>
            <p:nvPr/>
          </p:nvGrpSpPr>
          <p:grpSpPr>
            <a:xfrm>
              <a:off x="2496310" y="3693351"/>
              <a:ext cx="1342906" cy="688875"/>
              <a:chOff x="2496310" y="3693351"/>
              <a:chExt cx="1342906" cy="688875"/>
            </a:xfrm>
          </p:grpSpPr>
          <p:sp>
            <p:nvSpPr>
              <p:cNvPr id="6724" name="Google Shape;6724;p8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30" name="Google Shape;6730;p80"/>
              <p:cNvCxnSpPr>
                <a:stCxn id="672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731" name="Google Shape;6731;p80"/>
              <p:cNvCxnSpPr>
                <a:stCxn id="672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732" name="Google Shape;6732;p80"/>
              <p:cNvCxnSpPr>
                <a:stCxn id="672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733" name="Google Shape;6733;p80"/>
              <p:cNvCxnSpPr>
                <a:stCxn id="672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734" name="Google Shape;6734;p80"/>
              <p:cNvCxnSpPr>
                <a:stCxn id="672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735" name="Google Shape;6735;p80"/>
            <p:cNvGrpSpPr/>
            <p:nvPr/>
          </p:nvGrpSpPr>
          <p:grpSpPr>
            <a:xfrm>
              <a:off x="2675275" y="3930557"/>
              <a:ext cx="1003306" cy="451719"/>
              <a:chOff x="2675275" y="4174282"/>
              <a:chExt cx="1003306" cy="451719"/>
            </a:xfrm>
          </p:grpSpPr>
          <p:sp>
            <p:nvSpPr>
              <p:cNvPr id="6736" name="Google Shape;6736;p8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39" name="Google Shape;6739;p80"/>
          <p:cNvGrpSpPr/>
          <p:nvPr/>
        </p:nvGrpSpPr>
        <p:grpSpPr>
          <a:xfrm>
            <a:off x="1669850" y="1171356"/>
            <a:ext cx="574511" cy="874709"/>
            <a:chOff x="1715404" y="1112080"/>
            <a:chExt cx="642270" cy="977984"/>
          </a:xfrm>
        </p:grpSpPr>
        <p:grpSp>
          <p:nvGrpSpPr>
            <p:cNvPr id="6740" name="Google Shape;6740;p80"/>
            <p:cNvGrpSpPr/>
            <p:nvPr/>
          </p:nvGrpSpPr>
          <p:grpSpPr>
            <a:xfrm>
              <a:off x="1715404" y="1112080"/>
              <a:ext cx="642270" cy="977984"/>
              <a:chOff x="1715404" y="1112080"/>
              <a:chExt cx="642270" cy="977984"/>
            </a:xfrm>
          </p:grpSpPr>
          <p:sp>
            <p:nvSpPr>
              <p:cNvPr id="6741" name="Google Shape;6741;p8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80"/>
            <p:cNvGrpSpPr/>
            <p:nvPr/>
          </p:nvGrpSpPr>
          <p:grpSpPr>
            <a:xfrm>
              <a:off x="1768927" y="1165603"/>
              <a:ext cx="535225" cy="851367"/>
              <a:chOff x="1768927" y="1165603"/>
              <a:chExt cx="535225" cy="851367"/>
            </a:xfrm>
          </p:grpSpPr>
          <p:sp>
            <p:nvSpPr>
              <p:cNvPr id="6744" name="Google Shape;6744;p8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80"/>
            <p:cNvGrpSpPr/>
            <p:nvPr/>
          </p:nvGrpSpPr>
          <p:grpSpPr>
            <a:xfrm>
              <a:off x="1822449" y="1219125"/>
              <a:ext cx="428180" cy="718859"/>
              <a:chOff x="1822449" y="1219125"/>
              <a:chExt cx="428180" cy="718859"/>
            </a:xfrm>
          </p:grpSpPr>
          <p:sp>
            <p:nvSpPr>
              <p:cNvPr id="6747" name="Google Shape;6747;p8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80"/>
            <p:cNvGrpSpPr/>
            <p:nvPr/>
          </p:nvGrpSpPr>
          <p:grpSpPr>
            <a:xfrm>
              <a:off x="1875972" y="1272648"/>
              <a:ext cx="321135" cy="586939"/>
              <a:chOff x="1875972" y="1272648"/>
              <a:chExt cx="321135" cy="586939"/>
            </a:xfrm>
          </p:grpSpPr>
          <p:sp>
            <p:nvSpPr>
              <p:cNvPr id="6750" name="Google Shape;6750;p8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52" name="Google Shape;6752;p80"/>
          <p:cNvGrpSpPr/>
          <p:nvPr/>
        </p:nvGrpSpPr>
        <p:grpSpPr>
          <a:xfrm>
            <a:off x="7777011" y="3728078"/>
            <a:ext cx="293855" cy="644170"/>
            <a:chOff x="241025" y="3151575"/>
            <a:chExt cx="293855" cy="644170"/>
          </a:xfrm>
        </p:grpSpPr>
        <p:sp>
          <p:nvSpPr>
            <p:cNvPr id="6753" name="Google Shape;6753;p8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80"/>
          <p:cNvGrpSpPr/>
          <p:nvPr/>
        </p:nvGrpSpPr>
        <p:grpSpPr>
          <a:xfrm>
            <a:off x="724994" y="2928078"/>
            <a:ext cx="1779649" cy="591620"/>
            <a:chOff x="246070" y="1983375"/>
            <a:chExt cx="1855347" cy="616849"/>
          </a:xfrm>
        </p:grpSpPr>
        <p:sp>
          <p:nvSpPr>
            <p:cNvPr id="6756" name="Google Shape;6756;p8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5" name="Google Shape;6765;p80"/>
          <p:cNvGrpSpPr/>
          <p:nvPr/>
        </p:nvGrpSpPr>
        <p:grpSpPr>
          <a:xfrm>
            <a:off x="2335861" y="1171356"/>
            <a:ext cx="711055" cy="745993"/>
            <a:chOff x="2496269" y="1171698"/>
            <a:chExt cx="761953" cy="799392"/>
          </a:xfrm>
        </p:grpSpPr>
        <p:grpSp>
          <p:nvGrpSpPr>
            <p:cNvPr id="6766" name="Google Shape;6766;p80"/>
            <p:cNvGrpSpPr/>
            <p:nvPr/>
          </p:nvGrpSpPr>
          <p:grpSpPr>
            <a:xfrm>
              <a:off x="2496269" y="1171698"/>
              <a:ext cx="761953" cy="723022"/>
              <a:chOff x="2496269" y="1171698"/>
              <a:chExt cx="761953" cy="723022"/>
            </a:xfrm>
          </p:grpSpPr>
          <p:sp>
            <p:nvSpPr>
              <p:cNvPr id="6767" name="Google Shape;6767;p8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9" name="Google Shape;6769;p80"/>
              <p:cNvGrpSpPr/>
              <p:nvPr/>
            </p:nvGrpSpPr>
            <p:grpSpPr>
              <a:xfrm>
                <a:off x="2496269" y="1171698"/>
                <a:ext cx="761953" cy="723022"/>
                <a:chOff x="2496269" y="1120652"/>
                <a:chExt cx="761953" cy="723022"/>
              </a:xfrm>
            </p:grpSpPr>
            <p:grpSp>
              <p:nvGrpSpPr>
                <p:cNvPr id="6770" name="Google Shape;6770;p80"/>
                <p:cNvGrpSpPr/>
                <p:nvPr/>
              </p:nvGrpSpPr>
              <p:grpSpPr>
                <a:xfrm>
                  <a:off x="2496269" y="1120652"/>
                  <a:ext cx="761953" cy="723022"/>
                  <a:chOff x="2496269" y="1120652"/>
                  <a:chExt cx="761953" cy="723022"/>
                </a:xfrm>
              </p:grpSpPr>
              <p:grpSp>
                <p:nvGrpSpPr>
                  <p:cNvPr id="6771" name="Google Shape;6771;p80"/>
                  <p:cNvGrpSpPr/>
                  <p:nvPr/>
                </p:nvGrpSpPr>
                <p:grpSpPr>
                  <a:xfrm>
                    <a:off x="2496269" y="1304589"/>
                    <a:ext cx="407089" cy="305057"/>
                    <a:chOff x="2496269" y="1304589"/>
                    <a:chExt cx="407089" cy="305057"/>
                  </a:xfrm>
                </p:grpSpPr>
                <p:sp>
                  <p:nvSpPr>
                    <p:cNvPr id="6772" name="Google Shape;6772;p8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80"/>
                  <p:cNvGrpSpPr/>
                  <p:nvPr/>
                </p:nvGrpSpPr>
                <p:grpSpPr>
                  <a:xfrm>
                    <a:off x="2586468" y="1493376"/>
                    <a:ext cx="358850" cy="349656"/>
                    <a:chOff x="2586468" y="1493376"/>
                    <a:chExt cx="358850" cy="349656"/>
                  </a:xfrm>
                </p:grpSpPr>
                <p:sp>
                  <p:nvSpPr>
                    <p:cNvPr id="6775" name="Google Shape;6775;p8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80"/>
                  <p:cNvGrpSpPr/>
                  <p:nvPr/>
                </p:nvGrpSpPr>
                <p:grpSpPr>
                  <a:xfrm>
                    <a:off x="2807939" y="1494024"/>
                    <a:ext cx="358857" cy="349650"/>
                    <a:chOff x="2807939" y="1494024"/>
                    <a:chExt cx="358857" cy="349650"/>
                  </a:xfrm>
                </p:grpSpPr>
                <p:sp>
                  <p:nvSpPr>
                    <p:cNvPr id="6778" name="Google Shape;6778;p8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0" name="Google Shape;6780;p80"/>
                  <p:cNvGrpSpPr/>
                  <p:nvPr/>
                </p:nvGrpSpPr>
                <p:grpSpPr>
                  <a:xfrm>
                    <a:off x="2851133" y="1305635"/>
                    <a:ext cx="407089" cy="305057"/>
                    <a:chOff x="2851133" y="1305635"/>
                    <a:chExt cx="407089" cy="305057"/>
                  </a:xfrm>
                </p:grpSpPr>
                <p:sp>
                  <p:nvSpPr>
                    <p:cNvPr id="6781" name="Google Shape;6781;p8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3" name="Google Shape;6783;p80"/>
                  <p:cNvGrpSpPr/>
                  <p:nvPr/>
                </p:nvGrpSpPr>
                <p:grpSpPr>
                  <a:xfrm>
                    <a:off x="2727495" y="1120652"/>
                    <a:ext cx="300271" cy="396358"/>
                    <a:chOff x="2727495" y="1120652"/>
                    <a:chExt cx="300271" cy="396358"/>
                  </a:xfrm>
                </p:grpSpPr>
                <p:sp>
                  <p:nvSpPr>
                    <p:cNvPr id="6784" name="Google Shape;6784;p8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86" name="Google Shape;6786;p80"/>
                <p:cNvGrpSpPr/>
                <p:nvPr/>
              </p:nvGrpSpPr>
              <p:grpSpPr>
                <a:xfrm>
                  <a:off x="2722305" y="1350460"/>
                  <a:ext cx="308357" cy="308344"/>
                  <a:chOff x="2722305" y="1350460"/>
                  <a:chExt cx="308357" cy="308344"/>
                </a:xfrm>
              </p:grpSpPr>
              <p:sp>
                <p:nvSpPr>
                  <p:cNvPr id="6787" name="Google Shape;6787;p8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8" name="Google Shape;6788;p80"/>
                  <p:cNvGrpSpPr/>
                  <p:nvPr/>
                </p:nvGrpSpPr>
                <p:grpSpPr>
                  <a:xfrm>
                    <a:off x="2725064" y="1364529"/>
                    <a:ext cx="297954" cy="280182"/>
                    <a:chOff x="2725064" y="1364529"/>
                    <a:chExt cx="297954" cy="280182"/>
                  </a:xfrm>
                </p:grpSpPr>
                <p:sp>
                  <p:nvSpPr>
                    <p:cNvPr id="6789" name="Google Shape;6789;p8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794" name="Google Shape;6794;p8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80"/>
          <p:cNvGrpSpPr/>
          <p:nvPr/>
        </p:nvGrpSpPr>
        <p:grpSpPr>
          <a:xfrm>
            <a:off x="3924561" y="2927462"/>
            <a:ext cx="1569144" cy="591015"/>
            <a:chOff x="3820100" y="3023049"/>
            <a:chExt cx="1303926" cy="491162"/>
          </a:xfrm>
        </p:grpSpPr>
        <p:grpSp>
          <p:nvGrpSpPr>
            <p:cNvPr id="6800" name="Google Shape;6800;p80"/>
            <p:cNvGrpSpPr/>
            <p:nvPr/>
          </p:nvGrpSpPr>
          <p:grpSpPr>
            <a:xfrm>
              <a:off x="3820100" y="3023072"/>
              <a:ext cx="1303926" cy="491139"/>
              <a:chOff x="3820100" y="3023072"/>
              <a:chExt cx="1303926" cy="491139"/>
            </a:xfrm>
          </p:grpSpPr>
          <p:sp>
            <p:nvSpPr>
              <p:cNvPr id="6801" name="Google Shape;6801;p8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80"/>
            <p:cNvGrpSpPr/>
            <p:nvPr/>
          </p:nvGrpSpPr>
          <p:grpSpPr>
            <a:xfrm>
              <a:off x="4132439" y="3023645"/>
              <a:ext cx="393633" cy="177096"/>
              <a:chOff x="4132439" y="3023645"/>
              <a:chExt cx="393633" cy="177096"/>
            </a:xfrm>
          </p:grpSpPr>
          <p:sp>
            <p:nvSpPr>
              <p:cNvPr id="6804" name="Google Shape;6804;p8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6" name="Google Shape;6806;p80"/>
            <p:cNvGrpSpPr/>
            <p:nvPr/>
          </p:nvGrpSpPr>
          <p:grpSpPr>
            <a:xfrm>
              <a:off x="3921811" y="3023049"/>
              <a:ext cx="1002397" cy="388943"/>
              <a:chOff x="3921811" y="3023049"/>
              <a:chExt cx="1002397" cy="388943"/>
            </a:xfrm>
          </p:grpSpPr>
          <p:sp>
            <p:nvSpPr>
              <p:cNvPr id="6807" name="Google Shape;6807;p8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80"/>
            <p:cNvGrpSpPr/>
            <p:nvPr/>
          </p:nvGrpSpPr>
          <p:grpSpPr>
            <a:xfrm>
              <a:off x="4023645" y="3023049"/>
              <a:ext cx="683032" cy="286722"/>
              <a:chOff x="4023645" y="3023049"/>
              <a:chExt cx="683032" cy="286722"/>
            </a:xfrm>
          </p:grpSpPr>
          <p:sp>
            <p:nvSpPr>
              <p:cNvPr id="6810" name="Google Shape;6810;p8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2" name="Google Shape;6812;p80"/>
          <p:cNvGrpSpPr/>
          <p:nvPr/>
        </p:nvGrpSpPr>
        <p:grpSpPr>
          <a:xfrm>
            <a:off x="1556683" y="2054307"/>
            <a:ext cx="713522" cy="688025"/>
            <a:chOff x="1706078" y="2092648"/>
            <a:chExt cx="660913" cy="637296"/>
          </a:xfrm>
        </p:grpSpPr>
        <p:sp>
          <p:nvSpPr>
            <p:cNvPr id="6813" name="Google Shape;6813;p8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4" name="Google Shape;6814;p80"/>
            <p:cNvGrpSpPr/>
            <p:nvPr/>
          </p:nvGrpSpPr>
          <p:grpSpPr>
            <a:xfrm>
              <a:off x="1706078" y="2092648"/>
              <a:ext cx="660913" cy="575241"/>
              <a:chOff x="1706078" y="2092648"/>
              <a:chExt cx="660913" cy="575241"/>
            </a:xfrm>
          </p:grpSpPr>
          <p:sp>
            <p:nvSpPr>
              <p:cNvPr id="6815" name="Google Shape;6815;p8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18" name="Google Shape;6818;p80"/>
          <p:cNvGrpSpPr/>
          <p:nvPr/>
        </p:nvGrpSpPr>
        <p:grpSpPr>
          <a:xfrm>
            <a:off x="6318542" y="1171856"/>
            <a:ext cx="1317459" cy="684168"/>
            <a:chOff x="238125" y="999450"/>
            <a:chExt cx="7140700" cy="3708225"/>
          </a:xfrm>
        </p:grpSpPr>
        <p:sp>
          <p:nvSpPr>
            <p:cNvPr id="6819" name="Google Shape;6819;p8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831"/>
        <p:cNvGrpSpPr/>
        <p:nvPr/>
      </p:nvGrpSpPr>
      <p:grpSpPr>
        <a:xfrm>
          <a:off x="0" y="0"/>
          <a:ext cx="0" cy="0"/>
          <a:chOff x="0" y="0"/>
          <a:chExt cx="0" cy="0"/>
        </a:xfrm>
      </p:grpSpPr>
      <p:grpSp>
        <p:nvGrpSpPr>
          <p:cNvPr id="6832" name="Google Shape;6832;p81"/>
          <p:cNvGrpSpPr/>
          <p:nvPr/>
        </p:nvGrpSpPr>
        <p:grpSpPr>
          <a:xfrm>
            <a:off x="729238" y="1179665"/>
            <a:ext cx="1636117" cy="1526144"/>
            <a:chOff x="729238" y="1179665"/>
            <a:chExt cx="1636117" cy="1526144"/>
          </a:xfrm>
        </p:grpSpPr>
        <p:grpSp>
          <p:nvGrpSpPr>
            <p:cNvPr id="6833" name="Google Shape;6833;p81"/>
            <p:cNvGrpSpPr/>
            <p:nvPr/>
          </p:nvGrpSpPr>
          <p:grpSpPr>
            <a:xfrm>
              <a:off x="729238" y="1179665"/>
              <a:ext cx="80700" cy="1526144"/>
              <a:chOff x="729238" y="1179665"/>
              <a:chExt cx="80700" cy="1526144"/>
            </a:xfrm>
          </p:grpSpPr>
          <p:sp>
            <p:nvSpPr>
              <p:cNvPr id="6834" name="Google Shape;6834;p8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81"/>
            <p:cNvGrpSpPr/>
            <p:nvPr/>
          </p:nvGrpSpPr>
          <p:grpSpPr>
            <a:xfrm>
              <a:off x="903098" y="1179665"/>
              <a:ext cx="80700" cy="1526144"/>
              <a:chOff x="903098" y="1179665"/>
              <a:chExt cx="80700" cy="1526144"/>
            </a:xfrm>
          </p:grpSpPr>
          <p:sp>
            <p:nvSpPr>
              <p:cNvPr id="6845" name="Google Shape;6845;p8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81"/>
            <p:cNvGrpSpPr/>
            <p:nvPr/>
          </p:nvGrpSpPr>
          <p:grpSpPr>
            <a:xfrm>
              <a:off x="1076958" y="1179665"/>
              <a:ext cx="80700" cy="1526144"/>
              <a:chOff x="1076958" y="1179665"/>
              <a:chExt cx="80700" cy="1526144"/>
            </a:xfrm>
          </p:grpSpPr>
          <p:sp>
            <p:nvSpPr>
              <p:cNvPr id="6856" name="Google Shape;6856;p8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6" name="Google Shape;6866;p81"/>
            <p:cNvGrpSpPr/>
            <p:nvPr/>
          </p:nvGrpSpPr>
          <p:grpSpPr>
            <a:xfrm>
              <a:off x="1247707" y="1179665"/>
              <a:ext cx="80700" cy="1526144"/>
              <a:chOff x="1247707" y="1179665"/>
              <a:chExt cx="80700" cy="1526144"/>
            </a:xfrm>
          </p:grpSpPr>
          <p:sp>
            <p:nvSpPr>
              <p:cNvPr id="6867" name="Google Shape;6867;p8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81"/>
            <p:cNvGrpSpPr/>
            <p:nvPr/>
          </p:nvGrpSpPr>
          <p:grpSpPr>
            <a:xfrm>
              <a:off x="1421567" y="1179665"/>
              <a:ext cx="80700" cy="1526144"/>
              <a:chOff x="1421567" y="1179665"/>
              <a:chExt cx="80700" cy="1526144"/>
            </a:xfrm>
          </p:grpSpPr>
          <p:sp>
            <p:nvSpPr>
              <p:cNvPr id="6878" name="Google Shape;6878;p8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81"/>
            <p:cNvGrpSpPr/>
            <p:nvPr/>
          </p:nvGrpSpPr>
          <p:grpSpPr>
            <a:xfrm>
              <a:off x="1592327" y="1179665"/>
              <a:ext cx="80700" cy="1526144"/>
              <a:chOff x="1592327" y="1179665"/>
              <a:chExt cx="80700" cy="1526144"/>
            </a:xfrm>
          </p:grpSpPr>
          <p:sp>
            <p:nvSpPr>
              <p:cNvPr id="6889" name="Google Shape;6889;p8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81"/>
            <p:cNvGrpSpPr/>
            <p:nvPr/>
          </p:nvGrpSpPr>
          <p:grpSpPr>
            <a:xfrm>
              <a:off x="1766187" y="1179665"/>
              <a:ext cx="80700" cy="1526144"/>
              <a:chOff x="1766187" y="1179665"/>
              <a:chExt cx="80700" cy="1526144"/>
            </a:xfrm>
          </p:grpSpPr>
          <p:sp>
            <p:nvSpPr>
              <p:cNvPr id="6900" name="Google Shape;6900;p8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0" name="Google Shape;6910;p81"/>
            <p:cNvGrpSpPr/>
            <p:nvPr/>
          </p:nvGrpSpPr>
          <p:grpSpPr>
            <a:xfrm>
              <a:off x="1936935" y="1179665"/>
              <a:ext cx="80700" cy="1526144"/>
              <a:chOff x="1936935" y="1179665"/>
              <a:chExt cx="80700" cy="1526144"/>
            </a:xfrm>
          </p:grpSpPr>
          <p:sp>
            <p:nvSpPr>
              <p:cNvPr id="6911" name="Google Shape;6911;p8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1" name="Google Shape;6921;p81"/>
            <p:cNvGrpSpPr/>
            <p:nvPr/>
          </p:nvGrpSpPr>
          <p:grpSpPr>
            <a:xfrm>
              <a:off x="2110795" y="1179665"/>
              <a:ext cx="80700" cy="1526144"/>
              <a:chOff x="2110795" y="1179665"/>
              <a:chExt cx="80700" cy="1526144"/>
            </a:xfrm>
          </p:grpSpPr>
          <p:sp>
            <p:nvSpPr>
              <p:cNvPr id="6922" name="Google Shape;6922;p8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81"/>
            <p:cNvGrpSpPr/>
            <p:nvPr/>
          </p:nvGrpSpPr>
          <p:grpSpPr>
            <a:xfrm>
              <a:off x="2284655" y="1179665"/>
              <a:ext cx="80700" cy="1526144"/>
              <a:chOff x="2284655" y="1179665"/>
              <a:chExt cx="80700" cy="1526144"/>
            </a:xfrm>
          </p:grpSpPr>
          <p:sp>
            <p:nvSpPr>
              <p:cNvPr id="6933" name="Google Shape;6933;p8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43" name="Google Shape;6943;p81"/>
          <p:cNvGrpSpPr/>
          <p:nvPr/>
        </p:nvGrpSpPr>
        <p:grpSpPr>
          <a:xfrm>
            <a:off x="2623904" y="1198803"/>
            <a:ext cx="1364248" cy="1102133"/>
            <a:chOff x="2623904" y="1198803"/>
            <a:chExt cx="1364248" cy="1102133"/>
          </a:xfrm>
        </p:grpSpPr>
        <p:grpSp>
          <p:nvGrpSpPr>
            <p:cNvPr id="6944" name="Google Shape;6944;p81"/>
            <p:cNvGrpSpPr/>
            <p:nvPr/>
          </p:nvGrpSpPr>
          <p:grpSpPr>
            <a:xfrm>
              <a:off x="2623907" y="1198803"/>
              <a:ext cx="1364245" cy="273000"/>
              <a:chOff x="2623907" y="1198803"/>
              <a:chExt cx="1364245" cy="273000"/>
            </a:xfrm>
          </p:grpSpPr>
          <p:sp>
            <p:nvSpPr>
              <p:cNvPr id="6945" name="Google Shape;6945;p8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81"/>
            <p:cNvGrpSpPr/>
            <p:nvPr/>
          </p:nvGrpSpPr>
          <p:grpSpPr>
            <a:xfrm>
              <a:off x="2623904" y="1476964"/>
              <a:ext cx="1364245" cy="273000"/>
              <a:chOff x="2623904" y="1476964"/>
              <a:chExt cx="1364245" cy="273000"/>
            </a:xfrm>
          </p:grpSpPr>
          <p:sp>
            <p:nvSpPr>
              <p:cNvPr id="6951" name="Google Shape;6951;p8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81"/>
            <p:cNvGrpSpPr/>
            <p:nvPr/>
          </p:nvGrpSpPr>
          <p:grpSpPr>
            <a:xfrm>
              <a:off x="2623907" y="1749775"/>
              <a:ext cx="1364245" cy="273000"/>
              <a:chOff x="2623907" y="1749775"/>
              <a:chExt cx="1364245" cy="273000"/>
            </a:xfrm>
          </p:grpSpPr>
          <p:sp>
            <p:nvSpPr>
              <p:cNvPr id="6957" name="Google Shape;6957;p8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81"/>
            <p:cNvGrpSpPr/>
            <p:nvPr/>
          </p:nvGrpSpPr>
          <p:grpSpPr>
            <a:xfrm>
              <a:off x="2623904" y="2027936"/>
              <a:ext cx="1364245" cy="273000"/>
              <a:chOff x="2623904" y="2027936"/>
              <a:chExt cx="1364245" cy="273000"/>
            </a:xfrm>
          </p:grpSpPr>
          <p:sp>
            <p:nvSpPr>
              <p:cNvPr id="6963" name="Google Shape;6963;p8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68" name="Google Shape;6968;p81"/>
          <p:cNvGrpSpPr/>
          <p:nvPr/>
        </p:nvGrpSpPr>
        <p:grpSpPr>
          <a:xfrm>
            <a:off x="2613365" y="2657876"/>
            <a:ext cx="1387541" cy="159124"/>
            <a:chOff x="3200660" y="2180272"/>
            <a:chExt cx="2563824" cy="378237"/>
          </a:xfrm>
        </p:grpSpPr>
        <p:sp>
          <p:nvSpPr>
            <p:cNvPr id="6969" name="Google Shape;6969;p8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81"/>
          <p:cNvGrpSpPr/>
          <p:nvPr/>
        </p:nvGrpSpPr>
        <p:grpSpPr>
          <a:xfrm>
            <a:off x="2609890" y="2935640"/>
            <a:ext cx="1390502" cy="159625"/>
            <a:chOff x="3530150" y="2790075"/>
            <a:chExt cx="1962600" cy="225300"/>
          </a:xfrm>
        </p:grpSpPr>
        <p:sp>
          <p:nvSpPr>
            <p:cNvPr id="6988" name="Google Shape;6988;p8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0" name="Google Shape;6990;p81"/>
          <p:cNvGrpSpPr/>
          <p:nvPr/>
        </p:nvGrpSpPr>
        <p:grpSpPr>
          <a:xfrm>
            <a:off x="2609948" y="3213905"/>
            <a:ext cx="1411629" cy="154175"/>
            <a:chOff x="3558802" y="4011244"/>
            <a:chExt cx="1866000" cy="111600"/>
          </a:xfrm>
        </p:grpSpPr>
        <p:sp>
          <p:nvSpPr>
            <p:cNvPr id="6991" name="Google Shape;6991;p8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81"/>
          <p:cNvGrpSpPr/>
          <p:nvPr/>
        </p:nvGrpSpPr>
        <p:grpSpPr>
          <a:xfrm>
            <a:off x="2610235" y="2419475"/>
            <a:ext cx="1383503" cy="119761"/>
            <a:chOff x="3465975" y="2270258"/>
            <a:chExt cx="1986364" cy="171947"/>
          </a:xfrm>
        </p:grpSpPr>
        <p:sp>
          <p:nvSpPr>
            <p:cNvPr id="6994" name="Google Shape;6994;p8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81"/>
          <p:cNvGrpSpPr/>
          <p:nvPr/>
        </p:nvGrpSpPr>
        <p:grpSpPr>
          <a:xfrm>
            <a:off x="2621243" y="3783248"/>
            <a:ext cx="1369531" cy="195460"/>
            <a:chOff x="723300" y="4253549"/>
            <a:chExt cx="2276482" cy="324900"/>
          </a:xfrm>
        </p:grpSpPr>
        <p:sp>
          <p:nvSpPr>
            <p:cNvPr id="7003" name="Google Shape;7003;p8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81"/>
          <p:cNvGrpSpPr/>
          <p:nvPr/>
        </p:nvGrpSpPr>
        <p:grpSpPr>
          <a:xfrm>
            <a:off x="2610803" y="3484489"/>
            <a:ext cx="1389066" cy="180119"/>
            <a:chOff x="705948" y="3788465"/>
            <a:chExt cx="2308953" cy="299400"/>
          </a:xfrm>
        </p:grpSpPr>
        <p:sp>
          <p:nvSpPr>
            <p:cNvPr id="7009" name="Google Shape;7009;p8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81"/>
          <p:cNvGrpSpPr/>
          <p:nvPr/>
        </p:nvGrpSpPr>
        <p:grpSpPr>
          <a:xfrm>
            <a:off x="4207794" y="2088443"/>
            <a:ext cx="1433821" cy="191501"/>
            <a:chOff x="4273350" y="2088443"/>
            <a:chExt cx="1433821" cy="191501"/>
          </a:xfrm>
        </p:grpSpPr>
        <p:grpSp>
          <p:nvGrpSpPr>
            <p:cNvPr id="7015" name="Google Shape;7015;p81"/>
            <p:cNvGrpSpPr/>
            <p:nvPr/>
          </p:nvGrpSpPr>
          <p:grpSpPr>
            <a:xfrm>
              <a:off x="4273350" y="2088443"/>
              <a:ext cx="1433821" cy="0"/>
              <a:chOff x="5224975" y="2962250"/>
              <a:chExt cx="1544400" cy="0"/>
            </a:xfrm>
          </p:grpSpPr>
          <p:cxnSp>
            <p:nvCxnSpPr>
              <p:cNvPr id="7016" name="Google Shape;7016;p8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017" name="Google Shape;7017;p8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018" name="Google Shape;7018;p81"/>
            <p:cNvGrpSpPr/>
            <p:nvPr/>
          </p:nvGrpSpPr>
          <p:grpSpPr>
            <a:xfrm>
              <a:off x="4273350" y="2279944"/>
              <a:ext cx="1433821" cy="0"/>
              <a:chOff x="5224975" y="2962250"/>
              <a:chExt cx="1544400" cy="0"/>
            </a:xfrm>
          </p:grpSpPr>
          <p:cxnSp>
            <p:nvCxnSpPr>
              <p:cNvPr id="7019" name="Google Shape;7019;p8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020" name="Google Shape;7020;p8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021" name="Google Shape;7021;p81"/>
          <p:cNvGrpSpPr/>
          <p:nvPr/>
        </p:nvGrpSpPr>
        <p:grpSpPr>
          <a:xfrm>
            <a:off x="2658741" y="4097347"/>
            <a:ext cx="1304609" cy="294074"/>
            <a:chOff x="2658741" y="4097347"/>
            <a:chExt cx="1304609" cy="294074"/>
          </a:xfrm>
        </p:grpSpPr>
        <p:grpSp>
          <p:nvGrpSpPr>
            <p:cNvPr id="7022" name="Google Shape;7022;p81"/>
            <p:cNvGrpSpPr/>
            <p:nvPr/>
          </p:nvGrpSpPr>
          <p:grpSpPr>
            <a:xfrm>
              <a:off x="2658741" y="4097347"/>
              <a:ext cx="118572" cy="294074"/>
              <a:chOff x="3343310" y="4475555"/>
              <a:chExt cx="127717" cy="316753"/>
            </a:xfrm>
          </p:grpSpPr>
          <p:sp>
            <p:nvSpPr>
              <p:cNvPr id="7023" name="Google Shape;7023;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5" name="Google Shape;7025;p81"/>
            <p:cNvGrpSpPr/>
            <p:nvPr/>
          </p:nvGrpSpPr>
          <p:grpSpPr>
            <a:xfrm>
              <a:off x="3815519" y="4098388"/>
              <a:ext cx="147831" cy="291991"/>
              <a:chOff x="3527539" y="4476677"/>
              <a:chExt cx="159232" cy="314510"/>
            </a:xfrm>
          </p:grpSpPr>
          <p:sp>
            <p:nvSpPr>
              <p:cNvPr id="7026" name="Google Shape;7026;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81"/>
            <p:cNvGrpSpPr/>
            <p:nvPr/>
          </p:nvGrpSpPr>
          <p:grpSpPr>
            <a:xfrm>
              <a:off x="3511696" y="4098388"/>
              <a:ext cx="147831" cy="291991"/>
              <a:chOff x="3527539" y="4476677"/>
              <a:chExt cx="159232" cy="314510"/>
            </a:xfrm>
          </p:grpSpPr>
          <p:sp>
            <p:nvSpPr>
              <p:cNvPr id="7029" name="Google Shape;7029;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81"/>
            <p:cNvGrpSpPr/>
            <p:nvPr/>
          </p:nvGrpSpPr>
          <p:grpSpPr>
            <a:xfrm>
              <a:off x="3207874" y="4098388"/>
              <a:ext cx="147831" cy="291991"/>
              <a:chOff x="3527539" y="4476677"/>
              <a:chExt cx="159232" cy="314510"/>
            </a:xfrm>
          </p:grpSpPr>
          <p:sp>
            <p:nvSpPr>
              <p:cNvPr id="7032" name="Google Shape;7032;p8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81"/>
            <p:cNvGrpSpPr/>
            <p:nvPr/>
          </p:nvGrpSpPr>
          <p:grpSpPr>
            <a:xfrm>
              <a:off x="2933305" y="4097347"/>
              <a:ext cx="118572" cy="294074"/>
              <a:chOff x="3343310" y="4475555"/>
              <a:chExt cx="127717" cy="316753"/>
            </a:xfrm>
          </p:grpSpPr>
          <p:sp>
            <p:nvSpPr>
              <p:cNvPr id="7035" name="Google Shape;7035;p8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7" name="Google Shape;7037;p81"/>
          <p:cNvGrpSpPr/>
          <p:nvPr/>
        </p:nvGrpSpPr>
        <p:grpSpPr>
          <a:xfrm>
            <a:off x="4209349" y="1176041"/>
            <a:ext cx="1430711" cy="751237"/>
            <a:chOff x="5159450" y="1919950"/>
            <a:chExt cx="1541050" cy="862500"/>
          </a:xfrm>
        </p:grpSpPr>
        <p:sp>
          <p:nvSpPr>
            <p:cNvPr id="7038" name="Google Shape;7038;p8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039" name="Google Shape;7039;p81"/>
            <p:cNvGrpSpPr/>
            <p:nvPr/>
          </p:nvGrpSpPr>
          <p:grpSpPr>
            <a:xfrm>
              <a:off x="5159450" y="1919950"/>
              <a:ext cx="1541050" cy="862500"/>
              <a:chOff x="5159450" y="1919950"/>
              <a:chExt cx="1541050" cy="862500"/>
            </a:xfrm>
          </p:grpSpPr>
          <p:cxnSp>
            <p:nvCxnSpPr>
              <p:cNvPr id="7040" name="Google Shape;7040;p8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041" name="Google Shape;7041;p8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042" name="Google Shape;7042;p81"/>
          <p:cNvGrpSpPr/>
          <p:nvPr/>
        </p:nvGrpSpPr>
        <p:grpSpPr>
          <a:xfrm>
            <a:off x="4257486" y="2439811"/>
            <a:ext cx="1334436" cy="967914"/>
            <a:chOff x="4294923" y="2439811"/>
            <a:chExt cx="1334436" cy="967914"/>
          </a:xfrm>
        </p:grpSpPr>
        <p:grpSp>
          <p:nvGrpSpPr>
            <p:cNvPr id="7043" name="Google Shape;7043;p81"/>
            <p:cNvGrpSpPr/>
            <p:nvPr/>
          </p:nvGrpSpPr>
          <p:grpSpPr>
            <a:xfrm>
              <a:off x="4960455" y="2469658"/>
              <a:ext cx="668904" cy="885524"/>
              <a:chOff x="4960455" y="2469658"/>
              <a:chExt cx="668904" cy="885524"/>
            </a:xfrm>
          </p:grpSpPr>
          <p:sp>
            <p:nvSpPr>
              <p:cNvPr id="7044" name="Google Shape;7044;p8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81"/>
            <p:cNvGrpSpPr/>
            <p:nvPr/>
          </p:nvGrpSpPr>
          <p:grpSpPr>
            <a:xfrm>
              <a:off x="4294923" y="2469658"/>
              <a:ext cx="668951" cy="885524"/>
              <a:chOff x="4294923" y="2469658"/>
              <a:chExt cx="668951" cy="885524"/>
            </a:xfrm>
          </p:grpSpPr>
          <p:sp>
            <p:nvSpPr>
              <p:cNvPr id="7051" name="Google Shape;7051;p8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7" name="Google Shape;7057;p8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8" name="Google Shape;7058;p81"/>
          <p:cNvGrpSpPr/>
          <p:nvPr/>
        </p:nvGrpSpPr>
        <p:grpSpPr>
          <a:xfrm>
            <a:off x="4243690" y="3494256"/>
            <a:ext cx="1430949" cy="897289"/>
            <a:chOff x="4351371" y="3547942"/>
            <a:chExt cx="1345130" cy="843475"/>
          </a:xfrm>
        </p:grpSpPr>
        <p:grpSp>
          <p:nvGrpSpPr>
            <p:cNvPr id="7059" name="Google Shape;7059;p81"/>
            <p:cNvGrpSpPr/>
            <p:nvPr/>
          </p:nvGrpSpPr>
          <p:grpSpPr>
            <a:xfrm>
              <a:off x="4351371" y="4209917"/>
              <a:ext cx="1345130" cy="181500"/>
              <a:chOff x="4351371" y="4209917"/>
              <a:chExt cx="1345130" cy="181500"/>
            </a:xfrm>
          </p:grpSpPr>
          <p:sp>
            <p:nvSpPr>
              <p:cNvPr id="7060" name="Google Shape;7060;p8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61" name="Google Shape;7061;p8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062" name="Google Shape;7062;p81"/>
            <p:cNvGrpSpPr/>
            <p:nvPr/>
          </p:nvGrpSpPr>
          <p:grpSpPr>
            <a:xfrm>
              <a:off x="4403010" y="3985221"/>
              <a:ext cx="1109518" cy="181500"/>
              <a:chOff x="4403010" y="3985221"/>
              <a:chExt cx="1109518" cy="181500"/>
            </a:xfrm>
          </p:grpSpPr>
          <p:sp>
            <p:nvSpPr>
              <p:cNvPr id="7063" name="Google Shape;7063;p8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64" name="Google Shape;7064;p8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065" name="Google Shape;7065;p81"/>
            <p:cNvGrpSpPr/>
            <p:nvPr/>
          </p:nvGrpSpPr>
          <p:grpSpPr>
            <a:xfrm>
              <a:off x="4618704" y="3766582"/>
              <a:ext cx="807858" cy="181500"/>
              <a:chOff x="4618704" y="3766582"/>
              <a:chExt cx="807858" cy="181500"/>
            </a:xfrm>
          </p:grpSpPr>
          <p:sp>
            <p:nvSpPr>
              <p:cNvPr id="7066" name="Google Shape;7066;p8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67" name="Google Shape;7067;p8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068" name="Google Shape;7068;p81"/>
            <p:cNvGrpSpPr/>
            <p:nvPr/>
          </p:nvGrpSpPr>
          <p:grpSpPr>
            <a:xfrm>
              <a:off x="4735238" y="3547942"/>
              <a:ext cx="462839" cy="181500"/>
              <a:chOff x="4735238" y="3547942"/>
              <a:chExt cx="462839" cy="181500"/>
            </a:xfrm>
          </p:grpSpPr>
          <p:sp>
            <p:nvSpPr>
              <p:cNvPr id="7069" name="Google Shape;7069;p8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70" name="Google Shape;7070;p8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071" name="Google Shape;7071;p81"/>
          <p:cNvGrpSpPr/>
          <p:nvPr/>
        </p:nvGrpSpPr>
        <p:grpSpPr>
          <a:xfrm>
            <a:off x="7420047" y="2429580"/>
            <a:ext cx="1020955" cy="928853"/>
            <a:chOff x="926675" y="238125"/>
            <a:chExt cx="5755100" cy="5232975"/>
          </a:xfrm>
        </p:grpSpPr>
        <p:sp>
          <p:nvSpPr>
            <p:cNvPr id="7072" name="Google Shape;7072;p8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81"/>
          <p:cNvGrpSpPr/>
          <p:nvPr/>
        </p:nvGrpSpPr>
        <p:grpSpPr>
          <a:xfrm>
            <a:off x="727421" y="2828315"/>
            <a:ext cx="1695374" cy="1560837"/>
            <a:chOff x="727421" y="2828315"/>
            <a:chExt cx="1695374" cy="1560837"/>
          </a:xfrm>
        </p:grpSpPr>
        <p:grpSp>
          <p:nvGrpSpPr>
            <p:cNvPr id="7077" name="Google Shape;7077;p81"/>
            <p:cNvGrpSpPr/>
            <p:nvPr/>
          </p:nvGrpSpPr>
          <p:grpSpPr>
            <a:xfrm>
              <a:off x="727421" y="2828315"/>
              <a:ext cx="1695374" cy="1560837"/>
              <a:chOff x="734799" y="2782450"/>
              <a:chExt cx="1571100" cy="1577400"/>
            </a:xfrm>
          </p:grpSpPr>
          <p:cxnSp>
            <p:nvCxnSpPr>
              <p:cNvPr id="7078" name="Google Shape;7078;p8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079" name="Google Shape;7079;p8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080" name="Google Shape;7080;p81"/>
            <p:cNvGrpSpPr/>
            <p:nvPr/>
          </p:nvGrpSpPr>
          <p:grpSpPr>
            <a:xfrm>
              <a:off x="819108" y="2882501"/>
              <a:ext cx="1556791" cy="1426186"/>
              <a:chOff x="819108" y="2882501"/>
              <a:chExt cx="1556791" cy="1426186"/>
            </a:xfrm>
          </p:grpSpPr>
          <p:grpSp>
            <p:nvGrpSpPr>
              <p:cNvPr id="7081" name="Google Shape;7081;p81"/>
              <p:cNvGrpSpPr/>
              <p:nvPr/>
            </p:nvGrpSpPr>
            <p:grpSpPr>
              <a:xfrm>
                <a:off x="819108" y="2882501"/>
                <a:ext cx="103104" cy="1426186"/>
                <a:chOff x="4674013" y="3100904"/>
                <a:chExt cx="122758" cy="1698043"/>
              </a:xfrm>
            </p:grpSpPr>
            <p:sp>
              <p:nvSpPr>
                <p:cNvPr id="7082" name="Google Shape;7082;p8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81"/>
              <p:cNvGrpSpPr/>
              <p:nvPr/>
            </p:nvGrpSpPr>
            <p:grpSpPr>
              <a:xfrm>
                <a:off x="1062475" y="2882501"/>
                <a:ext cx="103104" cy="1426186"/>
                <a:chOff x="4940438" y="3100904"/>
                <a:chExt cx="122758" cy="1698043"/>
              </a:xfrm>
            </p:grpSpPr>
            <p:sp>
              <p:nvSpPr>
                <p:cNvPr id="7090" name="Google Shape;7090;p8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7" name="Google Shape;7097;p81"/>
              <p:cNvGrpSpPr/>
              <p:nvPr/>
            </p:nvGrpSpPr>
            <p:grpSpPr>
              <a:xfrm>
                <a:off x="1299324" y="2882501"/>
                <a:ext cx="103104" cy="1426186"/>
                <a:chOff x="5206863" y="3100904"/>
                <a:chExt cx="122758" cy="1698043"/>
              </a:xfrm>
            </p:grpSpPr>
            <p:sp>
              <p:nvSpPr>
                <p:cNvPr id="7098" name="Google Shape;7098;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81"/>
              <p:cNvGrpSpPr/>
              <p:nvPr/>
            </p:nvGrpSpPr>
            <p:grpSpPr>
              <a:xfrm>
                <a:off x="1786057" y="2882501"/>
                <a:ext cx="103104" cy="1426186"/>
                <a:chOff x="6006138" y="3143629"/>
                <a:chExt cx="122758" cy="1698043"/>
              </a:xfrm>
            </p:grpSpPr>
            <p:sp>
              <p:nvSpPr>
                <p:cNvPr id="7106" name="Google Shape;7106;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81"/>
              <p:cNvGrpSpPr/>
              <p:nvPr/>
            </p:nvGrpSpPr>
            <p:grpSpPr>
              <a:xfrm>
                <a:off x="2029422" y="2882501"/>
                <a:ext cx="103104" cy="1426186"/>
                <a:chOff x="6805413" y="3100904"/>
                <a:chExt cx="122758" cy="1698043"/>
              </a:xfrm>
            </p:grpSpPr>
            <p:sp>
              <p:nvSpPr>
                <p:cNvPr id="7114" name="Google Shape;7114;p8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81"/>
              <p:cNvGrpSpPr/>
              <p:nvPr/>
            </p:nvGrpSpPr>
            <p:grpSpPr>
              <a:xfrm>
                <a:off x="2272795" y="2882501"/>
                <a:ext cx="103104" cy="1426186"/>
                <a:chOff x="5206863" y="3100904"/>
                <a:chExt cx="122758" cy="1698043"/>
              </a:xfrm>
            </p:grpSpPr>
            <p:sp>
              <p:nvSpPr>
                <p:cNvPr id="7122" name="Google Shape;7122;p8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81"/>
              <p:cNvGrpSpPr/>
              <p:nvPr/>
            </p:nvGrpSpPr>
            <p:grpSpPr>
              <a:xfrm>
                <a:off x="1542694" y="2882501"/>
                <a:ext cx="103104" cy="1426186"/>
                <a:chOff x="6006138" y="3143629"/>
                <a:chExt cx="122758" cy="1698043"/>
              </a:xfrm>
            </p:grpSpPr>
            <p:sp>
              <p:nvSpPr>
                <p:cNvPr id="7130" name="Google Shape;7130;p8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137" name="Google Shape;7137;p81"/>
          <p:cNvGrpSpPr/>
          <p:nvPr/>
        </p:nvGrpSpPr>
        <p:grpSpPr>
          <a:xfrm>
            <a:off x="5683472" y="3518037"/>
            <a:ext cx="2749952" cy="870677"/>
            <a:chOff x="238125" y="1725700"/>
            <a:chExt cx="7139025" cy="2260325"/>
          </a:xfrm>
        </p:grpSpPr>
        <p:sp>
          <p:nvSpPr>
            <p:cNvPr id="7138" name="Google Shape;7138;p8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8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81"/>
          <p:cNvGrpSpPr/>
          <p:nvPr/>
        </p:nvGrpSpPr>
        <p:grpSpPr>
          <a:xfrm>
            <a:off x="5953636" y="2459783"/>
            <a:ext cx="1105452" cy="916747"/>
            <a:chOff x="5249100" y="1210600"/>
            <a:chExt cx="3502700" cy="2904775"/>
          </a:xfrm>
        </p:grpSpPr>
        <p:sp>
          <p:nvSpPr>
            <p:cNvPr id="7149" name="Google Shape;7149;p8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3" name="Google Shape;7153;p8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154" name="Google Shape;7154;p8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155" name="Google Shape;7155;p8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156" name="Google Shape;7156;p8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157" name="Google Shape;7157;p8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81"/>
          <p:cNvGrpSpPr/>
          <p:nvPr/>
        </p:nvGrpSpPr>
        <p:grpSpPr>
          <a:xfrm>
            <a:off x="7136183" y="1179201"/>
            <a:ext cx="1304650" cy="1124856"/>
            <a:chOff x="7287122" y="1165658"/>
            <a:chExt cx="1219413" cy="1051365"/>
          </a:xfrm>
        </p:grpSpPr>
        <p:grpSp>
          <p:nvGrpSpPr>
            <p:cNvPr id="7159" name="Google Shape;7159;p81"/>
            <p:cNvGrpSpPr/>
            <p:nvPr/>
          </p:nvGrpSpPr>
          <p:grpSpPr>
            <a:xfrm>
              <a:off x="7287122" y="1969723"/>
              <a:ext cx="1219413" cy="247300"/>
              <a:chOff x="7287122" y="1969723"/>
              <a:chExt cx="1219413" cy="247300"/>
            </a:xfrm>
          </p:grpSpPr>
          <p:sp>
            <p:nvSpPr>
              <p:cNvPr id="7160" name="Google Shape;7160;p8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1" name="Google Shape;7161;p81"/>
              <p:cNvGrpSpPr/>
              <p:nvPr/>
            </p:nvGrpSpPr>
            <p:grpSpPr>
              <a:xfrm>
                <a:off x="7287122" y="2063892"/>
                <a:ext cx="1151753" cy="73428"/>
                <a:chOff x="7287122" y="2063892"/>
                <a:chExt cx="1151753" cy="73428"/>
              </a:xfrm>
            </p:grpSpPr>
            <p:sp>
              <p:nvSpPr>
                <p:cNvPr id="7162" name="Google Shape;7162;p8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63" name="Google Shape;7163;p8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164" name="Google Shape;7164;p81"/>
            <p:cNvGrpSpPr/>
            <p:nvPr/>
          </p:nvGrpSpPr>
          <p:grpSpPr>
            <a:xfrm>
              <a:off x="7287122" y="1712201"/>
              <a:ext cx="1219403" cy="246767"/>
              <a:chOff x="7287122" y="1712201"/>
              <a:chExt cx="1219403" cy="246767"/>
            </a:xfrm>
          </p:grpSpPr>
          <p:sp>
            <p:nvSpPr>
              <p:cNvPr id="7165" name="Google Shape;7165;p8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6" name="Google Shape;7166;p81"/>
              <p:cNvGrpSpPr/>
              <p:nvPr/>
            </p:nvGrpSpPr>
            <p:grpSpPr>
              <a:xfrm>
                <a:off x="7287122" y="1842861"/>
                <a:ext cx="1005303" cy="73419"/>
                <a:chOff x="7287122" y="1842861"/>
                <a:chExt cx="1005303" cy="73419"/>
              </a:xfrm>
            </p:grpSpPr>
            <p:sp>
              <p:nvSpPr>
                <p:cNvPr id="7167" name="Google Shape;7167;p8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68" name="Google Shape;7168;p8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169" name="Google Shape;7169;p81"/>
            <p:cNvGrpSpPr/>
            <p:nvPr/>
          </p:nvGrpSpPr>
          <p:grpSpPr>
            <a:xfrm>
              <a:off x="7287122" y="1447520"/>
              <a:ext cx="1219403" cy="286667"/>
              <a:chOff x="7287122" y="1447520"/>
              <a:chExt cx="1219403" cy="286667"/>
            </a:xfrm>
          </p:grpSpPr>
          <p:sp>
            <p:nvSpPr>
              <p:cNvPr id="7170" name="Google Shape;7170;p8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1" name="Google Shape;7171;p81"/>
              <p:cNvGrpSpPr/>
              <p:nvPr/>
            </p:nvGrpSpPr>
            <p:grpSpPr>
              <a:xfrm>
                <a:off x="7287122" y="1581977"/>
                <a:ext cx="852803" cy="73428"/>
                <a:chOff x="7287122" y="1581977"/>
                <a:chExt cx="852803" cy="73428"/>
              </a:xfrm>
            </p:grpSpPr>
            <p:sp>
              <p:nvSpPr>
                <p:cNvPr id="7172" name="Google Shape;7172;p8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73" name="Google Shape;7173;p8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174" name="Google Shape;7174;p81"/>
            <p:cNvGrpSpPr/>
            <p:nvPr/>
          </p:nvGrpSpPr>
          <p:grpSpPr>
            <a:xfrm>
              <a:off x="7287122" y="1165658"/>
              <a:ext cx="1219403" cy="344253"/>
              <a:chOff x="7287122" y="1165658"/>
              <a:chExt cx="1219403" cy="344253"/>
            </a:xfrm>
          </p:grpSpPr>
          <p:sp>
            <p:nvSpPr>
              <p:cNvPr id="7175" name="Google Shape;7175;p8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76" name="Google Shape;7176;p81"/>
              <p:cNvGrpSpPr/>
              <p:nvPr/>
            </p:nvGrpSpPr>
            <p:grpSpPr>
              <a:xfrm>
                <a:off x="7287122" y="1341025"/>
                <a:ext cx="695703" cy="73419"/>
                <a:chOff x="7287122" y="1341025"/>
                <a:chExt cx="695703" cy="73419"/>
              </a:xfrm>
            </p:grpSpPr>
            <p:sp>
              <p:nvSpPr>
                <p:cNvPr id="7177" name="Google Shape;7177;p8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78" name="Google Shape;7178;p8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179" name="Google Shape;7179;p81"/>
          <p:cNvGrpSpPr/>
          <p:nvPr/>
        </p:nvGrpSpPr>
        <p:grpSpPr>
          <a:xfrm>
            <a:off x="5802676" y="1185224"/>
            <a:ext cx="1397729" cy="1098540"/>
            <a:chOff x="5900602" y="1193063"/>
            <a:chExt cx="1299851" cy="1021707"/>
          </a:xfrm>
        </p:grpSpPr>
        <p:grpSp>
          <p:nvGrpSpPr>
            <p:cNvPr id="7180" name="Google Shape;7180;p81"/>
            <p:cNvGrpSpPr/>
            <p:nvPr/>
          </p:nvGrpSpPr>
          <p:grpSpPr>
            <a:xfrm>
              <a:off x="6520337" y="1193063"/>
              <a:ext cx="341815" cy="799959"/>
              <a:chOff x="6520337" y="1193063"/>
              <a:chExt cx="341815" cy="799959"/>
            </a:xfrm>
          </p:grpSpPr>
          <p:grpSp>
            <p:nvGrpSpPr>
              <p:cNvPr id="7181" name="Google Shape;7181;p81"/>
              <p:cNvGrpSpPr/>
              <p:nvPr/>
            </p:nvGrpSpPr>
            <p:grpSpPr>
              <a:xfrm>
                <a:off x="6520337" y="1589527"/>
                <a:ext cx="213950" cy="403494"/>
                <a:chOff x="6520337" y="1589527"/>
                <a:chExt cx="213950" cy="403494"/>
              </a:xfrm>
            </p:grpSpPr>
            <p:sp>
              <p:nvSpPr>
                <p:cNvPr id="7182" name="Google Shape;7182;p8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4" name="Google Shape;7184;p81"/>
              <p:cNvGrpSpPr/>
              <p:nvPr/>
            </p:nvGrpSpPr>
            <p:grpSpPr>
              <a:xfrm>
                <a:off x="6577204" y="1193063"/>
                <a:ext cx="284947" cy="464512"/>
                <a:chOff x="6577204" y="1193063"/>
                <a:chExt cx="284947" cy="464512"/>
              </a:xfrm>
            </p:grpSpPr>
            <p:sp>
              <p:nvSpPr>
                <p:cNvPr id="7185" name="Google Shape;7185;p8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86" name="Google Shape;7186;p8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187" name="Google Shape;7187;p81"/>
            <p:cNvGrpSpPr/>
            <p:nvPr/>
          </p:nvGrpSpPr>
          <p:grpSpPr>
            <a:xfrm>
              <a:off x="6238903" y="1193063"/>
              <a:ext cx="300475" cy="900152"/>
              <a:chOff x="6238903" y="1193063"/>
              <a:chExt cx="300475" cy="900152"/>
            </a:xfrm>
          </p:grpSpPr>
          <p:grpSp>
            <p:nvGrpSpPr>
              <p:cNvPr id="7188" name="Google Shape;7188;p81"/>
              <p:cNvGrpSpPr/>
              <p:nvPr/>
            </p:nvGrpSpPr>
            <p:grpSpPr>
              <a:xfrm>
                <a:off x="6290865" y="1489315"/>
                <a:ext cx="248514" cy="603900"/>
                <a:chOff x="6290865" y="1489315"/>
                <a:chExt cx="248514" cy="603900"/>
              </a:xfrm>
            </p:grpSpPr>
            <p:sp>
              <p:nvSpPr>
                <p:cNvPr id="7189" name="Google Shape;7189;p8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1" name="Google Shape;7191;p81"/>
              <p:cNvGrpSpPr/>
              <p:nvPr/>
            </p:nvGrpSpPr>
            <p:grpSpPr>
              <a:xfrm>
                <a:off x="6238903" y="1193063"/>
                <a:ext cx="284947" cy="333087"/>
                <a:chOff x="6238903" y="1193063"/>
                <a:chExt cx="284947" cy="333087"/>
              </a:xfrm>
            </p:grpSpPr>
            <p:sp>
              <p:nvSpPr>
                <p:cNvPr id="7192" name="Google Shape;7192;p8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93" name="Google Shape;7193;p8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194" name="Google Shape;7194;p81"/>
            <p:cNvGrpSpPr/>
            <p:nvPr/>
          </p:nvGrpSpPr>
          <p:grpSpPr>
            <a:xfrm>
              <a:off x="5900602" y="1193063"/>
              <a:ext cx="444345" cy="1021707"/>
              <a:chOff x="5900602" y="1193063"/>
              <a:chExt cx="444345" cy="1021707"/>
            </a:xfrm>
          </p:grpSpPr>
          <p:grpSp>
            <p:nvGrpSpPr>
              <p:cNvPr id="7195" name="Google Shape;7195;p81"/>
              <p:cNvGrpSpPr/>
              <p:nvPr/>
            </p:nvGrpSpPr>
            <p:grpSpPr>
              <a:xfrm>
                <a:off x="6046501" y="1367785"/>
                <a:ext cx="298446" cy="846986"/>
                <a:chOff x="6046501" y="1367785"/>
                <a:chExt cx="298446" cy="846986"/>
              </a:xfrm>
            </p:grpSpPr>
            <p:sp>
              <p:nvSpPr>
                <p:cNvPr id="7196" name="Google Shape;7196;p8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81"/>
              <p:cNvGrpSpPr/>
              <p:nvPr/>
            </p:nvGrpSpPr>
            <p:grpSpPr>
              <a:xfrm>
                <a:off x="5900602" y="1193063"/>
                <a:ext cx="284947" cy="182312"/>
                <a:chOff x="5900602" y="1193063"/>
                <a:chExt cx="284947" cy="182312"/>
              </a:xfrm>
            </p:grpSpPr>
            <p:sp>
              <p:nvSpPr>
                <p:cNvPr id="7199" name="Google Shape;7199;p8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00" name="Google Shape;7200;p8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201" name="Google Shape;7201;p81"/>
            <p:cNvGrpSpPr/>
            <p:nvPr/>
          </p:nvGrpSpPr>
          <p:grpSpPr>
            <a:xfrm>
              <a:off x="6738300" y="1193063"/>
              <a:ext cx="462153" cy="707634"/>
              <a:chOff x="6738300" y="1193063"/>
              <a:chExt cx="462153" cy="707634"/>
            </a:xfrm>
          </p:grpSpPr>
          <p:grpSp>
            <p:nvGrpSpPr>
              <p:cNvPr id="7202" name="Google Shape;7202;p81"/>
              <p:cNvGrpSpPr/>
              <p:nvPr/>
            </p:nvGrpSpPr>
            <p:grpSpPr>
              <a:xfrm>
                <a:off x="6915505" y="1193063"/>
                <a:ext cx="284947" cy="597387"/>
                <a:chOff x="6915505" y="1193063"/>
                <a:chExt cx="284947" cy="597387"/>
              </a:xfrm>
            </p:grpSpPr>
            <p:sp>
              <p:nvSpPr>
                <p:cNvPr id="7203" name="Google Shape;7203;p8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204" name="Google Shape;7204;p8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205" name="Google Shape;7205;p81"/>
              <p:cNvGrpSpPr/>
              <p:nvPr/>
            </p:nvGrpSpPr>
            <p:grpSpPr>
              <a:xfrm>
                <a:off x="6738300" y="1684725"/>
                <a:ext cx="230066" cy="215971"/>
                <a:chOff x="6738300" y="1684725"/>
                <a:chExt cx="230066" cy="215971"/>
              </a:xfrm>
            </p:grpSpPr>
            <p:sp>
              <p:nvSpPr>
                <p:cNvPr id="7206" name="Google Shape;7206;p8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11"/>
        <p:cNvGrpSpPr/>
        <p:nvPr/>
      </p:nvGrpSpPr>
      <p:grpSpPr>
        <a:xfrm>
          <a:off x="0" y="0"/>
          <a:ext cx="0" cy="0"/>
          <a:chOff x="0" y="0"/>
          <a:chExt cx="0" cy="0"/>
        </a:xfrm>
      </p:grpSpPr>
      <p:sp>
        <p:nvSpPr>
          <p:cNvPr id="7212" name="Google Shape;7212;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7213" name="Google Shape;7213;p8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7214" name="Google Shape;7214;p82"/>
          <p:cNvGrpSpPr/>
          <p:nvPr/>
        </p:nvGrpSpPr>
        <p:grpSpPr>
          <a:xfrm>
            <a:off x="839307" y="2318098"/>
            <a:ext cx="387992" cy="329326"/>
            <a:chOff x="839307" y="2318098"/>
            <a:chExt cx="387992" cy="329326"/>
          </a:xfrm>
        </p:grpSpPr>
        <p:sp>
          <p:nvSpPr>
            <p:cNvPr id="7215" name="Google Shape;7215;p8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82"/>
          <p:cNvGrpSpPr/>
          <p:nvPr/>
        </p:nvGrpSpPr>
        <p:grpSpPr>
          <a:xfrm>
            <a:off x="1414990" y="2289671"/>
            <a:ext cx="387073" cy="385996"/>
            <a:chOff x="1414990" y="2289671"/>
            <a:chExt cx="387073" cy="385996"/>
          </a:xfrm>
        </p:grpSpPr>
        <p:sp>
          <p:nvSpPr>
            <p:cNvPr id="7226" name="Google Shape;7226;p8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82"/>
          <p:cNvGrpSpPr/>
          <p:nvPr/>
        </p:nvGrpSpPr>
        <p:grpSpPr>
          <a:xfrm>
            <a:off x="1989911" y="2306065"/>
            <a:ext cx="387099" cy="353207"/>
            <a:chOff x="1989911" y="2306065"/>
            <a:chExt cx="387099" cy="353207"/>
          </a:xfrm>
        </p:grpSpPr>
        <p:sp>
          <p:nvSpPr>
            <p:cNvPr id="7245" name="Google Shape;7245;p8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82"/>
          <p:cNvGrpSpPr/>
          <p:nvPr/>
        </p:nvGrpSpPr>
        <p:grpSpPr>
          <a:xfrm>
            <a:off x="2593102" y="2288778"/>
            <a:ext cx="204663" cy="363007"/>
            <a:chOff x="2593102" y="2288778"/>
            <a:chExt cx="204663" cy="363007"/>
          </a:xfrm>
        </p:grpSpPr>
        <p:sp>
          <p:nvSpPr>
            <p:cNvPr id="7253" name="Google Shape;7253;p8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82"/>
          <p:cNvGrpSpPr/>
          <p:nvPr/>
        </p:nvGrpSpPr>
        <p:grpSpPr>
          <a:xfrm>
            <a:off x="2970874" y="2329763"/>
            <a:ext cx="403651" cy="305996"/>
            <a:chOff x="2970874" y="2329763"/>
            <a:chExt cx="403651" cy="305996"/>
          </a:xfrm>
        </p:grpSpPr>
        <p:sp>
          <p:nvSpPr>
            <p:cNvPr id="7263" name="Google Shape;7263;p8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82"/>
          <p:cNvGrpSpPr/>
          <p:nvPr/>
        </p:nvGrpSpPr>
        <p:grpSpPr>
          <a:xfrm>
            <a:off x="3545795" y="2318755"/>
            <a:ext cx="387835" cy="327933"/>
            <a:chOff x="3545795" y="2318755"/>
            <a:chExt cx="387835" cy="327933"/>
          </a:xfrm>
        </p:grpSpPr>
        <p:sp>
          <p:nvSpPr>
            <p:cNvPr id="7273" name="Google Shape;7273;p8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76" name="Google Shape;7276;p82"/>
            <p:cNvGrpSpPr/>
            <p:nvPr/>
          </p:nvGrpSpPr>
          <p:grpSpPr>
            <a:xfrm>
              <a:off x="3545795" y="2322301"/>
              <a:ext cx="387835" cy="324387"/>
              <a:chOff x="3545795" y="2322301"/>
              <a:chExt cx="387835" cy="324387"/>
            </a:xfrm>
          </p:grpSpPr>
          <p:sp>
            <p:nvSpPr>
              <p:cNvPr id="7277" name="Google Shape;7277;p8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84" name="Google Shape;7284;p82"/>
          <p:cNvGrpSpPr/>
          <p:nvPr/>
        </p:nvGrpSpPr>
        <p:grpSpPr>
          <a:xfrm>
            <a:off x="4718468" y="2306984"/>
            <a:ext cx="364294" cy="351552"/>
            <a:chOff x="4718468" y="2306984"/>
            <a:chExt cx="364294" cy="351552"/>
          </a:xfrm>
        </p:grpSpPr>
        <p:sp>
          <p:nvSpPr>
            <p:cNvPr id="7285" name="Google Shape;7285;p8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82"/>
          <p:cNvGrpSpPr/>
          <p:nvPr/>
        </p:nvGrpSpPr>
        <p:grpSpPr>
          <a:xfrm>
            <a:off x="4147908" y="2303017"/>
            <a:ext cx="361194" cy="359355"/>
            <a:chOff x="4147908" y="2303017"/>
            <a:chExt cx="361194" cy="359355"/>
          </a:xfrm>
        </p:grpSpPr>
        <p:sp>
          <p:nvSpPr>
            <p:cNvPr id="7296" name="Google Shape;7296;p8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82"/>
          <p:cNvGrpSpPr/>
          <p:nvPr/>
        </p:nvGrpSpPr>
        <p:grpSpPr>
          <a:xfrm>
            <a:off x="5292128" y="2299891"/>
            <a:ext cx="367027" cy="365214"/>
            <a:chOff x="5292128" y="2299891"/>
            <a:chExt cx="367027" cy="365214"/>
          </a:xfrm>
        </p:grpSpPr>
        <p:sp>
          <p:nvSpPr>
            <p:cNvPr id="7311" name="Google Shape;7311;p8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82"/>
          <p:cNvGrpSpPr/>
          <p:nvPr/>
        </p:nvGrpSpPr>
        <p:grpSpPr>
          <a:xfrm>
            <a:off x="5873617" y="2309901"/>
            <a:ext cx="345720" cy="345720"/>
            <a:chOff x="5873617" y="2309901"/>
            <a:chExt cx="345720" cy="345720"/>
          </a:xfrm>
        </p:grpSpPr>
        <p:sp>
          <p:nvSpPr>
            <p:cNvPr id="7318" name="Google Shape;7318;p8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82"/>
          <p:cNvGrpSpPr/>
          <p:nvPr/>
        </p:nvGrpSpPr>
        <p:grpSpPr>
          <a:xfrm>
            <a:off x="6863329" y="2297710"/>
            <a:ext cx="391460" cy="370127"/>
            <a:chOff x="6863329" y="2297710"/>
            <a:chExt cx="391460" cy="370127"/>
          </a:xfrm>
        </p:grpSpPr>
        <p:sp>
          <p:nvSpPr>
            <p:cNvPr id="7338" name="Google Shape;7338;p8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82"/>
          <p:cNvGrpSpPr/>
          <p:nvPr/>
        </p:nvGrpSpPr>
        <p:grpSpPr>
          <a:xfrm>
            <a:off x="7421488" y="2318518"/>
            <a:ext cx="342620" cy="328459"/>
            <a:chOff x="7421488" y="2318518"/>
            <a:chExt cx="342620" cy="328459"/>
          </a:xfrm>
        </p:grpSpPr>
        <p:sp>
          <p:nvSpPr>
            <p:cNvPr id="7348" name="Google Shape;7348;p8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82"/>
          <p:cNvGrpSpPr/>
          <p:nvPr/>
        </p:nvGrpSpPr>
        <p:grpSpPr>
          <a:xfrm>
            <a:off x="2508373" y="2779889"/>
            <a:ext cx="337523" cy="337680"/>
            <a:chOff x="2508373" y="2779889"/>
            <a:chExt cx="337523" cy="337680"/>
          </a:xfrm>
        </p:grpSpPr>
        <p:sp>
          <p:nvSpPr>
            <p:cNvPr id="7356" name="Google Shape;7356;p8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82"/>
          <p:cNvGrpSpPr/>
          <p:nvPr/>
        </p:nvGrpSpPr>
        <p:grpSpPr>
          <a:xfrm>
            <a:off x="1884401" y="4141593"/>
            <a:ext cx="410613" cy="372229"/>
            <a:chOff x="1884401" y="4141593"/>
            <a:chExt cx="410613" cy="372229"/>
          </a:xfrm>
        </p:grpSpPr>
        <p:sp>
          <p:nvSpPr>
            <p:cNvPr id="7363" name="Google Shape;7363;p8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82"/>
          <p:cNvGrpSpPr/>
          <p:nvPr/>
        </p:nvGrpSpPr>
        <p:grpSpPr>
          <a:xfrm>
            <a:off x="1430832" y="2773689"/>
            <a:ext cx="294515" cy="349897"/>
            <a:chOff x="1430832" y="2773689"/>
            <a:chExt cx="294515" cy="349897"/>
          </a:xfrm>
        </p:grpSpPr>
        <p:sp>
          <p:nvSpPr>
            <p:cNvPr id="7371" name="Google Shape;7371;p8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4" name="Google Shape;7384;p82"/>
          <p:cNvGrpSpPr/>
          <p:nvPr/>
        </p:nvGrpSpPr>
        <p:grpSpPr>
          <a:xfrm>
            <a:off x="3082217" y="2788586"/>
            <a:ext cx="288866" cy="320236"/>
            <a:chOff x="3082217" y="2788586"/>
            <a:chExt cx="288866" cy="320236"/>
          </a:xfrm>
        </p:grpSpPr>
        <p:sp>
          <p:nvSpPr>
            <p:cNvPr id="7385" name="Google Shape;7385;p8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82"/>
          <p:cNvGrpSpPr/>
          <p:nvPr/>
        </p:nvGrpSpPr>
        <p:grpSpPr>
          <a:xfrm>
            <a:off x="3610557" y="2780704"/>
            <a:ext cx="325017" cy="336052"/>
            <a:chOff x="3610557" y="2780704"/>
            <a:chExt cx="325017" cy="336052"/>
          </a:xfrm>
        </p:grpSpPr>
        <p:sp>
          <p:nvSpPr>
            <p:cNvPr id="7393" name="Google Shape;7393;p8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82"/>
          <p:cNvGrpSpPr/>
          <p:nvPr/>
        </p:nvGrpSpPr>
        <p:grpSpPr>
          <a:xfrm>
            <a:off x="4179067" y="2811495"/>
            <a:ext cx="286475" cy="274390"/>
            <a:chOff x="4179067" y="2811495"/>
            <a:chExt cx="286475" cy="274390"/>
          </a:xfrm>
        </p:grpSpPr>
        <p:sp>
          <p:nvSpPr>
            <p:cNvPr id="7397" name="Google Shape;7397;p8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82"/>
          <p:cNvGrpSpPr/>
          <p:nvPr/>
        </p:nvGrpSpPr>
        <p:grpSpPr>
          <a:xfrm>
            <a:off x="4686757" y="2762156"/>
            <a:ext cx="371047" cy="374199"/>
            <a:chOff x="4686757" y="2762156"/>
            <a:chExt cx="371047" cy="374199"/>
          </a:xfrm>
        </p:grpSpPr>
        <p:sp>
          <p:nvSpPr>
            <p:cNvPr id="7407" name="Google Shape;7407;p8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82"/>
          <p:cNvGrpSpPr/>
          <p:nvPr/>
        </p:nvGrpSpPr>
        <p:grpSpPr>
          <a:xfrm>
            <a:off x="5221613" y="2784802"/>
            <a:ext cx="406567" cy="327855"/>
            <a:chOff x="5221613" y="2784802"/>
            <a:chExt cx="406567" cy="327855"/>
          </a:xfrm>
        </p:grpSpPr>
        <p:sp>
          <p:nvSpPr>
            <p:cNvPr id="7415" name="Google Shape;7415;p8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82"/>
          <p:cNvGrpSpPr/>
          <p:nvPr/>
        </p:nvGrpSpPr>
        <p:grpSpPr>
          <a:xfrm>
            <a:off x="5812586" y="2760921"/>
            <a:ext cx="303605" cy="375434"/>
            <a:chOff x="5812586" y="2760921"/>
            <a:chExt cx="303605" cy="375434"/>
          </a:xfrm>
        </p:grpSpPr>
        <p:sp>
          <p:nvSpPr>
            <p:cNvPr id="7446" name="Google Shape;7446;p8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2"/>
          <p:cNvGrpSpPr/>
          <p:nvPr/>
        </p:nvGrpSpPr>
        <p:grpSpPr>
          <a:xfrm>
            <a:off x="6334673" y="2759633"/>
            <a:ext cx="378508" cy="378166"/>
            <a:chOff x="6334673" y="2759633"/>
            <a:chExt cx="378508" cy="378166"/>
          </a:xfrm>
        </p:grpSpPr>
        <p:sp>
          <p:nvSpPr>
            <p:cNvPr id="7458" name="Google Shape;7458;p8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82"/>
          <p:cNvGrpSpPr/>
          <p:nvPr/>
        </p:nvGrpSpPr>
        <p:grpSpPr>
          <a:xfrm>
            <a:off x="8012645" y="2806477"/>
            <a:ext cx="319763" cy="284505"/>
            <a:chOff x="8012645" y="2806477"/>
            <a:chExt cx="319763" cy="284505"/>
          </a:xfrm>
        </p:grpSpPr>
        <p:sp>
          <p:nvSpPr>
            <p:cNvPr id="7463" name="Google Shape;7463;p8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82"/>
          <p:cNvGrpSpPr/>
          <p:nvPr/>
        </p:nvGrpSpPr>
        <p:grpSpPr>
          <a:xfrm>
            <a:off x="2454435" y="4162138"/>
            <a:ext cx="385339" cy="388071"/>
            <a:chOff x="2454435" y="4162138"/>
            <a:chExt cx="385339" cy="388071"/>
          </a:xfrm>
        </p:grpSpPr>
        <p:sp>
          <p:nvSpPr>
            <p:cNvPr id="7474" name="Google Shape;7474;p8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82"/>
          <p:cNvGrpSpPr/>
          <p:nvPr/>
        </p:nvGrpSpPr>
        <p:grpSpPr>
          <a:xfrm>
            <a:off x="3601939" y="4161192"/>
            <a:ext cx="275178" cy="388912"/>
            <a:chOff x="3601939" y="4161192"/>
            <a:chExt cx="275178" cy="388912"/>
          </a:xfrm>
        </p:grpSpPr>
        <p:sp>
          <p:nvSpPr>
            <p:cNvPr id="7486" name="Google Shape;7486;p8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6" name="Google Shape;7496;p82"/>
          <p:cNvGrpSpPr/>
          <p:nvPr/>
        </p:nvGrpSpPr>
        <p:grpSpPr>
          <a:xfrm>
            <a:off x="836023" y="3215146"/>
            <a:ext cx="375802" cy="371677"/>
            <a:chOff x="836023" y="3215146"/>
            <a:chExt cx="375802" cy="371677"/>
          </a:xfrm>
        </p:grpSpPr>
        <p:sp>
          <p:nvSpPr>
            <p:cNvPr id="7497" name="Google Shape;7497;p8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8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82"/>
          <p:cNvGrpSpPr/>
          <p:nvPr/>
        </p:nvGrpSpPr>
        <p:grpSpPr>
          <a:xfrm>
            <a:off x="1356297" y="3210890"/>
            <a:ext cx="431368" cy="380189"/>
            <a:chOff x="1356297" y="3210890"/>
            <a:chExt cx="431368" cy="380189"/>
          </a:xfrm>
        </p:grpSpPr>
        <p:sp>
          <p:nvSpPr>
            <p:cNvPr id="7514" name="Google Shape;7514;p8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8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8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82"/>
          <p:cNvGrpSpPr/>
          <p:nvPr/>
        </p:nvGrpSpPr>
        <p:grpSpPr>
          <a:xfrm>
            <a:off x="1903737" y="3215540"/>
            <a:ext cx="411874" cy="370731"/>
            <a:chOff x="1903737" y="3215540"/>
            <a:chExt cx="411874" cy="370731"/>
          </a:xfrm>
        </p:grpSpPr>
        <p:sp>
          <p:nvSpPr>
            <p:cNvPr id="7528" name="Google Shape;7528;p8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8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8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82"/>
          <p:cNvGrpSpPr/>
          <p:nvPr/>
        </p:nvGrpSpPr>
        <p:grpSpPr>
          <a:xfrm>
            <a:off x="2468465" y="3248854"/>
            <a:ext cx="397818" cy="304078"/>
            <a:chOff x="2468465" y="3248854"/>
            <a:chExt cx="397818" cy="304078"/>
          </a:xfrm>
        </p:grpSpPr>
        <p:sp>
          <p:nvSpPr>
            <p:cNvPr id="7538" name="Google Shape;7538;p8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8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4" name="Google Shape;7544;p82"/>
          <p:cNvGrpSpPr/>
          <p:nvPr/>
        </p:nvGrpSpPr>
        <p:grpSpPr>
          <a:xfrm>
            <a:off x="3017166" y="3216013"/>
            <a:ext cx="394376" cy="369812"/>
            <a:chOff x="3017166" y="3216013"/>
            <a:chExt cx="394376" cy="369812"/>
          </a:xfrm>
        </p:grpSpPr>
        <p:sp>
          <p:nvSpPr>
            <p:cNvPr id="7545" name="Google Shape;7545;p8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7" name="Google Shape;7547;p82"/>
          <p:cNvGrpSpPr/>
          <p:nvPr/>
        </p:nvGrpSpPr>
        <p:grpSpPr>
          <a:xfrm>
            <a:off x="4210043" y="3213228"/>
            <a:ext cx="199014" cy="375408"/>
            <a:chOff x="4210043" y="3213228"/>
            <a:chExt cx="199014" cy="375408"/>
          </a:xfrm>
        </p:grpSpPr>
        <p:sp>
          <p:nvSpPr>
            <p:cNvPr id="7548" name="Google Shape;7548;p8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8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8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8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82"/>
          <p:cNvGrpSpPr/>
          <p:nvPr/>
        </p:nvGrpSpPr>
        <p:grpSpPr>
          <a:xfrm>
            <a:off x="4818146" y="3203323"/>
            <a:ext cx="77845" cy="395165"/>
            <a:chOff x="4818146" y="3203323"/>
            <a:chExt cx="77845" cy="395165"/>
          </a:xfrm>
        </p:grpSpPr>
        <p:sp>
          <p:nvSpPr>
            <p:cNvPr id="7559" name="Google Shape;7559;p8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8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8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8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82"/>
          <p:cNvGrpSpPr/>
          <p:nvPr/>
        </p:nvGrpSpPr>
        <p:grpSpPr>
          <a:xfrm>
            <a:off x="5228890" y="3235428"/>
            <a:ext cx="344091" cy="332767"/>
            <a:chOff x="5228890" y="3235428"/>
            <a:chExt cx="344091" cy="332767"/>
          </a:xfrm>
        </p:grpSpPr>
        <p:sp>
          <p:nvSpPr>
            <p:cNvPr id="7568" name="Google Shape;7568;p8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8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82"/>
          <p:cNvGrpSpPr/>
          <p:nvPr/>
        </p:nvGrpSpPr>
        <p:grpSpPr>
          <a:xfrm>
            <a:off x="5757913" y="3227047"/>
            <a:ext cx="388544" cy="347927"/>
            <a:chOff x="5757913" y="3227047"/>
            <a:chExt cx="388544" cy="347927"/>
          </a:xfrm>
        </p:grpSpPr>
        <p:sp>
          <p:nvSpPr>
            <p:cNvPr id="7574" name="Google Shape;7574;p8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82"/>
          <p:cNvGrpSpPr/>
          <p:nvPr/>
        </p:nvGrpSpPr>
        <p:grpSpPr>
          <a:xfrm>
            <a:off x="6894856" y="3227074"/>
            <a:ext cx="324938" cy="347717"/>
            <a:chOff x="6894856" y="3227074"/>
            <a:chExt cx="324938" cy="347717"/>
          </a:xfrm>
        </p:grpSpPr>
        <p:sp>
          <p:nvSpPr>
            <p:cNvPr id="7577" name="Google Shape;7577;p8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8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2"/>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8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82"/>
          <p:cNvGrpSpPr/>
          <p:nvPr/>
        </p:nvGrpSpPr>
        <p:grpSpPr>
          <a:xfrm>
            <a:off x="7414946" y="3220873"/>
            <a:ext cx="360091" cy="360117"/>
            <a:chOff x="7414946" y="3220873"/>
            <a:chExt cx="360091" cy="360117"/>
          </a:xfrm>
        </p:grpSpPr>
        <p:sp>
          <p:nvSpPr>
            <p:cNvPr id="7594" name="Google Shape;7594;p8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8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8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82"/>
          <p:cNvGrpSpPr/>
          <p:nvPr/>
        </p:nvGrpSpPr>
        <p:grpSpPr>
          <a:xfrm>
            <a:off x="8027227" y="3215041"/>
            <a:ext cx="231829" cy="371782"/>
            <a:chOff x="8027227" y="3215041"/>
            <a:chExt cx="231829" cy="371782"/>
          </a:xfrm>
        </p:grpSpPr>
        <p:sp>
          <p:nvSpPr>
            <p:cNvPr id="7606" name="Google Shape;7606;p8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8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8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82"/>
          <p:cNvGrpSpPr/>
          <p:nvPr/>
        </p:nvGrpSpPr>
        <p:grpSpPr>
          <a:xfrm>
            <a:off x="4093603" y="4146138"/>
            <a:ext cx="395638" cy="420544"/>
            <a:chOff x="4093603" y="4146138"/>
            <a:chExt cx="395638" cy="420544"/>
          </a:xfrm>
        </p:grpSpPr>
        <p:sp>
          <p:nvSpPr>
            <p:cNvPr id="7617" name="Google Shape;7617;p8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8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82"/>
          <p:cNvGrpSpPr/>
          <p:nvPr/>
        </p:nvGrpSpPr>
        <p:grpSpPr>
          <a:xfrm>
            <a:off x="4644406" y="4162322"/>
            <a:ext cx="392065" cy="387887"/>
            <a:chOff x="4644406" y="4162322"/>
            <a:chExt cx="392065" cy="387887"/>
          </a:xfrm>
        </p:grpSpPr>
        <p:sp>
          <p:nvSpPr>
            <p:cNvPr id="7635" name="Google Shape;7635;p8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8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82"/>
          <p:cNvGrpSpPr/>
          <p:nvPr/>
        </p:nvGrpSpPr>
        <p:grpSpPr>
          <a:xfrm>
            <a:off x="5728383" y="4221698"/>
            <a:ext cx="417128" cy="269162"/>
            <a:chOff x="5728383" y="4221698"/>
            <a:chExt cx="417128" cy="269162"/>
          </a:xfrm>
        </p:grpSpPr>
        <p:sp>
          <p:nvSpPr>
            <p:cNvPr id="7642" name="Google Shape;7642;p8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8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4" name="Google Shape;7654;p82"/>
          <p:cNvGrpSpPr/>
          <p:nvPr/>
        </p:nvGrpSpPr>
        <p:grpSpPr>
          <a:xfrm>
            <a:off x="834210" y="3696905"/>
            <a:ext cx="371782" cy="342751"/>
            <a:chOff x="834210" y="3696905"/>
            <a:chExt cx="371782" cy="342751"/>
          </a:xfrm>
        </p:grpSpPr>
        <p:sp>
          <p:nvSpPr>
            <p:cNvPr id="7655" name="Google Shape;7655;p8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7" name="Google Shape;7667;p82"/>
          <p:cNvGrpSpPr/>
          <p:nvPr/>
        </p:nvGrpSpPr>
        <p:grpSpPr>
          <a:xfrm>
            <a:off x="1359398" y="3682271"/>
            <a:ext cx="395296" cy="371966"/>
            <a:chOff x="1359398" y="3682271"/>
            <a:chExt cx="395296" cy="371966"/>
          </a:xfrm>
        </p:grpSpPr>
        <p:sp>
          <p:nvSpPr>
            <p:cNvPr id="7668" name="Google Shape;7668;p8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8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82"/>
          <p:cNvGrpSpPr/>
          <p:nvPr/>
        </p:nvGrpSpPr>
        <p:grpSpPr>
          <a:xfrm>
            <a:off x="1908099" y="3682271"/>
            <a:ext cx="395296" cy="371966"/>
            <a:chOff x="1908099" y="3682271"/>
            <a:chExt cx="395296" cy="371966"/>
          </a:xfrm>
        </p:grpSpPr>
        <p:sp>
          <p:nvSpPr>
            <p:cNvPr id="7676" name="Google Shape;7676;p8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8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82"/>
          <p:cNvGrpSpPr/>
          <p:nvPr/>
        </p:nvGrpSpPr>
        <p:grpSpPr>
          <a:xfrm>
            <a:off x="2456800" y="3682271"/>
            <a:ext cx="395270" cy="371966"/>
            <a:chOff x="2456800" y="3682271"/>
            <a:chExt cx="395270" cy="371966"/>
          </a:xfrm>
        </p:grpSpPr>
        <p:sp>
          <p:nvSpPr>
            <p:cNvPr id="7684" name="Google Shape;7684;p8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8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8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82"/>
          <p:cNvGrpSpPr/>
          <p:nvPr/>
        </p:nvGrpSpPr>
        <p:grpSpPr>
          <a:xfrm>
            <a:off x="3014250" y="3682271"/>
            <a:ext cx="391092" cy="371940"/>
            <a:chOff x="3014250" y="3682271"/>
            <a:chExt cx="391092" cy="371940"/>
          </a:xfrm>
        </p:grpSpPr>
        <p:sp>
          <p:nvSpPr>
            <p:cNvPr id="7694" name="Google Shape;7694;p8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8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8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82"/>
          <p:cNvGrpSpPr/>
          <p:nvPr/>
        </p:nvGrpSpPr>
        <p:grpSpPr>
          <a:xfrm>
            <a:off x="3569125" y="3702947"/>
            <a:ext cx="388728" cy="330692"/>
            <a:chOff x="3569125" y="3702947"/>
            <a:chExt cx="388728" cy="330692"/>
          </a:xfrm>
        </p:grpSpPr>
        <p:sp>
          <p:nvSpPr>
            <p:cNvPr id="7698" name="Google Shape;7698;p8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82"/>
          <p:cNvGrpSpPr/>
          <p:nvPr/>
        </p:nvGrpSpPr>
        <p:grpSpPr>
          <a:xfrm>
            <a:off x="4111994" y="3682455"/>
            <a:ext cx="387992" cy="371625"/>
            <a:chOff x="4111994" y="3682455"/>
            <a:chExt cx="387992" cy="371625"/>
          </a:xfrm>
        </p:grpSpPr>
        <p:sp>
          <p:nvSpPr>
            <p:cNvPr id="7703" name="Google Shape;7703;p8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82"/>
          <p:cNvGrpSpPr/>
          <p:nvPr/>
        </p:nvGrpSpPr>
        <p:grpSpPr>
          <a:xfrm>
            <a:off x="4674908" y="3682271"/>
            <a:ext cx="371966" cy="371966"/>
            <a:chOff x="4674908" y="3682271"/>
            <a:chExt cx="371966" cy="371966"/>
          </a:xfrm>
        </p:grpSpPr>
        <p:sp>
          <p:nvSpPr>
            <p:cNvPr id="7706" name="Google Shape;7706;p8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82"/>
          <p:cNvGrpSpPr/>
          <p:nvPr/>
        </p:nvGrpSpPr>
        <p:grpSpPr>
          <a:xfrm>
            <a:off x="5223609" y="3731112"/>
            <a:ext cx="371782" cy="274285"/>
            <a:chOff x="5223609" y="3731112"/>
            <a:chExt cx="371782" cy="274285"/>
          </a:xfrm>
        </p:grpSpPr>
        <p:sp>
          <p:nvSpPr>
            <p:cNvPr id="7711" name="Google Shape;7711;p8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8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3" name="Google Shape;7713;p82"/>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4" name="Google Shape;7714;p82"/>
          <p:cNvGrpSpPr/>
          <p:nvPr/>
        </p:nvGrpSpPr>
        <p:grpSpPr>
          <a:xfrm>
            <a:off x="6319908" y="3696721"/>
            <a:ext cx="373963" cy="343119"/>
            <a:chOff x="6319908" y="3696721"/>
            <a:chExt cx="373963" cy="343119"/>
          </a:xfrm>
        </p:grpSpPr>
        <p:sp>
          <p:nvSpPr>
            <p:cNvPr id="7715" name="Google Shape;7715;p8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8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8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82"/>
          <p:cNvGrpSpPr/>
          <p:nvPr/>
        </p:nvGrpSpPr>
        <p:grpSpPr>
          <a:xfrm>
            <a:off x="6871342" y="3740044"/>
            <a:ext cx="371966" cy="256420"/>
            <a:chOff x="6871342" y="3740044"/>
            <a:chExt cx="371966" cy="256420"/>
          </a:xfrm>
        </p:grpSpPr>
        <p:sp>
          <p:nvSpPr>
            <p:cNvPr id="7725" name="Google Shape;7725;p8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82"/>
          <p:cNvGrpSpPr/>
          <p:nvPr/>
        </p:nvGrpSpPr>
        <p:grpSpPr>
          <a:xfrm>
            <a:off x="7402362" y="3681535"/>
            <a:ext cx="402757" cy="372728"/>
            <a:chOff x="7402362" y="3681535"/>
            <a:chExt cx="402757" cy="372728"/>
          </a:xfrm>
        </p:grpSpPr>
        <p:sp>
          <p:nvSpPr>
            <p:cNvPr id="7738" name="Google Shape;7738;p8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2"/>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8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8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82"/>
          <p:cNvGrpSpPr/>
          <p:nvPr/>
        </p:nvGrpSpPr>
        <p:grpSpPr>
          <a:xfrm>
            <a:off x="7960705" y="3736235"/>
            <a:ext cx="378902" cy="264065"/>
            <a:chOff x="7960705" y="3736235"/>
            <a:chExt cx="378902" cy="264065"/>
          </a:xfrm>
        </p:grpSpPr>
        <p:sp>
          <p:nvSpPr>
            <p:cNvPr id="7755" name="Google Shape;7755;p8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8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8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82"/>
          <p:cNvGrpSpPr/>
          <p:nvPr/>
        </p:nvGrpSpPr>
        <p:grpSpPr>
          <a:xfrm>
            <a:off x="6400828" y="4162270"/>
            <a:ext cx="166200" cy="388019"/>
            <a:chOff x="6400828" y="4162270"/>
            <a:chExt cx="166200" cy="388019"/>
          </a:xfrm>
        </p:grpSpPr>
        <p:sp>
          <p:nvSpPr>
            <p:cNvPr id="7770" name="Google Shape;7770;p8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8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8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82"/>
          <p:cNvGrpSpPr/>
          <p:nvPr/>
        </p:nvGrpSpPr>
        <p:grpSpPr>
          <a:xfrm>
            <a:off x="6919815" y="4162270"/>
            <a:ext cx="225260" cy="388019"/>
            <a:chOff x="6919815" y="4162270"/>
            <a:chExt cx="225260" cy="388019"/>
          </a:xfrm>
        </p:grpSpPr>
        <p:sp>
          <p:nvSpPr>
            <p:cNvPr id="7778" name="Google Shape;7778;p8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8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82"/>
          <p:cNvGrpSpPr/>
          <p:nvPr/>
        </p:nvGrpSpPr>
        <p:grpSpPr>
          <a:xfrm>
            <a:off x="7385600" y="4177035"/>
            <a:ext cx="388728" cy="358383"/>
            <a:chOff x="7385600" y="4177035"/>
            <a:chExt cx="388728" cy="358383"/>
          </a:xfrm>
        </p:grpSpPr>
        <p:sp>
          <p:nvSpPr>
            <p:cNvPr id="7787" name="Google Shape;7787;p8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8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82"/>
          <p:cNvGrpSpPr/>
          <p:nvPr/>
        </p:nvGrpSpPr>
        <p:grpSpPr>
          <a:xfrm>
            <a:off x="3625085" y="3259862"/>
            <a:ext cx="369207" cy="258259"/>
            <a:chOff x="3625085" y="3259862"/>
            <a:chExt cx="369207" cy="258259"/>
          </a:xfrm>
        </p:grpSpPr>
        <p:sp>
          <p:nvSpPr>
            <p:cNvPr id="7795" name="Google Shape;7795;p8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8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82"/>
          <p:cNvGrpSpPr/>
          <p:nvPr/>
        </p:nvGrpSpPr>
        <p:grpSpPr>
          <a:xfrm>
            <a:off x="6317360" y="3276808"/>
            <a:ext cx="363217" cy="248590"/>
            <a:chOff x="6317360" y="3276808"/>
            <a:chExt cx="363217" cy="248590"/>
          </a:xfrm>
        </p:grpSpPr>
        <p:sp>
          <p:nvSpPr>
            <p:cNvPr id="7809" name="Google Shape;7809;p8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8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82"/>
          <p:cNvGrpSpPr/>
          <p:nvPr/>
        </p:nvGrpSpPr>
        <p:grpSpPr>
          <a:xfrm>
            <a:off x="5084391" y="4183682"/>
            <a:ext cx="504064" cy="325595"/>
            <a:chOff x="5084391" y="4183682"/>
            <a:chExt cx="504064" cy="325595"/>
          </a:xfrm>
        </p:grpSpPr>
        <p:sp>
          <p:nvSpPr>
            <p:cNvPr id="7837" name="Google Shape;7837;p8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8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8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8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8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82"/>
          <p:cNvGrpSpPr/>
          <p:nvPr/>
        </p:nvGrpSpPr>
        <p:grpSpPr>
          <a:xfrm>
            <a:off x="7947595" y="2347996"/>
            <a:ext cx="379795" cy="267165"/>
            <a:chOff x="7947595" y="2347996"/>
            <a:chExt cx="379795" cy="267165"/>
          </a:xfrm>
        </p:grpSpPr>
        <p:sp>
          <p:nvSpPr>
            <p:cNvPr id="7854" name="Google Shape;7854;p8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8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8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8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82"/>
          <p:cNvGrpSpPr/>
          <p:nvPr/>
        </p:nvGrpSpPr>
        <p:grpSpPr>
          <a:xfrm>
            <a:off x="6400644" y="2310269"/>
            <a:ext cx="275362" cy="338784"/>
            <a:chOff x="6400644" y="2310269"/>
            <a:chExt cx="275362" cy="338784"/>
          </a:xfrm>
        </p:grpSpPr>
        <p:sp>
          <p:nvSpPr>
            <p:cNvPr id="7864" name="Google Shape;7864;p8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7" name="Google Shape;7877;p82"/>
          <p:cNvGrpSpPr/>
          <p:nvPr/>
        </p:nvGrpSpPr>
        <p:grpSpPr>
          <a:xfrm>
            <a:off x="1342268" y="4161009"/>
            <a:ext cx="359565" cy="358094"/>
            <a:chOff x="1342268" y="4161009"/>
            <a:chExt cx="359565" cy="358094"/>
          </a:xfrm>
        </p:grpSpPr>
        <p:sp>
          <p:nvSpPr>
            <p:cNvPr id="7878" name="Google Shape;7878;p8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7" name="Google Shape;7887;p82"/>
          <p:cNvGrpSpPr/>
          <p:nvPr/>
        </p:nvGrpSpPr>
        <p:grpSpPr>
          <a:xfrm>
            <a:off x="1913012" y="2764940"/>
            <a:ext cx="417523" cy="374252"/>
            <a:chOff x="1913012" y="2764940"/>
            <a:chExt cx="417523" cy="374252"/>
          </a:xfrm>
        </p:grpSpPr>
        <p:sp>
          <p:nvSpPr>
            <p:cNvPr id="7888" name="Google Shape;7888;p8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8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8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82"/>
          <p:cNvGrpSpPr/>
          <p:nvPr/>
        </p:nvGrpSpPr>
        <p:grpSpPr>
          <a:xfrm>
            <a:off x="830742" y="2763601"/>
            <a:ext cx="384734" cy="381556"/>
            <a:chOff x="830742" y="2763601"/>
            <a:chExt cx="384734" cy="381556"/>
          </a:xfrm>
        </p:grpSpPr>
        <p:sp>
          <p:nvSpPr>
            <p:cNvPr id="7901" name="Google Shape;7901;p8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82"/>
          <p:cNvGrpSpPr/>
          <p:nvPr/>
        </p:nvGrpSpPr>
        <p:grpSpPr>
          <a:xfrm>
            <a:off x="3007498" y="4183419"/>
            <a:ext cx="375434" cy="329667"/>
            <a:chOff x="3007498" y="4183419"/>
            <a:chExt cx="375434" cy="329667"/>
          </a:xfrm>
        </p:grpSpPr>
        <p:sp>
          <p:nvSpPr>
            <p:cNvPr id="7923" name="Google Shape;7923;p8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8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8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8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8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8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8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82"/>
          <p:cNvGrpSpPr/>
          <p:nvPr/>
        </p:nvGrpSpPr>
        <p:grpSpPr>
          <a:xfrm>
            <a:off x="6919276" y="2766990"/>
            <a:ext cx="274550" cy="354728"/>
            <a:chOff x="7606826" y="2419290"/>
            <a:chExt cx="274550" cy="354728"/>
          </a:xfrm>
        </p:grpSpPr>
        <p:sp>
          <p:nvSpPr>
            <p:cNvPr id="7944" name="Google Shape;7944;p8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9" name="Google Shape;7959;p82"/>
          <p:cNvGrpSpPr/>
          <p:nvPr/>
        </p:nvGrpSpPr>
        <p:grpSpPr>
          <a:xfrm>
            <a:off x="7550168" y="2777003"/>
            <a:ext cx="263316" cy="354728"/>
            <a:chOff x="8062968" y="2419290"/>
            <a:chExt cx="263316" cy="354728"/>
          </a:xfrm>
        </p:grpSpPr>
        <p:sp>
          <p:nvSpPr>
            <p:cNvPr id="7960" name="Google Shape;7960;p8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8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8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980"/>
        <p:cNvGrpSpPr/>
        <p:nvPr/>
      </p:nvGrpSpPr>
      <p:grpSpPr>
        <a:xfrm>
          <a:off x="0" y="0"/>
          <a:ext cx="0" cy="0"/>
          <a:chOff x="0" y="0"/>
          <a:chExt cx="0" cy="0"/>
        </a:xfrm>
      </p:grpSpPr>
      <p:sp>
        <p:nvSpPr>
          <p:cNvPr id="7981" name="Google Shape;7981;p8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982" name="Google Shape;7982;p8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983" name="Google Shape;7983;p83"/>
          <p:cNvGrpSpPr/>
          <p:nvPr/>
        </p:nvGrpSpPr>
        <p:grpSpPr>
          <a:xfrm>
            <a:off x="7075663" y="2444129"/>
            <a:ext cx="362163" cy="347098"/>
            <a:chOff x="7075663" y="2444129"/>
            <a:chExt cx="362163" cy="347098"/>
          </a:xfrm>
        </p:grpSpPr>
        <p:sp>
          <p:nvSpPr>
            <p:cNvPr id="7984" name="Google Shape;7984;p8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83"/>
          <p:cNvGrpSpPr/>
          <p:nvPr/>
        </p:nvGrpSpPr>
        <p:grpSpPr>
          <a:xfrm>
            <a:off x="6638175" y="2436584"/>
            <a:ext cx="372197" cy="362163"/>
            <a:chOff x="6638175" y="2436584"/>
            <a:chExt cx="372197" cy="362163"/>
          </a:xfrm>
        </p:grpSpPr>
        <p:sp>
          <p:nvSpPr>
            <p:cNvPr id="7993" name="Google Shape;7993;p8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6" name="Google Shape;8006;p83"/>
          <p:cNvGrpSpPr/>
          <p:nvPr/>
        </p:nvGrpSpPr>
        <p:grpSpPr>
          <a:xfrm>
            <a:off x="6192906" y="2439440"/>
            <a:ext cx="371699" cy="356084"/>
            <a:chOff x="6192906" y="2439440"/>
            <a:chExt cx="371699" cy="356084"/>
          </a:xfrm>
        </p:grpSpPr>
        <p:sp>
          <p:nvSpPr>
            <p:cNvPr id="8007" name="Google Shape;8007;p8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83"/>
          <p:cNvGrpSpPr/>
          <p:nvPr/>
        </p:nvGrpSpPr>
        <p:grpSpPr>
          <a:xfrm>
            <a:off x="5762467" y="2436584"/>
            <a:ext cx="362163" cy="362163"/>
            <a:chOff x="5762467" y="2436584"/>
            <a:chExt cx="362163" cy="362163"/>
          </a:xfrm>
        </p:grpSpPr>
        <p:sp>
          <p:nvSpPr>
            <p:cNvPr id="8021" name="Google Shape;8021;p8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8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83"/>
          <p:cNvGrpSpPr/>
          <p:nvPr/>
        </p:nvGrpSpPr>
        <p:grpSpPr>
          <a:xfrm>
            <a:off x="5323721" y="2437029"/>
            <a:ext cx="362922" cy="361219"/>
            <a:chOff x="5323721" y="2437029"/>
            <a:chExt cx="362922" cy="361219"/>
          </a:xfrm>
        </p:grpSpPr>
        <p:sp>
          <p:nvSpPr>
            <p:cNvPr id="8047" name="Google Shape;8047;p8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8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8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8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83"/>
          <p:cNvGrpSpPr/>
          <p:nvPr/>
        </p:nvGrpSpPr>
        <p:grpSpPr>
          <a:xfrm>
            <a:off x="4875937" y="2468731"/>
            <a:ext cx="407122" cy="315448"/>
            <a:chOff x="4875937" y="2468731"/>
            <a:chExt cx="407122" cy="315448"/>
          </a:xfrm>
        </p:grpSpPr>
        <p:sp>
          <p:nvSpPr>
            <p:cNvPr id="8065" name="Google Shape;8065;p8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8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8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8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83"/>
          <p:cNvGrpSpPr/>
          <p:nvPr/>
        </p:nvGrpSpPr>
        <p:grpSpPr>
          <a:xfrm>
            <a:off x="4893282" y="3804774"/>
            <a:ext cx="242114" cy="362163"/>
            <a:chOff x="4893282" y="3804774"/>
            <a:chExt cx="242114" cy="362163"/>
          </a:xfrm>
        </p:grpSpPr>
        <p:sp>
          <p:nvSpPr>
            <p:cNvPr id="8085" name="Google Shape;8085;p8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8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8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83"/>
          <p:cNvGrpSpPr/>
          <p:nvPr/>
        </p:nvGrpSpPr>
        <p:grpSpPr>
          <a:xfrm>
            <a:off x="6248162" y="3804774"/>
            <a:ext cx="231058" cy="362425"/>
            <a:chOff x="6248162" y="3804774"/>
            <a:chExt cx="231058" cy="362425"/>
          </a:xfrm>
        </p:grpSpPr>
        <p:sp>
          <p:nvSpPr>
            <p:cNvPr id="8112" name="Google Shape;8112;p8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83"/>
          <p:cNvGrpSpPr/>
          <p:nvPr/>
        </p:nvGrpSpPr>
        <p:grpSpPr>
          <a:xfrm>
            <a:off x="5346568" y="3804774"/>
            <a:ext cx="233337" cy="362163"/>
            <a:chOff x="5346568" y="3804774"/>
            <a:chExt cx="233337" cy="362163"/>
          </a:xfrm>
        </p:grpSpPr>
        <p:sp>
          <p:nvSpPr>
            <p:cNvPr id="8117" name="Google Shape;8117;p8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83"/>
          <p:cNvGrpSpPr/>
          <p:nvPr/>
        </p:nvGrpSpPr>
        <p:grpSpPr>
          <a:xfrm>
            <a:off x="6704985" y="3805141"/>
            <a:ext cx="209967" cy="361639"/>
            <a:chOff x="6704985" y="3805141"/>
            <a:chExt cx="209967" cy="361639"/>
          </a:xfrm>
        </p:grpSpPr>
        <p:sp>
          <p:nvSpPr>
            <p:cNvPr id="8137" name="Google Shape;8137;p8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83"/>
          <p:cNvGrpSpPr/>
          <p:nvPr/>
        </p:nvGrpSpPr>
        <p:grpSpPr>
          <a:xfrm>
            <a:off x="7513884" y="2448269"/>
            <a:ext cx="363184" cy="338792"/>
            <a:chOff x="7513884" y="2448269"/>
            <a:chExt cx="363184" cy="338792"/>
          </a:xfrm>
        </p:grpSpPr>
        <p:sp>
          <p:nvSpPr>
            <p:cNvPr id="8150" name="Google Shape;8150;p8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83"/>
          <p:cNvGrpSpPr/>
          <p:nvPr/>
        </p:nvGrpSpPr>
        <p:grpSpPr>
          <a:xfrm>
            <a:off x="5777767" y="3804826"/>
            <a:ext cx="258699" cy="362136"/>
            <a:chOff x="5777767" y="3804826"/>
            <a:chExt cx="258699" cy="362136"/>
          </a:xfrm>
        </p:grpSpPr>
        <p:sp>
          <p:nvSpPr>
            <p:cNvPr id="8157" name="Google Shape;8157;p8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8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8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83"/>
          <p:cNvGrpSpPr/>
          <p:nvPr/>
        </p:nvGrpSpPr>
        <p:grpSpPr>
          <a:xfrm>
            <a:off x="7953101" y="2436584"/>
            <a:ext cx="361691" cy="362163"/>
            <a:chOff x="7953101" y="2436584"/>
            <a:chExt cx="361691" cy="362163"/>
          </a:xfrm>
        </p:grpSpPr>
        <p:sp>
          <p:nvSpPr>
            <p:cNvPr id="8161" name="Google Shape;8161;p8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83"/>
          <p:cNvGrpSpPr/>
          <p:nvPr/>
        </p:nvGrpSpPr>
        <p:grpSpPr>
          <a:xfrm>
            <a:off x="4859353" y="3355130"/>
            <a:ext cx="373481" cy="362267"/>
            <a:chOff x="4859353" y="3355130"/>
            <a:chExt cx="373481" cy="362267"/>
          </a:xfrm>
        </p:grpSpPr>
        <p:sp>
          <p:nvSpPr>
            <p:cNvPr id="8171" name="Google Shape;8171;p8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8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83"/>
          <p:cNvGrpSpPr/>
          <p:nvPr/>
        </p:nvGrpSpPr>
        <p:grpSpPr>
          <a:xfrm>
            <a:off x="6637678" y="1500982"/>
            <a:ext cx="378721" cy="362005"/>
            <a:chOff x="6637678" y="1500982"/>
            <a:chExt cx="378721" cy="362005"/>
          </a:xfrm>
        </p:grpSpPr>
        <p:sp>
          <p:nvSpPr>
            <p:cNvPr id="8186" name="Google Shape;8186;p8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83"/>
          <p:cNvGrpSpPr/>
          <p:nvPr/>
        </p:nvGrpSpPr>
        <p:grpSpPr>
          <a:xfrm>
            <a:off x="5827993" y="3355496"/>
            <a:ext cx="223041" cy="362163"/>
            <a:chOff x="5827993" y="3355496"/>
            <a:chExt cx="223041" cy="362163"/>
          </a:xfrm>
        </p:grpSpPr>
        <p:sp>
          <p:nvSpPr>
            <p:cNvPr id="8203" name="Google Shape;8203;p8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8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8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83"/>
          <p:cNvGrpSpPr/>
          <p:nvPr/>
        </p:nvGrpSpPr>
        <p:grpSpPr>
          <a:xfrm>
            <a:off x="7528713" y="1500641"/>
            <a:ext cx="370520" cy="361586"/>
            <a:chOff x="7528713" y="1500641"/>
            <a:chExt cx="370520" cy="361586"/>
          </a:xfrm>
        </p:grpSpPr>
        <p:sp>
          <p:nvSpPr>
            <p:cNvPr id="8219" name="Google Shape;8219;p8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8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83"/>
          <p:cNvGrpSpPr/>
          <p:nvPr/>
        </p:nvGrpSpPr>
        <p:grpSpPr>
          <a:xfrm>
            <a:off x="5317198" y="3355496"/>
            <a:ext cx="367429" cy="362163"/>
            <a:chOff x="5317198" y="3355496"/>
            <a:chExt cx="367429" cy="362163"/>
          </a:xfrm>
        </p:grpSpPr>
        <p:sp>
          <p:nvSpPr>
            <p:cNvPr id="8227" name="Google Shape;8227;p8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8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8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83"/>
          <p:cNvGrpSpPr/>
          <p:nvPr/>
        </p:nvGrpSpPr>
        <p:grpSpPr>
          <a:xfrm>
            <a:off x="5302971" y="1500563"/>
            <a:ext cx="383175" cy="362241"/>
            <a:chOff x="5302971" y="1500563"/>
            <a:chExt cx="383175" cy="362241"/>
          </a:xfrm>
        </p:grpSpPr>
        <p:sp>
          <p:nvSpPr>
            <p:cNvPr id="8244" name="Google Shape;8244;p8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83"/>
          <p:cNvGrpSpPr/>
          <p:nvPr/>
        </p:nvGrpSpPr>
        <p:grpSpPr>
          <a:xfrm>
            <a:off x="6202705" y="1525453"/>
            <a:ext cx="364180" cy="312461"/>
            <a:chOff x="6202705" y="1525453"/>
            <a:chExt cx="364180" cy="312461"/>
          </a:xfrm>
        </p:grpSpPr>
        <p:sp>
          <p:nvSpPr>
            <p:cNvPr id="8247" name="Google Shape;8247;p8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83"/>
          <p:cNvGrpSpPr/>
          <p:nvPr/>
        </p:nvGrpSpPr>
        <p:grpSpPr>
          <a:xfrm>
            <a:off x="7087217" y="1503602"/>
            <a:ext cx="362398" cy="356163"/>
            <a:chOff x="7087217" y="1503602"/>
            <a:chExt cx="362398" cy="356163"/>
          </a:xfrm>
        </p:grpSpPr>
        <p:sp>
          <p:nvSpPr>
            <p:cNvPr id="8255" name="Google Shape;8255;p8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83"/>
          <p:cNvGrpSpPr/>
          <p:nvPr/>
        </p:nvGrpSpPr>
        <p:grpSpPr>
          <a:xfrm>
            <a:off x="7968952" y="1500877"/>
            <a:ext cx="378747" cy="361455"/>
            <a:chOff x="7968952" y="1500877"/>
            <a:chExt cx="378747" cy="361455"/>
          </a:xfrm>
        </p:grpSpPr>
        <p:sp>
          <p:nvSpPr>
            <p:cNvPr id="8277" name="Google Shape;8277;p8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8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83"/>
          <p:cNvGrpSpPr/>
          <p:nvPr/>
        </p:nvGrpSpPr>
        <p:grpSpPr>
          <a:xfrm>
            <a:off x="5761445" y="1541723"/>
            <a:ext cx="362163" cy="279737"/>
            <a:chOff x="5761445" y="1541723"/>
            <a:chExt cx="362163" cy="279737"/>
          </a:xfrm>
        </p:grpSpPr>
        <p:sp>
          <p:nvSpPr>
            <p:cNvPr id="8293" name="Google Shape;8293;p8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8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8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83"/>
          <p:cNvGrpSpPr/>
          <p:nvPr/>
        </p:nvGrpSpPr>
        <p:grpSpPr>
          <a:xfrm>
            <a:off x="6204958" y="3355575"/>
            <a:ext cx="358390" cy="362320"/>
            <a:chOff x="6204958" y="3355575"/>
            <a:chExt cx="358390" cy="362320"/>
          </a:xfrm>
        </p:grpSpPr>
        <p:sp>
          <p:nvSpPr>
            <p:cNvPr id="8300" name="Google Shape;8300;p8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8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6" name="Google Shape;8316;p83"/>
          <p:cNvGrpSpPr/>
          <p:nvPr/>
        </p:nvGrpSpPr>
        <p:grpSpPr>
          <a:xfrm>
            <a:off x="4939970" y="1499855"/>
            <a:ext cx="242979" cy="362660"/>
            <a:chOff x="4939970" y="1499855"/>
            <a:chExt cx="242979" cy="362660"/>
          </a:xfrm>
        </p:grpSpPr>
        <p:sp>
          <p:nvSpPr>
            <p:cNvPr id="8317" name="Google Shape;8317;p8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83"/>
          <p:cNvGrpSpPr/>
          <p:nvPr/>
        </p:nvGrpSpPr>
        <p:grpSpPr>
          <a:xfrm>
            <a:off x="8023448" y="3355496"/>
            <a:ext cx="284322" cy="362163"/>
            <a:chOff x="8023448" y="3355496"/>
            <a:chExt cx="284322" cy="362163"/>
          </a:xfrm>
        </p:grpSpPr>
        <p:sp>
          <p:nvSpPr>
            <p:cNvPr id="8324" name="Google Shape;8324;p8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3" name="Google Shape;8333;p83"/>
          <p:cNvGrpSpPr/>
          <p:nvPr/>
        </p:nvGrpSpPr>
        <p:grpSpPr>
          <a:xfrm>
            <a:off x="6644201" y="3355496"/>
            <a:ext cx="366695" cy="361979"/>
            <a:chOff x="6644201" y="3355496"/>
            <a:chExt cx="366695" cy="361979"/>
          </a:xfrm>
        </p:grpSpPr>
        <p:sp>
          <p:nvSpPr>
            <p:cNvPr id="8334" name="Google Shape;8334;p8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8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83"/>
          <p:cNvGrpSpPr/>
          <p:nvPr/>
        </p:nvGrpSpPr>
        <p:grpSpPr>
          <a:xfrm>
            <a:off x="7955145" y="2019192"/>
            <a:ext cx="365176" cy="271013"/>
            <a:chOff x="7955145" y="2019192"/>
            <a:chExt cx="365176" cy="271013"/>
          </a:xfrm>
        </p:grpSpPr>
        <p:sp>
          <p:nvSpPr>
            <p:cNvPr id="8357" name="Google Shape;8357;p8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8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83"/>
          <p:cNvGrpSpPr/>
          <p:nvPr/>
        </p:nvGrpSpPr>
        <p:grpSpPr>
          <a:xfrm>
            <a:off x="7518155" y="2009471"/>
            <a:ext cx="361927" cy="290270"/>
            <a:chOff x="7518155" y="2009471"/>
            <a:chExt cx="361927" cy="290270"/>
          </a:xfrm>
        </p:grpSpPr>
        <p:sp>
          <p:nvSpPr>
            <p:cNvPr id="8364" name="Google Shape;8364;p8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83"/>
          <p:cNvGrpSpPr/>
          <p:nvPr/>
        </p:nvGrpSpPr>
        <p:grpSpPr>
          <a:xfrm>
            <a:off x="7079672" y="1991053"/>
            <a:ext cx="362163" cy="327264"/>
            <a:chOff x="7079672" y="1991053"/>
            <a:chExt cx="362163" cy="327264"/>
          </a:xfrm>
        </p:grpSpPr>
        <p:sp>
          <p:nvSpPr>
            <p:cNvPr id="8378" name="Google Shape;8378;p8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4" name="Google Shape;8394;p83"/>
          <p:cNvGrpSpPr/>
          <p:nvPr/>
        </p:nvGrpSpPr>
        <p:grpSpPr>
          <a:xfrm>
            <a:off x="6641188" y="2035514"/>
            <a:ext cx="361901" cy="238132"/>
            <a:chOff x="6641188" y="2035514"/>
            <a:chExt cx="361901" cy="238132"/>
          </a:xfrm>
        </p:grpSpPr>
        <p:sp>
          <p:nvSpPr>
            <p:cNvPr id="8395" name="Google Shape;8395;p8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8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83"/>
          <p:cNvGrpSpPr/>
          <p:nvPr/>
        </p:nvGrpSpPr>
        <p:grpSpPr>
          <a:xfrm>
            <a:off x="6202443" y="1986677"/>
            <a:ext cx="362425" cy="335884"/>
            <a:chOff x="6202443" y="1986677"/>
            <a:chExt cx="362425" cy="335884"/>
          </a:xfrm>
        </p:grpSpPr>
        <p:sp>
          <p:nvSpPr>
            <p:cNvPr id="8415" name="Google Shape;8415;p8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8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83"/>
          <p:cNvGrpSpPr/>
          <p:nvPr/>
        </p:nvGrpSpPr>
        <p:grpSpPr>
          <a:xfrm>
            <a:off x="5764222" y="2016598"/>
            <a:ext cx="374293" cy="276069"/>
            <a:chOff x="5764222" y="2016598"/>
            <a:chExt cx="374293" cy="276069"/>
          </a:xfrm>
        </p:grpSpPr>
        <p:sp>
          <p:nvSpPr>
            <p:cNvPr id="8436" name="Google Shape;8436;p8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8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7" name="Google Shape;8447;p83"/>
          <p:cNvGrpSpPr/>
          <p:nvPr/>
        </p:nvGrpSpPr>
        <p:grpSpPr>
          <a:xfrm>
            <a:off x="5325477" y="2016441"/>
            <a:ext cx="361927" cy="276515"/>
            <a:chOff x="5325477" y="2016441"/>
            <a:chExt cx="361927" cy="276515"/>
          </a:xfrm>
        </p:grpSpPr>
        <p:sp>
          <p:nvSpPr>
            <p:cNvPr id="8448" name="Google Shape;8448;p8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83"/>
          <p:cNvGrpSpPr/>
          <p:nvPr/>
        </p:nvGrpSpPr>
        <p:grpSpPr>
          <a:xfrm>
            <a:off x="4870671" y="2017200"/>
            <a:ext cx="364180" cy="274812"/>
            <a:chOff x="4870671" y="2017200"/>
            <a:chExt cx="364180" cy="274812"/>
          </a:xfrm>
        </p:grpSpPr>
        <p:sp>
          <p:nvSpPr>
            <p:cNvPr id="8469" name="Google Shape;8469;p8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83"/>
          <p:cNvGrpSpPr/>
          <p:nvPr/>
        </p:nvGrpSpPr>
        <p:grpSpPr>
          <a:xfrm>
            <a:off x="7144726" y="3355496"/>
            <a:ext cx="260690" cy="362032"/>
            <a:chOff x="7144726" y="3355496"/>
            <a:chExt cx="260690" cy="362032"/>
          </a:xfrm>
        </p:grpSpPr>
        <p:sp>
          <p:nvSpPr>
            <p:cNvPr id="8483" name="Google Shape;8483;p8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83"/>
          <p:cNvGrpSpPr/>
          <p:nvPr/>
        </p:nvGrpSpPr>
        <p:grpSpPr>
          <a:xfrm>
            <a:off x="6705719" y="4278051"/>
            <a:ext cx="261712" cy="361770"/>
            <a:chOff x="6705719" y="4278051"/>
            <a:chExt cx="261712" cy="361770"/>
          </a:xfrm>
        </p:grpSpPr>
        <p:sp>
          <p:nvSpPr>
            <p:cNvPr id="8490" name="Google Shape;8490;p8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5" name="Google Shape;8505;p83"/>
          <p:cNvGrpSpPr/>
          <p:nvPr/>
        </p:nvGrpSpPr>
        <p:grpSpPr>
          <a:xfrm>
            <a:off x="5750650" y="2891652"/>
            <a:ext cx="320216" cy="361403"/>
            <a:chOff x="5750650" y="2891652"/>
            <a:chExt cx="320216" cy="361403"/>
          </a:xfrm>
        </p:grpSpPr>
        <p:sp>
          <p:nvSpPr>
            <p:cNvPr id="8506" name="Google Shape;8506;p8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8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8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8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1" name="Google Shape;8521;p83"/>
          <p:cNvGrpSpPr/>
          <p:nvPr/>
        </p:nvGrpSpPr>
        <p:grpSpPr>
          <a:xfrm>
            <a:off x="6658009" y="2891390"/>
            <a:ext cx="315972" cy="361927"/>
            <a:chOff x="6658009" y="2891390"/>
            <a:chExt cx="315972" cy="361927"/>
          </a:xfrm>
        </p:grpSpPr>
        <p:sp>
          <p:nvSpPr>
            <p:cNvPr id="8522" name="Google Shape;8522;p8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83"/>
          <p:cNvGrpSpPr/>
          <p:nvPr/>
        </p:nvGrpSpPr>
        <p:grpSpPr>
          <a:xfrm>
            <a:off x="6203465" y="2891206"/>
            <a:ext cx="320478" cy="362110"/>
            <a:chOff x="6203465" y="2891206"/>
            <a:chExt cx="320478" cy="362110"/>
          </a:xfrm>
        </p:grpSpPr>
        <p:sp>
          <p:nvSpPr>
            <p:cNvPr id="8530" name="Google Shape;8530;p8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83"/>
          <p:cNvGrpSpPr/>
          <p:nvPr/>
        </p:nvGrpSpPr>
        <p:grpSpPr>
          <a:xfrm>
            <a:off x="7567280" y="2891259"/>
            <a:ext cx="307116" cy="362294"/>
            <a:chOff x="7567280" y="2891259"/>
            <a:chExt cx="307116" cy="362294"/>
          </a:xfrm>
        </p:grpSpPr>
        <p:sp>
          <p:nvSpPr>
            <p:cNvPr id="8536" name="Google Shape;8536;p8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8" name="Google Shape;8548;p83"/>
          <p:cNvGrpSpPr/>
          <p:nvPr/>
        </p:nvGrpSpPr>
        <p:grpSpPr>
          <a:xfrm>
            <a:off x="7112579" y="2891521"/>
            <a:ext cx="338556" cy="361534"/>
            <a:chOff x="7112579" y="2891521"/>
            <a:chExt cx="338556" cy="361534"/>
          </a:xfrm>
        </p:grpSpPr>
        <p:sp>
          <p:nvSpPr>
            <p:cNvPr id="8549" name="Google Shape;8549;p8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83"/>
          <p:cNvGrpSpPr/>
          <p:nvPr/>
        </p:nvGrpSpPr>
        <p:grpSpPr>
          <a:xfrm>
            <a:off x="7155259" y="3805036"/>
            <a:ext cx="207478" cy="361272"/>
            <a:chOff x="7155259" y="3805036"/>
            <a:chExt cx="207478" cy="361272"/>
          </a:xfrm>
        </p:grpSpPr>
        <p:sp>
          <p:nvSpPr>
            <p:cNvPr id="8552" name="Google Shape;8552;p8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83"/>
          <p:cNvGrpSpPr/>
          <p:nvPr/>
        </p:nvGrpSpPr>
        <p:grpSpPr>
          <a:xfrm>
            <a:off x="4915368" y="2891390"/>
            <a:ext cx="182850" cy="361927"/>
            <a:chOff x="4915368" y="2891390"/>
            <a:chExt cx="182850" cy="361927"/>
          </a:xfrm>
        </p:grpSpPr>
        <p:sp>
          <p:nvSpPr>
            <p:cNvPr id="8565" name="Google Shape;8565;p8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83"/>
          <p:cNvGrpSpPr/>
          <p:nvPr/>
        </p:nvGrpSpPr>
        <p:grpSpPr>
          <a:xfrm>
            <a:off x="8028714" y="2891652"/>
            <a:ext cx="289589" cy="361403"/>
            <a:chOff x="8028714" y="2891652"/>
            <a:chExt cx="289589" cy="361403"/>
          </a:xfrm>
        </p:grpSpPr>
        <p:sp>
          <p:nvSpPr>
            <p:cNvPr id="8577" name="Google Shape;8577;p8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83"/>
          <p:cNvGrpSpPr/>
          <p:nvPr/>
        </p:nvGrpSpPr>
        <p:grpSpPr>
          <a:xfrm>
            <a:off x="7551822" y="3804774"/>
            <a:ext cx="293335" cy="361927"/>
            <a:chOff x="7551822" y="3804774"/>
            <a:chExt cx="293335" cy="361927"/>
          </a:xfrm>
        </p:grpSpPr>
        <p:sp>
          <p:nvSpPr>
            <p:cNvPr id="8598" name="Google Shape;8598;p8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3"/>
          <p:cNvGrpSpPr/>
          <p:nvPr/>
        </p:nvGrpSpPr>
        <p:grpSpPr>
          <a:xfrm>
            <a:off x="6263725" y="4277658"/>
            <a:ext cx="210491" cy="362163"/>
            <a:chOff x="6263725" y="4277658"/>
            <a:chExt cx="210491" cy="362163"/>
          </a:xfrm>
        </p:grpSpPr>
        <p:sp>
          <p:nvSpPr>
            <p:cNvPr id="8610" name="Google Shape;8610;p8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8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83"/>
          <p:cNvGrpSpPr/>
          <p:nvPr/>
        </p:nvGrpSpPr>
        <p:grpSpPr>
          <a:xfrm>
            <a:off x="7987790" y="3804695"/>
            <a:ext cx="336303" cy="362005"/>
            <a:chOff x="7987790" y="3804695"/>
            <a:chExt cx="336303" cy="362005"/>
          </a:xfrm>
        </p:grpSpPr>
        <p:sp>
          <p:nvSpPr>
            <p:cNvPr id="8626" name="Google Shape;8626;p8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83"/>
          <p:cNvGrpSpPr/>
          <p:nvPr/>
        </p:nvGrpSpPr>
        <p:grpSpPr>
          <a:xfrm>
            <a:off x="5273444" y="2891285"/>
            <a:ext cx="371123" cy="362267"/>
            <a:chOff x="5273444" y="2891285"/>
            <a:chExt cx="371123" cy="362267"/>
          </a:xfrm>
        </p:grpSpPr>
        <p:sp>
          <p:nvSpPr>
            <p:cNvPr id="8637" name="Google Shape;8637;p8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83"/>
          <p:cNvGrpSpPr/>
          <p:nvPr/>
        </p:nvGrpSpPr>
        <p:grpSpPr>
          <a:xfrm>
            <a:off x="7630397" y="3358399"/>
            <a:ext cx="214759" cy="357030"/>
            <a:chOff x="2235125" y="238075"/>
            <a:chExt cx="3144350" cy="5227375"/>
          </a:xfrm>
        </p:grpSpPr>
        <p:sp>
          <p:nvSpPr>
            <p:cNvPr id="8652" name="Google Shape;8652;p8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1" name="Google Shape;8661;p83"/>
          <p:cNvGrpSpPr/>
          <p:nvPr/>
        </p:nvGrpSpPr>
        <p:grpSpPr>
          <a:xfrm>
            <a:off x="2810729" y="4267107"/>
            <a:ext cx="342496" cy="351944"/>
            <a:chOff x="2810729" y="4267107"/>
            <a:chExt cx="342496" cy="351944"/>
          </a:xfrm>
        </p:grpSpPr>
        <p:sp>
          <p:nvSpPr>
            <p:cNvPr id="8662" name="Google Shape;8662;p8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8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8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83"/>
          <p:cNvGrpSpPr/>
          <p:nvPr/>
        </p:nvGrpSpPr>
        <p:grpSpPr>
          <a:xfrm>
            <a:off x="1779168" y="3805625"/>
            <a:ext cx="282381" cy="343454"/>
            <a:chOff x="1779168" y="3805625"/>
            <a:chExt cx="282381" cy="343454"/>
          </a:xfrm>
        </p:grpSpPr>
        <p:sp>
          <p:nvSpPr>
            <p:cNvPr id="8693" name="Google Shape;8693;p8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8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8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8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8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8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8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8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83"/>
          <p:cNvGrpSpPr/>
          <p:nvPr/>
        </p:nvGrpSpPr>
        <p:grpSpPr>
          <a:xfrm>
            <a:off x="2593522" y="2407029"/>
            <a:ext cx="391606" cy="364535"/>
            <a:chOff x="2593522" y="2407029"/>
            <a:chExt cx="391606" cy="364535"/>
          </a:xfrm>
        </p:grpSpPr>
        <p:sp>
          <p:nvSpPr>
            <p:cNvPr id="8722" name="Google Shape;8722;p8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8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1" name="Google Shape;8761;p83"/>
          <p:cNvGrpSpPr/>
          <p:nvPr/>
        </p:nvGrpSpPr>
        <p:grpSpPr>
          <a:xfrm>
            <a:off x="3955047" y="2432242"/>
            <a:ext cx="322912" cy="334396"/>
            <a:chOff x="3955047" y="2432242"/>
            <a:chExt cx="322912" cy="334396"/>
          </a:xfrm>
        </p:grpSpPr>
        <p:sp>
          <p:nvSpPr>
            <p:cNvPr id="8762" name="Google Shape;8762;p8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83"/>
          <p:cNvGrpSpPr/>
          <p:nvPr/>
        </p:nvGrpSpPr>
        <p:grpSpPr>
          <a:xfrm>
            <a:off x="1802465" y="1962854"/>
            <a:ext cx="265373" cy="351944"/>
            <a:chOff x="1802465" y="1962854"/>
            <a:chExt cx="265373" cy="351944"/>
          </a:xfrm>
        </p:grpSpPr>
        <p:sp>
          <p:nvSpPr>
            <p:cNvPr id="8766" name="Google Shape;8766;p8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83"/>
          <p:cNvGrpSpPr/>
          <p:nvPr/>
        </p:nvGrpSpPr>
        <p:grpSpPr>
          <a:xfrm>
            <a:off x="3512070" y="1956222"/>
            <a:ext cx="373983" cy="363622"/>
            <a:chOff x="3512070" y="1956222"/>
            <a:chExt cx="373983" cy="363622"/>
          </a:xfrm>
        </p:grpSpPr>
        <p:sp>
          <p:nvSpPr>
            <p:cNvPr id="8774" name="Google Shape;8774;p8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83"/>
          <p:cNvGrpSpPr/>
          <p:nvPr/>
        </p:nvGrpSpPr>
        <p:grpSpPr>
          <a:xfrm>
            <a:off x="842683" y="2394751"/>
            <a:ext cx="345640" cy="356660"/>
            <a:chOff x="842683" y="2394751"/>
            <a:chExt cx="345640" cy="356660"/>
          </a:xfrm>
        </p:grpSpPr>
        <p:sp>
          <p:nvSpPr>
            <p:cNvPr id="8792" name="Google Shape;8792;p8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83"/>
          <p:cNvGrpSpPr/>
          <p:nvPr/>
        </p:nvGrpSpPr>
        <p:grpSpPr>
          <a:xfrm>
            <a:off x="1290615" y="2399467"/>
            <a:ext cx="336836" cy="342511"/>
            <a:chOff x="1290615" y="2399467"/>
            <a:chExt cx="336836" cy="342511"/>
          </a:xfrm>
        </p:grpSpPr>
        <p:sp>
          <p:nvSpPr>
            <p:cNvPr id="8809" name="Google Shape;8809;p8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83"/>
          <p:cNvGrpSpPr/>
          <p:nvPr/>
        </p:nvGrpSpPr>
        <p:grpSpPr>
          <a:xfrm>
            <a:off x="1748310" y="2408601"/>
            <a:ext cx="308508" cy="333378"/>
            <a:chOff x="1748310" y="2408601"/>
            <a:chExt cx="308508" cy="333378"/>
          </a:xfrm>
        </p:grpSpPr>
        <p:sp>
          <p:nvSpPr>
            <p:cNvPr id="8829" name="Google Shape;8829;p8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83"/>
          <p:cNvGrpSpPr/>
          <p:nvPr/>
        </p:nvGrpSpPr>
        <p:grpSpPr>
          <a:xfrm>
            <a:off x="3044614" y="2418033"/>
            <a:ext cx="376184" cy="315141"/>
            <a:chOff x="3044614" y="2418033"/>
            <a:chExt cx="376184" cy="315141"/>
          </a:xfrm>
        </p:grpSpPr>
        <p:sp>
          <p:nvSpPr>
            <p:cNvPr id="8838" name="Google Shape;8838;p8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83"/>
          <p:cNvGrpSpPr/>
          <p:nvPr/>
        </p:nvGrpSpPr>
        <p:grpSpPr>
          <a:xfrm>
            <a:off x="3943638" y="3815072"/>
            <a:ext cx="357933" cy="342676"/>
            <a:chOff x="3943638" y="3815072"/>
            <a:chExt cx="357933" cy="342676"/>
          </a:xfrm>
        </p:grpSpPr>
        <p:sp>
          <p:nvSpPr>
            <p:cNvPr id="8848" name="Google Shape;8848;p8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83"/>
          <p:cNvGrpSpPr/>
          <p:nvPr/>
        </p:nvGrpSpPr>
        <p:grpSpPr>
          <a:xfrm>
            <a:off x="3508282" y="3810341"/>
            <a:ext cx="351644" cy="351959"/>
            <a:chOff x="3508282" y="3810341"/>
            <a:chExt cx="351644" cy="351959"/>
          </a:xfrm>
        </p:grpSpPr>
        <p:sp>
          <p:nvSpPr>
            <p:cNvPr id="8858" name="Google Shape;8858;p8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8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83"/>
          <p:cNvGrpSpPr/>
          <p:nvPr/>
        </p:nvGrpSpPr>
        <p:grpSpPr>
          <a:xfrm>
            <a:off x="2224585" y="1962854"/>
            <a:ext cx="303163" cy="351809"/>
            <a:chOff x="2224585" y="1962854"/>
            <a:chExt cx="303163" cy="351809"/>
          </a:xfrm>
        </p:grpSpPr>
        <p:sp>
          <p:nvSpPr>
            <p:cNvPr id="8872" name="Google Shape;8872;p8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8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8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83"/>
          <p:cNvGrpSpPr/>
          <p:nvPr/>
        </p:nvGrpSpPr>
        <p:grpSpPr>
          <a:xfrm>
            <a:off x="2622794" y="1990868"/>
            <a:ext cx="389090" cy="296231"/>
            <a:chOff x="2622794" y="1990868"/>
            <a:chExt cx="389090" cy="296231"/>
          </a:xfrm>
        </p:grpSpPr>
        <p:sp>
          <p:nvSpPr>
            <p:cNvPr id="8881" name="Google Shape;8881;p8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8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0" name="Google Shape;8890;p83"/>
          <p:cNvGrpSpPr/>
          <p:nvPr/>
        </p:nvGrpSpPr>
        <p:grpSpPr>
          <a:xfrm>
            <a:off x="3977326" y="1952149"/>
            <a:ext cx="327074" cy="375241"/>
            <a:chOff x="3977326" y="1952149"/>
            <a:chExt cx="327074" cy="375241"/>
          </a:xfrm>
        </p:grpSpPr>
        <p:sp>
          <p:nvSpPr>
            <p:cNvPr id="8891" name="Google Shape;8891;p8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83"/>
          <p:cNvGrpSpPr/>
          <p:nvPr/>
        </p:nvGrpSpPr>
        <p:grpSpPr>
          <a:xfrm>
            <a:off x="1341612" y="3340055"/>
            <a:ext cx="259399" cy="370524"/>
            <a:chOff x="1341612" y="3340055"/>
            <a:chExt cx="259399" cy="370524"/>
          </a:xfrm>
        </p:grpSpPr>
        <p:sp>
          <p:nvSpPr>
            <p:cNvPr id="8909" name="Google Shape;8909;p8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83"/>
          <p:cNvGrpSpPr/>
          <p:nvPr/>
        </p:nvGrpSpPr>
        <p:grpSpPr>
          <a:xfrm>
            <a:off x="2179892" y="3844972"/>
            <a:ext cx="351629" cy="282381"/>
            <a:chOff x="2179892" y="3844972"/>
            <a:chExt cx="351629" cy="282381"/>
          </a:xfrm>
        </p:grpSpPr>
        <p:sp>
          <p:nvSpPr>
            <p:cNvPr id="8928" name="Google Shape;8928;p8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83"/>
          <p:cNvGrpSpPr/>
          <p:nvPr/>
        </p:nvGrpSpPr>
        <p:grpSpPr>
          <a:xfrm>
            <a:off x="3131170" y="3816884"/>
            <a:ext cx="220051" cy="338169"/>
            <a:chOff x="3131170" y="3816884"/>
            <a:chExt cx="220051" cy="338169"/>
          </a:xfrm>
        </p:grpSpPr>
        <p:sp>
          <p:nvSpPr>
            <p:cNvPr id="8949" name="Google Shape;8949;p8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8" name="Google Shape;8958;p83"/>
          <p:cNvGrpSpPr/>
          <p:nvPr/>
        </p:nvGrpSpPr>
        <p:grpSpPr>
          <a:xfrm>
            <a:off x="903502" y="3359564"/>
            <a:ext cx="247990" cy="333393"/>
            <a:chOff x="903502" y="3359564"/>
            <a:chExt cx="247990" cy="333393"/>
          </a:xfrm>
        </p:grpSpPr>
        <p:sp>
          <p:nvSpPr>
            <p:cNvPr id="8959" name="Google Shape;8959;p8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1" name="Google Shape;8981;p83"/>
          <p:cNvGrpSpPr/>
          <p:nvPr/>
        </p:nvGrpSpPr>
        <p:grpSpPr>
          <a:xfrm>
            <a:off x="2616191" y="2890461"/>
            <a:ext cx="365793" cy="361152"/>
            <a:chOff x="2616191" y="2890461"/>
            <a:chExt cx="365793" cy="361152"/>
          </a:xfrm>
        </p:grpSpPr>
        <p:sp>
          <p:nvSpPr>
            <p:cNvPr id="8982" name="Google Shape;8982;p8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3" name="Google Shape;8993;p83"/>
          <p:cNvGrpSpPr/>
          <p:nvPr/>
        </p:nvGrpSpPr>
        <p:grpSpPr>
          <a:xfrm>
            <a:off x="3049959" y="1945861"/>
            <a:ext cx="402940" cy="388536"/>
            <a:chOff x="3049959" y="1945861"/>
            <a:chExt cx="402940" cy="388536"/>
          </a:xfrm>
        </p:grpSpPr>
        <p:sp>
          <p:nvSpPr>
            <p:cNvPr id="8994" name="Google Shape;8994;p8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83"/>
          <p:cNvGrpSpPr/>
          <p:nvPr/>
        </p:nvGrpSpPr>
        <p:grpSpPr>
          <a:xfrm>
            <a:off x="2483025" y="4268679"/>
            <a:ext cx="202428" cy="349114"/>
            <a:chOff x="2483025" y="4268679"/>
            <a:chExt cx="202428" cy="349114"/>
          </a:xfrm>
        </p:grpSpPr>
        <p:sp>
          <p:nvSpPr>
            <p:cNvPr id="9001" name="Google Shape;9001;p8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83"/>
          <p:cNvGrpSpPr/>
          <p:nvPr/>
        </p:nvGrpSpPr>
        <p:grpSpPr>
          <a:xfrm>
            <a:off x="862507" y="2885984"/>
            <a:ext cx="329590" cy="365000"/>
            <a:chOff x="862507" y="2885984"/>
            <a:chExt cx="329590" cy="365000"/>
          </a:xfrm>
        </p:grpSpPr>
        <p:sp>
          <p:nvSpPr>
            <p:cNvPr id="9008" name="Google Shape;9008;p8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83"/>
          <p:cNvGrpSpPr/>
          <p:nvPr/>
        </p:nvGrpSpPr>
        <p:grpSpPr>
          <a:xfrm>
            <a:off x="3082075" y="2871805"/>
            <a:ext cx="318884" cy="379807"/>
            <a:chOff x="3082075" y="2871805"/>
            <a:chExt cx="318884" cy="379807"/>
          </a:xfrm>
        </p:grpSpPr>
        <p:sp>
          <p:nvSpPr>
            <p:cNvPr id="9016" name="Google Shape;9016;p8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83"/>
          <p:cNvGrpSpPr/>
          <p:nvPr/>
        </p:nvGrpSpPr>
        <p:grpSpPr>
          <a:xfrm>
            <a:off x="2594780" y="1516494"/>
            <a:ext cx="410187" cy="324244"/>
            <a:chOff x="2594780" y="1516494"/>
            <a:chExt cx="410187" cy="324244"/>
          </a:xfrm>
        </p:grpSpPr>
        <p:sp>
          <p:nvSpPr>
            <p:cNvPr id="9037" name="Google Shape;9037;p8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83"/>
          <p:cNvGrpSpPr/>
          <p:nvPr/>
        </p:nvGrpSpPr>
        <p:grpSpPr>
          <a:xfrm>
            <a:off x="1742965" y="1502959"/>
            <a:ext cx="333692" cy="333363"/>
            <a:chOff x="1742965" y="1502959"/>
            <a:chExt cx="333692" cy="333363"/>
          </a:xfrm>
        </p:grpSpPr>
        <p:sp>
          <p:nvSpPr>
            <p:cNvPr id="9046" name="Google Shape;9046;p8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83"/>
          <p:cNvGrpSpPr/>
          <p:nvPr/>
        </p:nvGrpSpPr>
        <p:grpSpPr>
          <a:xfrm>
            <a:off x="3051531" y="1516809"/>
            <a:ext cx="390034" cy="296545"/>
            <a:chOff x="3051531" y="1516809"/>
            <a:chExt cx="390034" cy="296545"/>
          </a:xfrm>
        </p:grpSpPr>
        <p:sp>
          <p:nvSpPr>
            <p:cNvPr id="9051" name="Google Shape;9051;p8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83"/>
          <p:cNvGrpSpPr/>
          <p:nvPr/>
        </p:nvGrpSpPr>
        <p:grpSpPr>
          <a:xfrm>
            <a:off x="3514900" y="1489020"/>
            <a:ext cx="354145" cy="351869"/>
            <a:chOff x="3514900" y="1489020"/>
            <a:chExt cx="354145" cy="351869"/>
          </a:xfrm>
        </p:grpSpPr>
        <p:sp>
          <p:nvSpPr>
            <p:cNvPr id="9067" name="Google Shape;9067;p8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83"/>
          <p:cNvGrpSpPr/>
          <p:nvPr/>
        </p:nvGrpSpPr>
        <p:grpSpPr>
          <a:xfrm>
            <a:off x="3066324" y="3350446"/>
            <a:ext cx="346598" cy="333183"/>
            <a:chOff x="3066324" y="3350446"/>
            <a:chExt cx="346598" cy="333183"/>
          </a:xfrm>
        </p:grpSpPr>
        <p:sp>
          <p:nvSpPr>
            <p:cNvPr id="9090" name="Google Shape;9090;p8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83"/>
          <p:cNvGrpSpPr/>
          <p:nvPr/>
        </p:nvGrpSpPr>
        <p:grpSpPr>
          <a:xfrm>
            <a:off x="1282755" y="1952089"/>
            <a:ext cx="363278" cy="363338"/>
            <a:chOff x="1282755" y="1952089"/>
            <a:chExt cx="363278" cy="363338"/>
          </a:xfrm>
        </p:grpSpPr>
        <p:sp>
          <p:nvSpPr>
            <p:cNvPr id="9101" name="Google Shape;9101;p8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83"/>
          <p:cNvGrpSpPr/>
          <p:nvPr/>
        </p:nvGrpSpPr>
        <p:grpSpPr>
          <a:xfrm>
            <a:off x="3510094" y="2909281"/>
            <a:ext cx="355133" cy="343574"/>
            <a:chOff x="3510094" y="2909281"/>
            <a:chExt cx="355133" cy="343574"/>
          </a:xfrm>
        </p:grpSpPr>
        <p:sp>
          <p:nvSpPr>
            <p:cNvPr id="9109" name="Google Shape;9109;p8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2" name="Google Shape;9122;p83"/>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3" name="Google Shape;9123;p83"/>
          <p:cNvGrpSpPr/>
          <p:nvPr/>
        </p:nvGrpSpPr>
        <p:grpSpPr>
          <a:xfrm>
            <a:off x="2163842" y="1506972"/>
            <a:ext cx="382787" cy="331566"/>
            <a:chOff x="2163842" y="1506972"/>
            <a:chExt cx="382787" cy="331566"/>
          </a:xfrm>
        </p:grpSpPr>
        <p:sp>
          <p:nvSpPr>
            <p:cNvPr id="9124" name="Google Shape;9124;p8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83"/>
          <p:cNvGrpSpPr/>
          <p:nvPr/>
        </p:nvGrpSpPr>
        <p:grpSpPr>
          <a:xfrm>
            <a:off x="1738877" y="3349652"/>
            <a:ext cx="357918" cy="350536"/>
            <a:chOff x="1738877" y="3349652"/>
            <a:chExt cx="357918" cy="350536"/>
          </a:xfrm>
        </p:grpSpPr>
        <p:sp>
          <p:nvSpPr>
            <p:cNvPr id="9133" name="Google Shape;9133;p8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8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83"/>
          <p:cNvGrpSpPr/>
          <p:nvPr/>
        </p:nvGrpSpPr>
        <p:grpSpPr>
          <a:xfrm>
            <a:off x="1971819" y="4276854"/>
            <a:ext cx="383281" cy="333947"/>
            <a:chOff x="1971819" y="4276854"/>
            <a:chExt cx="383281" cy="333947"/>
          </a:xfrm>
        </p:grpSpPr>
        <p:sp>
          <p:nvSpPr>
            <p:cNvPr id="9152" name="Google Shape;9152;p8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83"/>
          <p:cNvGrpSpPr/>
          <p:nvPr/>
        </p:nvGrpSpPr>
        <p:grpSpPr>
          <a:xfrm>
            <a:off x="1825119" y="2885819"/>
            <a:ext cx="175987" cy="361391"/>
            <a:chOff x="1825119" y="2885819"/>
            <a:chExt cx="175987" cy="361391"/>
          </a:xfrm>
        </p:grpSpPr>
        <p:sp>
          <p:nvSpPr>
            <p:cNvPr id="9163" name="Google Shape;9163;p8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83"/>
          <p:cNvGrpSpPr/>
          <p:nvPr/>
        </p:nvGrpSpPr>
        <p:grpSpPr>
          <a:xfrm>
            <a:off x="3504824" y="3405844"/>
            <a:ext cx="369896" cy="226339"/>
            <a:chOff x="3504824" y="3405844"/>
            <a:chExt cx="369896" cy="226339"/>
          </a:xfrm>
        </p:grpSpPr>
        <p:sp>
          <p:nvSpPr>
            <p:cNvPr id="9174" name="Google Shape;9174;p8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83"/>
          <p:cNvGrpSpPr/>
          <p:nvPr/>
        </p:nvGrpSpPr>
        <p:grpSpPr>
          <a:xfrm>
            <a:off x="1295661" y="3819594"/>
            <a:ext cx="345640" cy="342900"/>
            <a:chOff x="1295661" y="3819594"/>
            <a:chExt cx="345640" cy="342900"/>
          </a:xfrm>
        </p:grpSpPr>
        <p:sp>
          <p:nvSpPr>
            <p:cNvPr id="9191" name="Google Shape;9191;p8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83"/>
          <p:cNvGrpSpPr/>
          <p:nvPr/>
        </p:nvGrpSpPr>
        <p:grpSpPr>
          <a:xfrm>
            <a:off x="3486572" y="2433470"/>
            <a:ext cx="379328" cy="281738"/>
            <a:chOff x="3486572" y="2433470"/>
            <a:chExt cx="379328" cy="281738"/>
          </a:xfrm>
        </p:grpSpPr>
        <p:sp>
          <p:nvSpPr>
            <p:cNvPr id="9209" name="Google Shape;9209;p8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6" name="Google Shape;9216;p83"/>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7" name="Google Shape;9217;p83"/>
          <p:cNvGrpSpPr/>
          <p:nvPr/>
        </p:nvGrpSpPr>
        <p:grpSpPr>
          <a:xfrm>
            <a:off x="3997149" y="3329634"/>
            <a:ext cx="270733" cy="355762"/>
            <a:chOff x="3997149" y="3329634"/>
            <a:chExt cx="270733" cy="355762"/>
          </a:xfrm>
        </p:grpSpPr>
        <p:sp>
          <p:nvSpPr>
            <p:cNvPr id="9218" name="Google Shape;9218;p8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9" name="Google Shape;9239;p83"/>
          <p:cNvGrpSpPr/>
          <p:nvPr/>
        </p:nvGrpSpPr>
        <p:grpSpPr>
          <a:xfrm>
            <a:off x="3954343" y="2899354"/>
            <a:ext cx="345655" cy="343529"/>
            <a:chOff x="3954343" y="2899354"/>
            <a:chExt cx="345655" cy="343529"/>
          </a:xfrm>
        </p:grpSpPr>
        <p:sp>
          <p:nvSpPr>
            <p:cNvPr id="9240" name="Google Shape;9240;p8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83"/>
          <p:cNvGrpSpPr/>
          <p:nvPr/>
        </p:nvGrpSpPr>
        <p:grpSpPr>
          <a:xfrm>
            <a:off x="2166043" y="3351344"/>
            <a:ext cx="369566" cy="349803"/>
            <a:chOff x="2166043" y="3351344"/>
            <a:chExt cx="369566" cy="349803"/>
          </a:xfrm>
        </p:grpSpPr>
        <p:sp>
          <p:nvSpPr>
            <p:cNvPr id="9253" name="Google Shape;9253;p8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83"/>
          <p:cNvGrpSpPr/>
          <p:nvPr/>
        </p:nvGrpSpPr>
        <p:grpSpPr>
          <a:xfrm>
            <a:off x="2619649" y="3352332"/>
            <a:ext cx="365793" cy="329275"/>
            <a:chOff x="2619649" y="3352332"/>
            <a:chExt cx="365793" cy="329275"/>
          </a:xfrm>
        </p:grpSpPr>
        <p:sp>
          <p:nvSpPr>
            <p:cNvPr id="9263" name="Google Shape;9263;p8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83"/>
          <p:cNvGrpSpPr/>
          <p:nvPr/>
        </p:nvGrpSpPr>
        <p:grpSpPr>
          <a:xfrm>
            <a:off x="1293760" y="1498228"/>
            <a:ext cx="340624" cy="351944"/>
            <a:chOff x="1293760" y="1498228"/>
            <a:chExt cx="340624" cy="351944"/>
          </a:xfrm>
        </p:grpSpPr>
        <p:sp>
          <p:nvSpPr>
            <p:cNvPr id="9274" name="Google Shape;9274;p8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83"/>
          <p:cNvGrpSpPr/>
          <p:nvPr/>
        </p:nvGrpSpPr>
        <p:grpSpPr>
          <a:xfrm>
            <a:off x="849601" y="1952074"/>
            <a:ext cx="406713" cy="383745"/>
            <a:chOff x="849601" y="1952074"/>
            <a:chExt cx="406713" cy="383745"/>
          </a:xfrm>
        </p:grpSpPr>
        <p:sp>
          <p:nvSpPr>
            <p:cNvPr id="9289" name="Google Shape;9289;p8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83"/>
          <p:cNvGrpSpPr/>
          <p:nvPr/>
        </p:nvGrpSpPr>
        <p:grpSpPr>
          <a:xfrm>
            <a:off x="2253871" y="2893365"/>
            <a:ext cx="203985" cy="355417"/>
            <a:chOff x="2253871" y="2893365"/>
            <a:chExt cx="203985" cy="355417"/>
          </a:xfrm>
        </p:grpSpPr>
        <p:sp>
          <p:nvSpPr>
            <p:cNvPr id="9297" name="Google Shape;9297;p8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83"/>
          <p:cNvGrpSpPr/>
          <p:nvPr/>
        </p:nvGrpSpPr>
        <p:grpSpPr>
          <a:xfrm>
            <a:off x="2191541" y="2408601"/>
            <a:ext cx="308823" cy="342571"/>
            <a:chOff x="2191541" y="2408601"/>
            <a:chExt cx="308823" cy="342571"/>
          </a:xfrm>
        </p:grpSpPr>
        <p:sp>
          <p:nvSpPr>
            <p:cNvPr id="9309" name="Google Shape;9309;p8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83"/>
          <p:cNvGrpSpPr/>
          <p:nvPr/>
        </p:nvGrpSpPr>
        <p:grpSpPr>
          <a:xfrm>
            <a:off x="847400" y="1503588"/>
            <a:ext cx="342496" cy="341553"/>
            <a:chOff x="847400" y="1503588"/>
            <a:chExt cx="342496" cy="341553"/>
          </a:xfrm>
        </p:grpSpPr>
        <p:sp>
          <p:nvSpPr>
            <p:cNvPr id="9323" name="Google Shape;9323;p8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83"/>
          <p:cNvGrpSpPr/>
          <p:nvPr/>
        </p:nvGrpSpPr>
        <p:grpSpPr>
          <a:xfrm>
            <a:off x="1329963" y="2899669"/>
            <a:ext cx="280495" cy="361077"/>
            <a:chOff x="1329963" y="2899669"/>
            <a:chExt cx="280495" cy="361077"/>
          </a:xfrm>
        </p:grpSpPr>
        <p:sp>
          <p:nvSpPr>
            <p:cNvPr id="9344" name="Google Shape;9344;p8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1" name="Google Shape;9351;p83"/>
          <p:cNvGrpSpPr/>
          <p:nvPr/>
        </p:nvGrpSpPr>
        <p:grpSpPr>
          <a:xfrm>
            <a:off x="937429" y="3800908"/>
            <a:ext cx="195496" cy="343439"/>
            <a:chOff x="937429" y="3800908"/>
            <a:chExt cx="195496" cy="343439"/>
          </a:xfrm>
        </p:grpSpPr>
        <p:sp>
          <p:nvSpPr>
            <p:cNvPr id="9352" name="Google Shape;9352;p8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83"/>
          <p:cNvGrpSpPr/>
          <p:nvPr/>
        </p:nvGrpSpPr>
        <p:grpSpPr>
          <a:xfrm>
            <a:off x="2687659" y="3810655"/>
            <a:ext cx="365164" cy="342511"/>
            <a:chOff x="2611459" y="3810655"/>
            <a:chExt cx="365164" cy="342511"/>
          </a:xfrm>
        </p:grpSpPr>
        <p:sp>
          <p:nvSpPr>
            <p:cNvPr id="9366" name="Google Shape;9366;p8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83"/>
          <p:cNvGrpSpPr/>
          <p:nvPr/>
        </p:nvGrpSpPr>
        <p:grpSpPr>
          <a:xfrm>
            <a:off x="3952456" y="1524280"/>
            <a:ext cx="370195" cy="300154"/>
            <a:chOff x="3952456" y="1524280"/>
            <a:chExt cx="370195" cy="300154"/>
          </a:xfrm>
        </p:grpSpPr>
        <p:sp>
          <p:nvSpPr>
            <p:cNvPr id="9378" name="Google Shape;9378;p8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87"/>
        <p:cNvGrpSpPr/>
        <p:nvPr/>
      </p:nvGrpSpPr>
      <p:grpSpPr>
        <a:xfrm>
          <a:off x="0" y="0"/>
          <a:ext cx="0" cy="0"/>
          <a:chOff x="0" y="0"/>
          <a:chExt cx="0" cy="0"/>
        </a:xfrm>
      </p:grpSpPr>
      <p:sp>
        <p:nvSpPr>
          <p:cNvPr id="9388" name="Google Shape;9388;p8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389" name="Google Shape;9389;p8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390" name="Google Shape;9390;p84"/>
          <p:cNvGrpSpPr/>
          <p:nvPr/>
        </p:nvGrpSpPr>
        <p:grpSpPr>
          <a:xfrm>
            <a:off x="908482" y="1502585"/>
            <a:ext cx="257112" cy="362808"/>
            <a:chOff x="908482" y="1502585"/>
            <a:chExt cx="257112" cy="362808"/>
          </a:xfrm>
        </p:grpSpPr>
        <p:sp>
          <p:nvSpPr>
            <p:cNvPr id="9391" name="Google Shape;9391;p8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84"/>
          <p:cNvGrpSpPr/>
          <p:nvPr/>
        </p:nvGrpSpPr>
        <p:grpSpPr>
          <a:xfrm>
            <a:off x="1303537" y="1502716"/>
            <a:ext cx="362939" cy="362677"/>
            <a:chOff x="1303537" y="1502716"/>
            <a:chExt cx="362939" cy="362677"/>
          </a:xfrm>
        </p:grpSpPr>
        <p:sp>
          <p:nvSpPr>
            <p:cNvPr id="9412" name="Google Shape;9412;p8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84"/>
          <p:cNvGrpSpPr/>
          <p:nvPr/>
        </p:nvGrpSpPr>
        <p:grpSpPr>
          <a:xfrm>
            <a:off x="1751901" y="1502716"/>
            <a:ext cx="362677" cy="362677"/>
            <a:chOff x="1751901" y="1502716"/>
            <a:chExt cx="362677" cy="362677"/>
          </a:xfrm>
        </p:grpSpPr>
        <p:sp>
          <p:nvSpPr>
            <p:cNvPr id="9424" name="Google Shape;9424;p8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84"/>
          <p:cNvGrpSpPr/>
          <p:nvPr/>
        </p:nvGrpSpPr>
        <p:grpSpPr>
          <a:xfrm>
            <a:off x="3095178" y="1502716"/>
            <a:ext cx="334290" cy="362677"/>
            <a:chOff x="3095178" y="1502716"/>
            <a:chExt cx="334290" cy="362677"/>
          </a:xfrm>
        </p:grpSpPr>
        <p:sp>
          <p:nvSpPr>
            <p:cNvPr id="9444" name="Google Shape;9444;p8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84"/>
          <p:cNvGrpSpPr/>
          <p:nvPr/>
        </p:nvGrpSpPr>
        <p:grpSpPr>
          <a:xfrm>
            <a:off x="3542281" y="1505605"/>
            <a:ext cx="366196" cy="357005"/>
            <a:chOff x="3542281" y="1505605"/>
            <a:chExt cx="366196" cy="357005"/>
          </a:xfrm>
        </p:grpSpPr>
        <p:sp>
          <p:nvSpPr>
            <p:cNvPr id="9462" name="Google Shape;9462;p8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8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8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84"/>
          <p:cNvGrpSpPr/>
          <p:nvPr/>
        </p:nvGrpSpPr>
        <p:grpSpPr>
          <a:xfrm>
            <a:off x="1748382" y="3384797"/>
            <a:ext cx="364673" cy="340067"/>
            <a:chOff x="1748382" y="3384797"/>
            <a:chExt cx="364673" cy="340067"/>
          </a:xfrm>
        </p:grpSpPr>
        <p:sp>
          <p:nvSpPr>
            <p:cNvPr id="9488" name="Google Shape;9488;p8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3" name="Google Shape;9503;p84"/>
          <p:cNvGrpSpPr/>
          <p:nvPr/>
        </p:nvGrpSpPr>
        <p:grpSpPr>
          <a:xfrm>
            <a:off x="6221064" y="3811049"/>
            <a:ext cx="364673" cy="339804"/>
            <a:chOff x="6221064" y="3811049"/>
            <a:chExt cx="364673" cy="339804"/>
          </a:xfrm>
        </p:grpSpPr>
        <p:sp>
          <p:nvSpPr>
            <p:cNvPr id="9504" name="Google Shape;9504;p8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8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8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84"/>
          <p:cNvGrpSpPr/>
          <p:nvPr/>
        </p:nvGrpSpPr>
        <p:grpSpPr>
          <a:xfrm>
            <a:off x="2182643" y="3386320"/>
            <a:ext cx="382030" cy="320451"/>
            <a:chOff x="2182643" y="3386320"/>
            <a:chExt cx="382030" cy="320451"/>
          </a:xfrm>
        </p:grpSpPr>
        <p:sp>
          <p:nvSpPr>
            <p:cNvPr id="9520" name="Google Shape;9520;p8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84"/>
          <p:cNvGrpSpPr/>
          <p:nvPr/>
        </p:nvGrpSpPr>
        <p:grpSpPr>
          <a:xfrm>
            <a:off x="3084386" y="3389340"/>
            <a:ext cx="353880" cy="330745"/>
            <a:chOff x="3084386" y="3389340"/>
            <a:chExt cx="353880" cy="330745"/>
          </a:xfrm>
        </p:grpSpPr>
        <p:sp>
          <p:nvSpPr>
            <p:cNvPr id="9536" name="Google Shape;9536;p8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8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84"/>
          <p:cNvGrpSpPr/>
          <p:nvPr/>
        </p:nvGrpSpPr>
        <p:grpSpPr>
          <a:xfrm>
            <a:off x="863499" y="1970906"/>
            <a:ext cx="347078" cy="364016"/>
            <a:chOff x="863499" y="1970906"/>
            <a:chExt cx="347078" cy="364016"/>
          </a:xfrm>
        </p:grpSpPr>
        <p:sp>
          <p:nvSpPr>
            <p:cNvPr id="9549" name="Google Shape;9549;p8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3" name="Google Shape;9563;p84"/>
          <p:cNvGrpSpPr/>
          <p:nvPr/>
        </p:nvGrpSpPr>
        <p:grpSpPr>
          <a:xfrm>
            <a:off x="1749879" y="1970906"/>
            <a:ext cx="364436" cy="364174"/>
            <a:chOff x="1749879" y="1970906"/>
            <a:chExt cx="364436" cy="364174"/>
          </a:xfrm>
        </p:grpSpPr>
        <p:sp>
          <p:nvSpPr>
            <p:cNvPr id="9564" name="Google Shape;9564;p8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84"/>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8" name="Google Shape;9578;p84"/>
          <p:cNvGrpSpPr/>
          <p:nvPr/>
        </p:nvGrpSpPr>
        <p:grpSpPr>
          <a:xfrm>
            <a:off x="2186425" y="1976158"/>
            <a:ext cx="396106" cy="353985"/>
            <a:chOff x="2186425" y="1976158"/>
            <a:chExt cx="396106" cy="353985"/>
          </a:xfrm>
        </p:grpSpPr>
        <p:sp>
          <p:nvSpPr>
            <p:cNvPr id="9579" name="Google Shape;9579;p8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84"/>
          <p:cNvGrpSpPr/>
          <p:nvPr/>
        </p:nvGrpSpPr>
        <p:grpSpPr>
          <a:xfrm>
            <a:off x="2659157" y="2017412"/>
            <a:ext cx="319190" cy="271240"/>
            <a:chOff x="2659157" y="2017412"/>
            <a:chExt cx="319190" cy="271240"/>
          </a:xfrm>
        </p:grpSpPr>
        <p:sp>
          <p:nvSpPr>
            <p:cNvPr id="9587" name="Google Shape;9587;p8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3" name="Google Shape;9613;p84"/>
          <p:cNvGrpSpPr/>
          <p:nvPr/>
        </p:nvGrpSpPr>
        <p:grpSpPr>
          <a:xfrm>
            <a:off x="3111775" y="1993516"/>
            <a:ext cx="318928" cy="319217"/>
            <a:chOff x="3111775" y="1993516"/>
            <a:chExt cx="318928" cy="319217"/>
          </a:xfrm>
        </p:grpSpPr>
        <p:sp>
          <p:nvSpPr>
            <p:cNvPr id="9614" name="Google Shape;9614;p8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8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8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8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8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84"/>
          <p:cNvGrpSpPr/>
          <p:nvPr/>
        </p:nvGrpSpPr>
        <p:grpSpPr>
          <a:xfrm>
            <a:off x="4023785" y="1970407"/>
            <a:ext cx="288807" cy="355377"/>
            <a:chOff x="4023785" y="1970407"/>
            <a:chExt cx="288807" cy="355377"/>
          </a:xfrm>
        </p:grpSpPr>
        <p:sp>
          <p:nvSpPr>
            <p:cNvPr id="9645" name="Google Shape;9645;p8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8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8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8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8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8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8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8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8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84"/>
          <p:cNvGrpSpPr/>
          <p:nvPr/>
        </p:nvGrpSpPr>
        <p:grpSpPr>
          <a:xfrm>
            <a:off x="3544540" y="3380963"/>
            <a:ext cx="320188" cy="319269"/>
            <a:chOff x="3544540" y="3380963"/>
            <a:chExt cx="320188" cy="319269"/>
          </a:xfrm>
        </p:grpSpPr>
        <p:sp>
          <p:nvSpPr>
            <p:cNvPr id="9666" name="Google Shape;9666;p8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8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8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84"/>
          <p:cNvGrpSpPr/>
          <p:nvPr/>
        </p:nvGrpSpPr>
        <p:grpSpPr>
          <a:xfrm>
            <a:off x="3944637" y="3354834"/>
            <a:ext cx="415696" cy="371605"/>
            <a:chOff x="3944637" y="3354834"/>
            <a:chExt cx="415696" cy="371605"/>
          </a:xfrm>
        </p:grpSpPr>
        <p:sp>
          <p:nvSpPr>
            <p:cNvPr id="9683" name="Google Shape;9683;p8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8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8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4"/>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84"/>
          <p:cNvGrpSpPr/>
          <p:nvPr/>
        </p:nvGrpSpPr>
        <p:grpSpPr>
          <a:xfrm>
            <a:off x="1314619" y="3821527"/>
            <a:ext cx="346317" cy="332136"/>
            <a:chOff x="1314619" y="3821527"/>
            <a:chExt cx="346317" cy="332136"/>
          </a:xfrm>
        </p:grpSpPr>
        <p:sp>
          <p:nvSpPr>
            <p:cNvPr id="9701" name="Google Shape;9701;p8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8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84"/>
          <p:cNvGrpSpPr/>
          <p:nvPr/>
        </p:nvGrpSpPr>
        <p:grpSpPr>
          <a:xfrm>
            <a:off x="1751139" y="3790934"/>
            <a:ext cx="386258" cy="380507"/>
            <a:chOff x="1751139" y="3790934"/>
            <a:chExt cx="386258" cy="380507"/>
          </a:xfrm>
        </p:grpSpPr>
        <p:sp>
          <p:nvSpPr>
            <p:cNvPr id="9710" name="Google Shape;9710;p8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8" name="Google Shape;9728;p84"/>
          <p:cNvGrpSpPr/>
          <p:nvPr/>
        </p:nvGrpSpPr>
        <p:grpSpPr>
          <a:xfrm>
            <a:off x="2189681" y="3821606"/>
            <a:ext cx="395607" cy="318928"/>
            <a:chOff x="2189681" y="3821606"/>
            <a:chExt cx="395607" cy="318928"/>
          </a:xfrm>
        </p:grpSpPr>
        <p:sp>
          <p:nvSpPr>
            <p:cNvPr id="9729" name="Google Shape;9729;p8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9" name="Google Shape;9759;p84"/>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0" name="Google Shape;9760;p84"/>
          <p:cNvGrpSpPr/>
          <p:nvPr/>
        </p:nvGrpSpPr>
        <p:grpSpPr>
          <a:xfrm>
            <a:off x="1277409" y="1961347"/>
            <a:ext cx="420475" cy="383055"/>
            <a:chOff x="1277409" y="1961347"/>
            <a:chExt cx="420475" cy="383055"/>
          </a:xfrm>
        </p:grpSpPr>
        <p:sp>
          <p:nvSpPr>
            <p:cNvPr id="9761" name="Google Shape;9761;p8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8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8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84"/>
          <p:cNvGrpSpPr/>
          <p:nvPr/>
        </p:nvGrpSpPr>
        <p:grpSpPr>
          <a:xfrm>
            <a:off x="2215075" y="2432819"/>
            <a:ext cx="380008" cy="351648"/>
            <a:chOff x="2215075" y="2432819"/>
            <a:chExt cx="380008" cy="351648"/>
          </a:xfrm>
        </p:grpSpPr>
        <p:sp>
          <p:nvSpPr>
            <p:cNvPr id="9789" name="Google Shape;9789;p8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4"/>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4"/>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8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84"/>
          <p:cNvGrpSpPr/>
          <p:nvPr/>
        </p:nvGrpSpPr>
        <p:grpSpPr>
          <a:xfrm>
            <a:off x="2661416" y="2422342"/>
            <a:ext cx="344059" cy="340671"/>
            <a:chOff x="2661416" y="2422342"/>
            <a:chExt cx="344059" cy="340671"/>
          </a:xfrm>
        </p:grpSpPr>
        <p:sp>
          <p:nvSpPr>
            <p:cNvPr id="9821" name="Google Shape;9821;p8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8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8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4" name="Google Shape;9834;p84"/>
          <p:cNvGrpSpPr/>
          <p:nvPr/>
        </p:nvGrpSpPr>
        <p:grpSpPr>
          <a:xfrm>
            <a:off x="4066510" y="2422342"/>
            <a:ext cx="206876" cy="348470"/>
            <a:chOff x="4066510" y="2422342"/>
            <a:chExt cx="206876" cy="348470"/>
          </a:xfrm>
        </p:grpSpPr>
        <p:sp>
          <p:nvSpPr>
            <p:cNvPr id="9835" name="Google Shape;9835;p8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8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8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8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7" name="Google Shape;9847;p84"/>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8" name="Google Shape;9848;p84"/>
          <p:cNvGrpSpPr/>
          <p:nvPr/>
        </p:nvGrpSpPr>
        <p:grpSpPr>
          <a:xfrm>
            <a:off x="2617693" y="3817325"/>
            <a:ext cx="420475" cy="326491"/>
            <a:chOff x="2617693" y="3817325"/>
            <a:chExt cx="420475" cy="326491"/>
          </a:xfrm>
        </p:grpSpPr>
        <p:sp>
          <p:nvSpPr>
            <p:cNvPr id="9849" name="Google Shape;9849;p8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84"/>
          <p:cNvGrpSpPr/>
          <p:nvPr/>
        </p:nvGrpSpPr>
        <p:grpSpPr>
          <a:xfrm>
            <a:off x="3545301" y="2423523"/>
            <a:ext cx="358134" cy="356637"/>
            <a:chOff x="3545301" y="2423523"/>
            <a:chExt cx="358134" cy="356637"/>
          </a:xfrm>
        </p:grpSpPr>
        <p:sp>
          <p:nvSpPr>
            <p:cNvPr id="9867" name="Google Shape;9867;p8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6" name="Google Shape;9876;p84"/>
          <p:cNvGrpSpPr/>
          <p:nvPr/>
        </p:nvGrpSpPr>
        <p:grpSpPr>
          <a:xfrm>
            <a:off x="5766424" y="4275195"/>
            <a:ext cx="358160" cy="356926"/>
            <a:chOff x="5766424" y="4275195"/>
            <a:chExt cx="358160" cy="356926"/>
          </a:xfrm>
        </p:grpSpPr>
        <p:sp>
          <p:nvSpPr>
            <p:cNvPr id="9877" name="Google Shape;9877;p8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84"/>
          <p:cNvGrpSpPr/>
          <p:nvPr/>
        </p:nvGrpSpPr>
        <p:grpSpPr>
          <a:xfrm>
            <a:off x="3531462" y="3824599"/>
            <a:ext cx="377251" cy="324232"/>
            <a:chOff x="3531462" y="3824599"/>
            <a:chExt cx="377251" cy="324232"/>
          </a:xfrm>
        </p:grpSpPr>
        <p:sp>
          <p:nvSpPr>
            <p:cNvPr id="9887" name="Google Shape;9887;p8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84"/>
          <p:cNvGrpSpPr/>
          <p:nvPr/>
        </p:nvGrpSpPr>
        <p:grpSpPr>
          <a:xfrm>
            <a:off x="4030586" y="3805246"/>
            <a:ext cx="286523" cy="340566"/>
            <a:chOff x="4030586" y="3805246"/>
            <a:chExt cx="286523" cy="340566"/>
          </a:xfrm>
        </p:grpSpPr>
        <p:sp>
          <p:nvSpPr>
            <p:cNvPr id="9899" name="Google Shape;9899;p8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8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8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84"/>
          <p:cNvGrpSpPr/>
          <p:nvPr/>
        </p:nvGrpSpPr>
        <p:grpSpPr>
          <a:xfrm>
            <a:off x="2180884" y="2888719"/>
            <a:ext cx="376752" cy="374468"/>
            <a:chOff x="2180884" y="2888719"/>
            <a:chExt cx="376752" cy="374468"/>
          </a:xfrm>
        </p:grpSpPr>
        <p:sp>
          <p:nvSpPr>
            <p:cNvPr id="9913" name="Google Shape;9913;p8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84"/>
          <p:cNvGrpSpPr/>
          <p:nvPr/>
        </p:nvGrpSpPr>
        <p:grpSpPr>
          <a:xfrm>
            <a:off x="3954432" y="2942999"/>
            <a:ext cx="378249" cy="265909"/>
            <a:chOff x="3954432" y="2942999"/>
            <a:chExt cx="378249" cy="265909"/>
          </a:xfrm>
        </p:grpSpPr>
        <p:sp>
          <p:nvSpPr>
            <p:cNvPr id="9928" name="Google Shape;9928;p8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8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7" name="Google Shape;9937;p84"/>
          <p:cNvGrpSpPr/>
          <p:nvPr/>
        </p:nvGrpSpPr>
        <p:grpSpPr>
          <a:xfrm>
            <a:off x="1752137" y="4266608"/>
            <a:ext cx="378512" cy="374756"/>
            <a:chOff x="1752137" y="4266608"/>
            <a:chExt cx="378512" cy="374756"/>
          </a:xfrm>
        </p:grpSpPr>
        <p:sp>
          <p:nvSpPr>
            <p:cNvPr id="9938" name="Google Shape;9938;p8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9" name="Google Shape;9959;p84"/>
          <p:cNvGrpSpPr/>
          <p:nvPr/>
        </p:nvGrpSpPr>
        <p:grpSpPr>
          <a:xfrm>
            <a:off x="3117788" y="3812546"/>
            <a:ext cx="341065" cy="341065"/>
            <a:chOff x="3117788" y="3812546"/>
            <a:chExt cx="341065" cy="341065"/>
          </a:xfrm>
        </p:grpSpPr>
        <p:sp>
          <p:nvSpPr>
            <p:cNvPr id="9960" name="Google Shape;9960;p8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84"/>
          <p:cNvGrpSpPr/>
          <p:nvPr/>
        </p:nvGrpSpPr>
        <p:grpSpPr>
          <a:xfrm>
            <a:off x="3994400" y="4299932"/>
            <a:ext cx="338281" cy="322657"/>
            <a:chOff x="3994400" y="4299932"/>
            <a:chExt cx="338281" cy="322657"/>
          </a:xfrm>
        </p:grpSpPr>
        <p:sp>
          <p:nvSpPr>
            <p:cNvPr id="9967" name="Google Shape;9967;p8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5" name="Google Shape;9975;p84"/>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4"/>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7" name="Google Shape;9977;p84"/>
          <p:cNvGrpSpPr/>
          <p:nvPr/>
        </p:nvGrpSpPr>
        <p:grpSpPr>
          <a:xfrm>
            <a:off x="3573426" y="1965628"/>
            <a:ext cx="302358" cy="374993"/>
            <a:chOff x="3573426" y="1965628"/>
            <a:chExt cx="302358" cy="374993"/>
          </a:xfrm>
        </p:grpSpPr>
        <p:sp>
          <p:nvSpPr>
            <p:cNvPr id="9978" name="Google Shape;9978;p8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8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8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4"/>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4"/>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4"/>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4"/>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84"/>
          <p:cNvGrpSpPr/>
          <p:nvPr/>
        </p:nvGrpSpPr>
        <p:grpSpPr>
          <a:xfrm>
            <a:off x="3513632" y="2908572"/>
            <a:ext cx="355876" cy="331007"/>
            <a:chOff x="3513632" y="2908572"/>
            <a:chExt cx="355876" cy="331007"/>
          </a:xfrm>
        </p:grpSpPr>
        <p:sp>
          <p:nvSpPr>
            <p:cNvPr id="10026" name="Google Shape;10026;p8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2" name="Google Shape;10042;p84"/>
          <p:cNvGrpSpPr/>
          <p:nvPr/>
        </p:nvGrpSpPr>
        <p:grpSpPr>
          <a:xfrm>
            <a:off x="2694083" y="2888430"/>
            <a:ext cx="235762" cy="374756"/>
            <a:chOff x="2694083" y="2888430"/>
            <a:chExt cx="235762" cy="374756"/>
          </a:xfrm>
        </p:grpSpPr>
        <p:sp>
          <p:nvSpPr>
            <p:cNvPr id="10043" name="Google Shape;10043;p8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8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84"/>
          <p:cNvGrpSpPr/>
          <p:nvPr/>
        </p:nvGrpSpPr>
        <p:grpSpPr>
          <a:xfrm>
            <a:off x="871534" y="4300588"/>
            <a:ext cx="357661" cy="311155"/>
            <a:chOff x="871534" y="4300588"/>
            <a:chExt cx="357661" cy="311155"/>
          </a:xfrm>
        </p:grpSpPr>
        <p:sp>
          <p:nvSpPr>
            <p:cNvPr id="10053" name="Google Shape;10053;p8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84"/>
          <p:cNvGrpSpPr/>
          <p:nvPr/>
        </p:nvGrpSpPr>
        <p:grpSpPr>
          <a:xfrm>
            <a:off x="916019" y="3821606"/>
            <a:ext cx="250100" cy="336785"/>
            <a:chOff x="916019" y="3821606"/>
            <a:chExt cx="250100" cy="336785"/>
          </a:xfrm>
        </p:grpSpPr>
        <p:sp>
          <p:nvSpPr>
            <p:cNvPr id="10075" name="Google Shape;10075;p8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8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84"/>
          <p:cNvGrpSpPr/>
          <p:nvPr/>
        </p:nvGrpSpPr>
        <p:grpSpPr>
          <a:xfrm>
            <a:off x="849686" y="2909570"/>
            <a:ext cx="374730" cy="332504"/>
            <a:chOff x="849686" y="2909570"/>
            <a:chExt cx="374730" cy="332504"/>
          </a:xfrm>
        </p:grpSpPr>
        <p:sp>
          <p:nvSpPr>
            <p:cNvPr id="10089" name="Google Shape;10089;p8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8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84"/>
          <p:cNvGrpSpPr/>
          <p:nvPr/>
        </p:nvGrpSpPr>
        <p:grpSpPr>
          <a:xfrm>
            <a:off x="1735567" y="2420241"/>
            <a:ext cx="417718" cy="372866"/>
            <a:chOff x="1735567" y="2420241"/>
            <a:chExt cx="417718" cy="372866"/>
          </a:xfrm>
        </p:grpSpPr>
        <p:sp>
          <p:nvSpPr>
            <p:cNvPr id="10101" name="Google Shape;10101;p8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84"/>
          <p:cNvGrpSpPr/>
          <p:nvPr/>
        </p:nvGrpSpPr>
        <p:grpSpPr>
          <a:xfrm>
            <a:off x="3599318" y="4299590"/>
            <a:ext cx="251098" cy="309028"/>
            <a:chOff x="3599318" y="4299590"/>
            <a:chExt cx="251098" cy="309028"/>
          </a:xfrm>
        </p:grpSpPr>
        <p:sp>
          <p:nvSpPr>
            <p:cNvPr id="10114" name="Google Shape;10114;p8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8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84"/>
          <p:cNvGrpSpPr/>
          <p:nvPr/>
        </p:nvGrpSpPr>
        <p:grpSpPr>
          <a:xfrm>
            <a:off x="3105998" y="2433240"/>
            <a:ext cx="345818" cy="345056"/>
            <a:chOff x="3105998" y="2433240"/>
            <a:chExt cx="345818" cy="345056"/>
          </a:xfrm>
        </p:grpSpPr>
        <p:sp>
          <p:nvSpPr>
            <p:cNvPr id="10121" name="Google Shape;10121;p8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84"/>
          <p:cNvGrpSpPr/>
          <p:nvPr/>
        </p:nvGrpSpPr>
        <p:grpSpPr>
          <a:xfrm>
            <a:off x="1737326" y="2900773"/>
            <a:ext cx="374730" cy="350361"/>
            <a:chOff x="1737326" y="2900773"/>
            <a:chExt cx="374730" cy="350361"/>
          </a:xfrm>
        </p:grpSpPr>
        <p:sp>
          <p:nvSpPr>
            <p:cNvPr id="10133" name="Google Shape;10133;p8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8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84"/>
          <p:cNvGrpSpPr/>
          <p:nvPr/>
        </p:nvGrpSpPr>
        <p:grpSpPr>
          <a:xfrm>
            <a:off x="4000676" y="1579396"/>
            <a:ext cx="327226" cy="211603"/>
            <a:chOff x="4000676" y="1579396"/>
            <a:chExt cx="327226" cy="211603"/>
          </a:xfrm>
        </p:grpSpPr>
        <p:sp>
          <p:nvSpPr>
            <p:cNvPr id="10151" name="Google Shape;10151;p8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84"/>
          <p:cNvGrpSpPr/>
          <p:nvPr/>
        </p:nvGrpSpPr>
        <p:grpSpPr>
          <a:xfrm>
            <a:off x="2635523" y="1515584"/>
            <a:ext cx="371054" cy="336469"/>
            <a:chOff x="2635523" y="1515584"/>
            <a:chExt cx="371054" cy="336469"/>
          </a:xfrm>
        </p:grpSpPr>
        <p:sp>
          <p:nvSpPr>
            <p:cNvPr id="10168" name="Google Shape;10168;p8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8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84"/>
          <p:cNvGrpSpPr/>
          <p:nvPr/>
        </p:nvGrpSpPr>
        <p:grpSpPr>
          <a:xfrm>
            <a:off x="2231907" y="1520731"/>
            <a:ext cx="311627" cy="326569"/>
            <a:chOff x="2231907" y="1520731"/>
            <a:chExt cx="311627" cy="326569"/>
          </a:xfrm>
        </p:grpSpPr>
        <p:sp>
          <p:nvSpPr>
            <p:cNvPr id="10176" name="Google Shape;10176;p8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84"/>
          <p:cNvGrpSpPr/>
          <p:nvPr/>
        </p:nvGrpSpPr>
        <p:grpSpPr>
          <a:xfrm>
            <a:off x="1340249" y="4301533"/>
            <a:ext cx="311890" cy="304695"/>
            <a:chOff x="1340249" y="4301533"/>
            <a:chExt cx="311890" cy="304695"/>
          </a:xfrm>
        </p:grpSpPr>
        <p:sp>
          <p:nvSpPr>
            <p:cNvPr id="10187" name="Google Shape;10187;p8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84"/>
          <p:cNvGrpSpPr/>
          <p:nvPr/>
        </p:nvGrpSpPr>
        <p:grpSpPr>
          <a:xfrm>
            <a:off x="1330690" y="3377024"/>
            <a:ext cx="306874" cy="332268"/>
            <a:chOff x="1330690" y="3377024"/>
            <a:chExt cx="306874" cy="332268"/>
          </a:xfrm>
        </p:grpSpPr>
        <p:sp>
          <p:nvSpPr>
            <p:cNvPr id="10202" name="Google Shape;10202;p8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8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8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8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8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84"/>
          <p:cNvGrpSpPr/>
          <p:nvPr/>
        </p:nvGrpSpPr>
        <p:grpSpPr>
          <a:xfrm>
            <a:off x="2650597" y="3381777"/>
            <a:ext cx="341511" cy="324994"/>
            <a:chOff x="2650597" y="3381777"/>
            <a:chExt cx="341511" cy="324994"/>
          </a:xfrm>
        </p:grpSpPr>
        <p:sp>
          <p:nvSpPr>
            <p:cNvPr id="10222" name="Google Shape;10222;p8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8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8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4"/>
          <p:cNvGrpSpPr/>
          <p:nvPr/>
        </p:nvGrpSpPr>
        <p:grpSpPr>
          <a:xfrm>
            <a:off x="1295502" y="2437362"/>
            <a:ext cx="402645" cy="323917"/>
            <a:chOff x="1295502" y="2437362"/>
            <a:chExt cx="402645" cy="323917"/>
          </a:xfrm>
        </p:grpSpPr>
        <p:sp>
          <p:nvSpPr>
            <p:cNvPr id="10258" name="Google Shape;10258;p8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84"/>
          <p:cNvGrpSpPr/>
          <p:nvPr/>
        </p:nvGrpSpPr>
        <p:grpSpPr>
          <a:xfrm>
            <a:off x="882590" y="2438360"/>
            <a:ext cx="337310" cy="337047"/>
            <a:chOff x="882590" y="2438360"/>
            <a:chExt cx="337310" cy="337047"/>
          </a:xfrm>
        </p:grpSpPr>
        <p:sp>
          <p:nvSpPr>
            <p:cNvPr id="10275" name="Google Shape;10275;p8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8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8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8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9" name="Google Shape;10299;p84"/>
          <p:cNvGrpSpPr/>
          <p:nvPr/>
        </p:nvGrpSpPr>
        <p:grpSpPr>
          <a:xfrm>
            <a:off x="4885060" y="1518788"/>
            <a:ext cx="385786" cy="342588"/>
            <a:chOff x="4885060" y="1518788"/>
            <a:chExt cx="385786" cy="342588"/>
          </a:xfrm>
        </p:grpSpPr>
        <p:sp>
          <p:nvSpPr>
            <p:cNvPr id="10300" name="Google Shape;10300;p8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8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8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8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84"/>
          <p:cNvGrpSpPr/>
          <p:nvPr/>
        </p:nvGrpSpPr>
        <p:grpSpPr>
          <a:xfrm>
            <a:off x="5394478" y="1514533"/>
            <a:ext cx="249076" cy="351096"/>
            <a:chOff x="5394478" y="1514533"/>
            <a:chExt cx="249076" cy="351096"/>
          </a:xfrm>
        </p:grpSpPr>
        <p:sp>
          <p:nvSpPr>
            <p:cNvPr id="10320" name="Google Shape;10320;p8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84"/>
          <p:cNvGrpSpPr/>
          <p:nvPr/>
        </p:nvGrpSpPr>
        <p:grpSpPr>
          <a:xfrm>
            <a:off x="5782259" y="1512012"/>
            <a:ext cx="356138" cy="356138"/>
            <a:chOff x="5782259" y="1512012"/>
            <a:chExt cx="356138" cy="356138"/>
          </a:xfrm>
        </p:grpSpPr>
        <p:sp>
          <p:nvSpPr>
            <p:cNvPr id="10341" name="Google Shape;10341;p8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8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84"/>
          <p:cNvGrpSpPr/>
          <p:nvPr/>
        </p:nvGrpSpPr>
        <p:grpSpPr>
          <a:xfrm>
            <a:off x="6229598" y="1518052"/>
            <a:ext cx="343560" cy="343822"/>
            <a:chOff x="6229598" y="1518052"/>
            <a:chExt cx="343560" cy="343822"/>
          </a:xfrm>
        </p:grpSpPr>
        <p:sp>
          <p:nvSpPr>
            <p:cNvPr id="10353" name="Google Shape;10353;p8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84"/>
          <p:cNvGrpSpPr/>
          <p:nvPr/>
        </p:nvGrpSpPr>
        <p:grpSpPr>
          <a:xfrm>
            <a:off x="870773" y="3357985"/>
            <a:ext cx="342824" cy="351228"/>
            <a:chOff x="870773" y="3357985"/>
            <a:chExt cx="342824" cy="351228"/>
          </a:xfrm>
        </p:grpSpPr>
        <p:sp>
          <p:nvSpPr>
            <p:cNvPr id="10373" name="Google Shape;10373;p8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8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1" name="Google Shape;10381;p84"/>
          <p:cNvGrpSpPr/>
          <p:nvPr/>
        </p:nvGrpSpPr>
        <p:grpSpPr>
          <a:xfrm>
            <a:off x="2743084" y="4299590"/>
            <a:ext cx="159372" cy="308896"/>
            <a:chOff x="2743084" y="4299590"/>
            <a:chExt cx="159372" cy="308896"/>
          </a:xfrm>
        </p:grpSpPr>
        <p:sp>
          <p:nvSpPr>
            <p:cNvPr id="10382" name="Google Shape;10382;p8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84"/>
          <p:cNvGrpSpPr/>
          <p:nvPr/>
        </p:nvGrpSpPr>
        <p:grpSpPr>
          <a:xfrm>
            <a:off x="1293506" y="2939716"/>
            <a:ext cx="374730" cy="272211"/>
            <a:chOff x="1293506" y="2939716"/>
            <a:chExt cx="374730" cy="272211"/>
          </a:xfrm>
        </p:grpSpPr>
        <p:sp>
          <p:nvSpPr>
            <p:cNvPr id="10398" name="Google Shape;10398;p8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84"/>
          <p:cNvGrpSpPr/>
          <p:nvPr/>
        </p:nvGrpSpPr>
        <p:grpSpPr>
          <a:xfrm>
            <a:off x="6669900" y="1505474"/>
            <a:ext cx="345083" cy="369216"/>
            <a:chOff x="6669900" y="1505474"/>
            <a:chExt cx="345083" cy="369216"/>
          </a:xfrm>
        </p:grpSpPr>
        <p:sp>
          <p:nvSpPr>
            <p:cNvPr id="10429" name="Google Shape;10429;p8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8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8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84"/>
          <p:cNvGrpSpPr/>
          <p:nvPr/>
        </p:nvGrpSpPr>
        <p:grpSpPr>
          <a:xfrm>
            <a:off x="7117003" y="1518000"/>
            <a:ext cx="333003" cy="344085"/>
            <a:chOff x="7117003" y="1518000"/>
            <a:chExt cx="333003" cy="344085"/>
          </a:xfrm>
        </p:grpSpPr>
        <p:sp>
          <p:nvSpPr>
            <p:cNvPr id="10452" name="Google Shape;10452;p8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8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8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8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8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84"/>
          <p:cNvGrpSpPr/>
          <p:nvPr/>
        </p:nvGrpSpPr>
        <p:grpSpPr>
          <a:xfrm>
            <a:off x="2200238" y="4289165"/>
            <a:ext cx="374756" cy="329300"/>
            <a:chOff x="2200238" y="4289165"/>
            <a:chExt cx="374756" cy="329300"/>
          </a:xfrm>
        </p:grpSpPr>
        <p:sp>
          <p:nvSpPr>
            <p:cNvPr id="10491" name="Google Shape;10491;p8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84"/>
          <p:cNvGrpSpPr/>
          <p:nvPr/>
        </p:nvGrpSpPr>
        <p:grpSpPr>
          <a:xfrm>
            <a:off x="7556043" y="1499959"/>
            <a:ext cx="337283" cy="380192"/>
            <a:chOff x="7556043" y="1499959"/>
            <a:chExt cx="337283" cy="380192"/>
          </a:xfrm>
        </p:grpSpPr>
        <p:sp>
          <p:nvSpPr>
            <p:cNvPr id="10514" name="Google Shape;10514;p8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84"/>
          <p:cNvGrpSpPr/>
          <p:nvPr/>
        </p:nvGrpSpPr>
        <p:grpSpPr>
          <a:xfrm>
            <a:off x="7992826" y="1517790"/>
            <a:ext cx="317431" cy="344584"/>
            <a:chOff x="7992826" y="1517790"/>
            <a:chExt cx="317431" cy="344584"/>
          </a:xfrm>
        </p:grpSpPr>
        <p:sp>
          <p:nvSpPr>
            <p:cNvPr id="10529" name="Google Shape;10529;p8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84"/>
          <p:cNvGrpSpPr/>
          <p:nvPr/>
        </p:nvGrpSpPr>
        <p:grpSpPr>
          <a:xfrm>
            <a:off x="4864446" y="3340207"/>
            <a:ext cx="395607" cy="387414"/>
            <a:chOff x="4864446" y="3340207"/>
            <a:chExt cx="395607" cy="387414"/>
          </a:xfrm>
        </p:grpSpPr>
        <p:sp>
          <p:nvSpPr>
            <p:cNvPr id="10547" name="Google Shape;10547;p8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8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8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8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84"/>
          <p:cNvGrpSpPr/>
          <p:nvPr/>
        </p:nvGrpSpPr>
        <p:grpSpPr>
          <a:xfrm>
            <a:off x="3130367" y="4324485"/>
            <a:ext cx="297342" cy="258871"/>
            <a:chOff x="3130367" y="4324485"/>
            <a:chExt cx="297342" cy="258871"/>
          </a:xfrm>
        </p:grpSpPr>
        <p:sp>
          <p:nvSpPr>
            <p:cNvPr id="10573" name="Google Shape;10573;p8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84"/>
          <p:cNvGrpSpPr/>
          <p:nvPr/>
        </p:nvGrpSpPr>
        <p:grpSpPr>
          <a:xfrm>
            <a:off x="5302988" y="3389839"/>
            <a:ext cx="394609" cy="286523"/>
            <a:chOff x="5302988" y="3389839"/>
            <a:chExt cx="394609" cy="286523"/>
          </a:xfrm>
        </p:grpSpPr>
        <p:sp>
          <p:nvSpPr>
            <p:cNvPr id="10597" name="Google Shape;10597;p8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8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8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30" name="Google Shape;10630;p84"/>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1" name="Google Shape;10631;p84"/>
          <p:cNvGrpSpPr/>
          <p:nvPr/>
        </p:nvGrpSpPr>
        <p:grpSpPr>
          <a:xfrm>
            <a:off x="3060752" y="2903609"/>
            <a:ext cx="390565" cy="359578"/>
            <a:chOff x="3060752" y="2903609"/>
            <a:chExt cx="390565" cy="359578"/>
          </a:xfrm>
        </p:grpSpPr>
        <p:sp>
          <p:nvSpPr>
            <p:cNvPr id="10632" name="Google Shape;10632;p8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84"/>
          <p:cNvGrpSpPr/>
          <p:nvPr/>
        </p:nvGrpSpPr>
        <p:grpSpPr>
          <a:xfrm>
            <a:off x="5741031" y="3386057"/>
            <a:ext cx="394609" cy="294585"/>
            <a:chOff x="5741031" y="3386057"/>
            <a:chExt cx="394609" cy="294585"/>
          </a:xfrm>
        </p:grpSpPr>
        <p:sp>
          <p:nvSpPr>
            <p:cNvPr id="10667" name="Google Shape;10667;p8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4"/>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7" name="Google Shape;10697;p84"/>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8" name="Google Shape;10698;p84"/>
          <p:cNvGrpSpPr/>
          <p:nvPr/>
        </p:nvGrpSpPr>
        <p:grpSpPr>
          <a:xfrm>
            <a:off x="6179074" y="3368726"/>
            <a:ext cx="394609" cy="328749"/>
            <a:chOff x="6179074" y="3368726"/>
            <a:chExt cx="394609" cy="328749"/>
          </a:xfrm>
        </p:grpSpPr>
        <p:sp>
          <p:nvSpPr>
            <p:cNvPr id="10699" name="Google Shape;10699;p8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8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8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8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8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84"/>
          <p:cNvGrpSpPr/>
          <p:nvPr/>
        </p:nvGrpSpPr>
        <p:grpSpPr>
          <a:xfrm>
            <a:off x="7054924" y="3367728"/>
            <a:ext cx="394583" cy="331007"/>
            <a:chOff x="7054924" y="3367728"/>
            <a:chExt cx="394583" cy="331007"/>
          </a:xfrm>
        </p:grpSpPr>
        <p:sp>
          <p:nvSpPr>
            <p:cNvPr id="10783" name="Google Shape;10783;p8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84"/>
          <p:cNvGrpSpPr/>
          <p:nvPr/>
        </p:nvGrpSpPr>
        <p:grpSpPr>
          <a:xfrm>
            <a:off x="7492967" y="3361425"/>
            <a:ext cx="394583" cy="343586"/>
            <a:chOff x="7492967" y="3361425"/>
            <a:chExt cx="394583" cy="343586"/>
          </a:xfrm>
        </p:grpSpPr>
        <p:sp>
          <p:nvSpPr>
            <p:cNvPr id="10799" name="Google Shape;10799;p8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2" name="Google Shape;10822;p84"/>
          <p:cNvGrpSpPr/>
          <p:nvPr/>
        </p:nvGrpSpPr>
        <p:grpSpPr>
          <a:xfrm>
            <a:off x="7935527" y="3353154"/>
            <a:ext cx="385287" cy="360156"/>
            <a:chOff x="7935527" y="3353154"/>
            <a:chExt cx="385287" cy="360156"/>
          </a:xfrm>
        </p:grpSpPr>
        <p:sp>
          <p:nvSpPr>
            <p:cNvPr id="10823" name="Google Shape;10823;p8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84"/>
          <p:cNvGrpSpPr/>
          <p:nvPr/>
        </p:nvGrpSpPr>
        <p:grpSpPr>
          <a:xfrm>
            <a:off x="5319821" y="1986242"/>
            <a:ext cx="348103" cy="348103"/>
            <a:chOff x="5319821" y="1986242"/>
            <a:chExt cx="348103" cy="348103"/>
          </a:xfrm>
        </p:grpSpPr>
        <p:sp>
          <p:nvSpPr>
            <p:cNvPr id="10836" name="Google Shape;10836;p8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4"/>
          <p:cNvGrpSpPr/>
          <p:nvPr/>
        </p:nvGrpSpPr>
        <p:grpSpPr>
          <a:xfrm>
            <a:off x="5765926" y="1976683"/>
            <a:ext cx="348339" cy="348103"/>
            <a:chOff x="5765926" y="1976683"/>
            <a:chExt cx="348339" cy="348103"/>
          </a:xfrm>
        </p:grpSpPr>
        <p:sp>
          <p:nvSpPr>
            <p:cNvPr id="10874" name="Google Shape;10874;p8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8" name="Google Shape;10888;p84"/>
          <p:cNvGrpSpPr/>
          <p:nvPr/>
        </p:nvGrpSpPr>
        <p:grpSpPr>
          <a:xfrm>
            <a:off x="6191390" y="1981489"/>
            <a:ext cx="389068" cy="347787"/>
            <a:chOff x="6191390" y="1981489"/>
            <a:chExt cx="389068" cy="347787"/>
          </a:xfrm>
        </p:grpSpPr>
        <p:sp>
          <p:nvSpPr>
            <p:cNvPr id="10889" name="Google Shape;10889;p8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6" name="Google Shape;10896;p84"/>
          <p:cNvGrpSpPr/>
          <p:nvPr/>
        </p:nvGrpSpPr>
        <p:grpSpPr>
          <a:xfrm>
            <a:off x="6657846" y="2007591"/>
            <a:ext cx="348103" cy="295714"/>
            <a:chOff x="6657846" y="2007591"/>
            <a:chExt cx="348103" cy="295714"/>
          </a:xfrm>
        </p:grpSpPr>
        <p:sp>
          <p:nvSpPr>
            <p:cNvPr id="10897" name="Google Shape;10897;p8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8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8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84"/>
          <p:cNvGrpSpPr/>
          <p:nvPr/>
        </p:nvGrpSpPr>
        <p:grpSpPr>
          <a:xfrm>
            <a:off x="7104188" y="1971904"/>
            <a:ext cx="347341" cy="348103"/>
            <a:chOff x="7104188" y="1971904"/>
            <a:chExt cx="347341" cy="348103"/>
          </a:xfrm>
        </p:grpSpPr>
        <p:sp>
          <p:nvSpPr>
            <p:cNvPr id="10924" name="Google Shape;10924;p8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8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8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8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8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84"/>
          <p:cNvGrpSpPr/>
          <p:nvPr/>
        </p:nvGrpSpPr>
        <p:grpSpPr>
          <a:xfrm>
            <a:off x="7551264" y="1971904"/>
            <a:ext cx="344321" cy="348155"/>
            <a:chOff x="7551264" y="1971904"/>
            <a:chExt cx="344321" cy="348155"/>
          </a:xfrm>
        </p:grpSpPr>
        <p:sp>
          <p:nvSpPr>
            <p:cNvPr id="10955" name="Google Shape;10955;p8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8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84"/>
          <p:cNvGrpSpPr/>
          <p:nvPr/>
        </p:nvGrpSpPr>
        <p:grpSpPr>
          <a:xfrm>
            <a:off x="7992065" y="1971904"/>
            <a:ext cx="351621" cy="348103"/>
            <a:chOff x="7992065" y="1971904"/>
            <a:chExt cx="351621" cy="348103"/>
          </a:xfrm>
        </p:grpSpPr>
        <p:sp>
          <p:nvSpPr>
            <p:cNvPr id="10975" name="Google Shape;10975;p8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8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0" name="Google Shape;10990;p84"/>
          <p:cNvGrpSpPr/>
          <p:nvPr/>
        </p:nvGrpSpPr>
        <p:grpSpPr>
          <a:xfrm>
            <a:off x="4911189" y="3793455"/>
            <a:ext cx="296580" cy="364935"/>
            <a:chOff x="4911189" y="3793455"/>
            <a:chExt cx="296580" cy="364935"/>
          </a:xfrm>
        </p:grpSpPr>
        <p:sp>
          <p:nvSpPr>
            <p:cNvPr id="10991" name="Google Shape;10991;p8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8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8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84"/>
          <p:cNvGrpSpPr/>
          <p:nvPr/>
        </p:nvGrpSpPr>
        <p:grpSpPr>
          <a:xfrm>
            <a:off x="5341433" y="3793271"/>
            <a:ext cx="330272" cy="329117"/>
            <a:chOff x="5341433" y="3793271"/>
            <a:chExt cx="330272" cy="329117"/>
          </a:xfrm>
        </p:grpSpPr>
        <p:sp>
          <p:nvSpPr>
            <p:cNvPr id="11012" name="Google Shape;11012;p8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84"/>
          <p:cNvGrpSpPr/>
          <p:nvPr/>
        </p:nvGrpSpPr>
        <p:grpSpPr>
          <a:xfrm>
            <a:off x="5744051" y="3766250"/>
            <a:ext cx="428511" cy="383186"/>
            <a:chOff x="5744051" y="3766250"/>
            <a:chExt cx="428511" cy="383186"/>
          </a:xfrm>
        </p:grpSpPr>
        <p:sp>
          <p:nvSpPr>
            <p:cNvPr id="11029" name="Google Shape;11029;p8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8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4"/>
          <p:cNvGrpSpPr/>
          <p:nvPr/>
        </p:nvGrpSpPr>
        <p:grpSpPr>
          <a:xfrm>
            <a:off x="6678697" y="3793324"/>
            <a:ext cx="342824" cy="328985"/>
            <a:chOff x="6678697" y="3793324"/>
            <a:chExt cx="342824" cy="328985"/>
          </a:xfrm>
        </p:grpSpPr>
        <p:sp>
          <p:nvSpPr>
            <p:cNvPr id="11047" name="Google Shape;11047;p8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84"/>
          <p:cNvGrpSpPr/>
          <p:nvPr/>
        </p:nvGrpSpPr>
        <p:grpSpPr>
          <a:xfrm>
            <a:off x="7101903" y="3762022"/>
            <a:ext cx="398627" cy="392088"/>
            <a:chOff x="7101903" y="3762022"/>
            <a:chExt cx="398627" cy="392088"/>
          </a:xfrm>
        </p:grpSpPr>
        <p:sp>
          <p:nvSpPr>
            <p:cNvPr id="11056" name="Google Shape;11056;p8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8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8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8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8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8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84"/>
          <p:cNvGrpSpPr/>
          <p:nvPr/>
        </p:nvGrpSpPr>
        <p:grpSpPr>
          <a:xfrm>
            <a:off x="7541469" y="3793455"/>
            <a:ext cx="407897" cy="328985"/>
            <a:chOff x="7541469" y="3793455"/>
            <a:chExt cx="407897" cy="328985"/>
          </a:xfrm>
        </p:grpSpPr>
        <p:sp>
          <p:nvSpPr>
            <p:cNvPr id="11075" name="Google Shape;11075;p8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8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8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8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8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8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8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8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8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8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8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8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84"/>
          <p:cNvGrpSpPr/>
          <p:nvPr/>
        </p:nvGrpSpPr>
        <p:grpSpPr>
          <a:xfrm>
            <a:off x="5310288" y="2956312"/>
            <a:ext cx="432292" cy="264412"/>
            <a:chOff x="5310288" y="2956312"/>
            <a:chExt cx="432292" cy="264412"/>
          </a:xfrm>
        </p:grpSpPr>
        <p:sp>
          <p:nvSpPr>
            <p:cNvPr id="11106" name="Google Shape;11106;p8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8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8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8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8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8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8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8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8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3" name="Google Shape;11133;p84"/>
          <p:cNvGrpSpPr/>
          <p:nvPr/>
        </p:nvGrpSpPr>
        <p:grpSpPr>
          <a:xfrm>
            <a:off x="4879047" y="2432320"/>
            <a:ext cx="398075" cy="340303"/>
            <a:chOff x="4879047" y="2432320"/>
            <a:chExt cx="398075" cy="340303"/>
          </a:xfrm>
        </p:grpSpPr>
        <p:sp>
          <p:nvSpPr>
            <p:cNvPr id="11134" name="Google Shape;11134;p8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8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8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8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8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8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8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8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8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84"/>
          <p:cNvGrpSpPr/>
          <p:nvPr/>
        </p:nvGrpSpPr>
        <p:grpSpPr>
          <a:xfrm>
            <a:off x="5388701" y="2393823"/>
            <a:ext cx="280982" cy="395896"/>
            <a:chOff x="5388701" y="2393823"/>
            <a:chExt cx="280982" cy="395896"/>
          </a:xfrm>
        </p:grpSpPr>
        <p:sp>
          <p:nvSpPr>
            <p:cNvPr id="11161" name="Google Shape;11161;p8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8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8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8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8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8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8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8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84"/>
          <p:cNvGrpSpPr/>
          <p:nvPr/>
        </p:nvGrpSpPr>
        <p:grpSpPr>
          <a:xfrm>
            <a:off x="5743289" y="2439122"/>
            <a:ext cx="444871" cy="316407"/>
            <a:chOff x="5743289" y="2439122"/>
            <a:chExt cx="444871" cy="316407"/>
          </a:xfrm>
        </p:grpSpPr>
        <p:sp>
          <p:nvSpPr>
            <p:cNvPr id="11192" name="Google Shape;11192;p8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8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8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8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8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8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8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8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8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8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8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8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84"/>
          <p:cNvGrpSpPr/>
          <p:nvPr/>
        </p:nvGrpSpPr>
        <p:grpSpPr>
          <a:xfrm>
            <a:off x="6230360" y="2432583"/>
            <a:ext cx="351359" cy="363412"/>
            <a:chOff x="6230360" y="2432583"/>
            <a:chExt cx="351359" cy="363412"/>
          </a:xfrm>
        </p:grpSpPr>
        <p:sp>
          <p:nvSpPr>
            <p:cNvPr id="11222" name="Google Shape;11222;p8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8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8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8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84"/>
          <p:cNvGrpSpPr/>
          <p:nvPr/>
        </p:nvGrpSpPr>
        <p:grpSpPr>
          <a:xfrm>
            <a:off x="6633976" y="2459552"/>
            <a:ext cx="387781" cy="286680"/>
            <a:chOff x="6633976" y="2459552"/>
            <a:chExt cx="387781" cy="286680"/>
          </a:xfrm>
        </p:grpSpPr>
        <p:sp>
          <p:nvSpPr>
            <p:cNvPr id="11244" name="Google Shape;11244;p8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8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8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84"/>
          <p:cNvGrpSpPr/>
          <p:nvPr/>
        </p:nvGrpSpPr>
        <p:grpSpPr>
          <a:xfrm>
            <a:off x="7091110" y="2428565"/>
            <a:ext cx="376989" cy="348864"/>
            <a:chOff x="7091110" y="2428565"/>
            <a:chExt cx="376989" cy="348864"/>
          </a:xfrm>
        </p:grpSpPr>
        <p:sp>
          <p:nvSpPr>
            <p:cNvPr id="11252" name="Google Shape;11252;p8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8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8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8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8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8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8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8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8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8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84"/>
          <p:cNvGrpSpPr/>
          <p:nvPr/>
        </p:nvGrpSpPr>
        <p:grpSpPr>
          <a:xfrm>
            <a:off x="7536427" y="2415225"/>
            <a:ext cx="369715" cy="375492"/>
            <a:chOff x="7536427" y="2415225"/>
            <a:chExt cx="369715" cy="375492"/>
          </a:xfrm>
        </p:grpSpPr>
        <p:sp>
          <p:nvSpPr>
            <p:cNvPr id="11284" name="Google Shape;11284;p8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8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8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8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8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8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8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8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8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8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8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8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8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8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8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8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8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84"/>
          <p:cNvGrpSpPr/>
          <p:nvPr/>
        </p:nvGrpSpPr>
        <p:grpSpPr>
          <a:xfrm>
            <a:off x="7980773" y="2428802"/>
            <a:ext cx="353381" cy="358160"/>
            <a:chOff x="7980773" y="2428802"/>
            <a:chExt cx="353381" cy="358160"/>
          </a:xfrm>
        </p:grpSpPr>
        <p:sp>
          <p:nvSpPr>
            <p:cNvPr id="11323" name="Google Shape;11323;p8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8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8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8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8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8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8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8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8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84"/>
          <p:cNvGrpSpPr/>
          <p:nvPr/>
        </p:nvGrpSpPr>
        <p:grpSpPr>
          <a:xfrm>
            <a:off x="4886058" y="4291240"/>
            <a:ext cx="346343" cy="343953"/>
            <a:chOff x="4886058" y="4291240"/>
            <a:chExt cx="346343" cy="343953"/>
          </a:xfrm>
        </p:grpSpPr>
        <p:sp>
          <p:nvSpPr>
            <p:cNvPr id="11354" name="Google Shape;11354;p8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8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8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8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8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8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84"/>
          <p:cNvGrpSpPr/>
          <p:nvPr/>
        </p:nvGrpSpPr>
        <p:grpSpPr>
          <a:xfrm>
            <a:off x="5344216" y="4291056"/>
            <a:ext cx="304616" cy="343560"/>
            <a:chOff x="5344216" y="4291056"/>
            <a:chExt cx="304616" cy="343560"/>
          </a:xfrm>
        </p:grpSpPr>
        <p:sp>
          <p:nvSpPr>
            <p:cNvPr id="11368" name="Google Shape;11368;p8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8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8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8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9" name="Google Shape;11379;p84"/>
          <p:cNvGrpSpPr/>
          <p:nvPr/>
        </p:nvGrpSpPr>
        <p:grpSpPr>
          <a:xfrm>
            <a:off x="6279999" y="4264422"/>
            <a:ext cx="204093" cy="343743"/>
            <a:chOff x="6271562" y="4290872"/>
            <a:chExt cx="204093" cy="343743"/>
          </a:xfrm>
        </p:grpSpPr>
        <p:sp>
          <p:nvSpPr>
            <p:cNvPr id="11380" name="Google Shape;11380;p8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8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8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8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84"/>
          <p:cNvGrpSpPr/>
          <p:nvPr/>
        </p:nvGrpSpPr>
        <p:grpSpPr>
          <a:xfrm>
            <a:off x="6639491" y="4329238"/>
            <a:ext cx="344085" cy="267195"/>
            <a:chOff x="6639491" y="4329238"/>
            <a:chExt cx="344085" cy="267195"/>
          </a:xfrm>
        </p:grpSpPr>
        <p:sp>
          <p:nvSpPr>
            <p:cNvPr id="11393" name="Google Shape;11393;p8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8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8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8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8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8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8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1" name="Google Shape;11411;p84"/>
          <p:cNvGrpSpPr/>
          <p:nvPr/>
        </p:nvGrpSpPr>
        <p:grpSpPr>
          <a:xfrm>
            <a:off x="7133336" y="4291056"/>
            <a:ext cx="232979" cy="343560"/>
            <a:chOff x="7133336" y="4291056"/>
            <a:chExt cx="232979" cy="343560"/>
          </a:xfrm>
        </p:grpSpPr>
        <p:sp>
          <p:nvSpPr>
            <p:cNvPr id="11412" name="Google Shape;11412;p8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8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8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8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8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8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9" name="Google Shape;11429;p84"/>
          <p:cNvGrpSpPr/>
          <p:nvPr/>
        </p:nvGrpSpPr>
        <p:grpSpPr>
          <a:xfrm>
            <a:off x="7571379" y="4291056"/>
            <a:ext cx="232979" cy="343560"/>
            <a:chOff x="7571379" y="4291056"/>
            <a:chExt cx="232979" cy="343560"/>
          </a:xfrm>
        </p:grpSpPr>
        <p:sp>
          <p:nvSpPr>
            <p:cNvPr id="11430" name="Google Shape;11430;p8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8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8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8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8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84"/>
          <p:cNvGrpSpPr/>
          <p:nvPr/>
        </p:nvGrpSpPr>
        <p:grpSpPr>
          <a:xfrm>
            <a:off x="6666381" y="3347875"/>
            <a:ext cx="295819" cy="370712"/>
            <a:chOff x="6666381" y="3347875"/>
            <a:chExt cx="295819" cy="370712"/>
          </a:xfrm>
        </p:grpSpPr>
        <p:sp>
          <p:nvSpPr>
            <p:cNvPr id="11447" name="Google Shape;11447;p8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8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8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8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8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8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8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8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8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8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8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8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8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8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84"/>
          <p:cNvGrpSpPr/>
          <p:nvPr/>
        </p:nvGrpSpPr>
        <p:grpSpPr>
          <a:xfrm>
            <a:off x="4877760" y="2887459"/>
            <a:ext cx="389567" cy="390329"/>
            <a:chOff x="4877760" y="2887459"/>
            <a:chExt cx="389567" cy="390329"/>
          </a:xfrm>
        </p:grpSpPr>
        <p:sp>
          <p:nvSpPr>
            <p:cNvPr id="11488" name="Google Shape;11488;p8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8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8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8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8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8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8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8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8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8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8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8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8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8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8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8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8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2" name="Google Shape;11532;p84"/>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84"/>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4"/>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4"/>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4"/>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7" name="Google Shape;11537;p84"/>
          <p:cNvGrpSpPr/>
          <p:nvPr/>
        </p:nvGrpSpPr>
        <p:grpSpPr>
          <a:xfrm>
            <a:off x="5779239" y="2887695"/>
            <a:ext cx="314411" cy="389830"/>
            <a:chOff x="5779239" y="2887695"/>
            <a:chExt cx="314411" cy="389830"/>
          </a:xfrm>
        </p:grpSpPr>
        <p:sp>
          <p:nvSpPr>
            <p:cNvPr id="11538" name="Google Shape;11538;p8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8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8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8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8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8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8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8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8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84"/>
          <p:cNvGrpSpPr/>
          <p:nvPr/>
        </p:nvGrpSpPr>
        <p:grpSpPr>
          <a:xfrm>
            <a:off x="6190130" y="2940977"/>
            <a:ext cx="389830" cy="283004"/>
            <a:chOff x="6190130" y="2940977"/>
            <a:chExt cx="389830" cy="283004"/>
          </a:xfrm>
        </p:grpSpPr>
        <p:sp>
          <p:nvSpPr>
            <p:cNvPr id="11583" name="Google Shape;11583;p8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8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8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8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8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8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8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8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8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3" name="Google Shape;11613;p84"/>
          <p:cNvGrpSpPr/>
          <p:nvPr/>
        </p:nvGrpSpPr>
        <p:grpSpPr>
          <a:xfrm>
            <a:off x="6633976" y="2900274"/>
            <a:ext cx="389803" cy="364673"/>
            <a:chOff x="6633976" y="2900274"/>
            <a:chExt cx="389803" cy="364673"/>
          </a:xfrm>
        </p:grpSpPr>
        <p:sp>
          <p:nvSpPr>
            <p:cNvPr id="11614" name="Google Shape;11614;p8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8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8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8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8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1" name="Google Shape;11631;p84"/>
          <p:cNvGrpSpPr/>
          <p:nvPr/>
        </p:nvGrpSpPr>
        <p:grpSpPr>
          <a:xfrm>
            <a:off x="7517835" y="2885437"/>
            <a:ext cx="364935" cy="382529"/>
            <a:chOff x="7517835" y="2885437"/>
            <a:chExt cx="364935" cy="382529"/>
          </a:xfrm>
        </p:grpSpPr>
        <p:sp>
          <p:nvSpPr>
            <p:cNvPr id="11632" name="Google Shape;11632;p8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8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8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8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8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8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8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8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8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8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8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4"/>
          <p:cNvGrpSpPr/>
          <p:nvPr/>
        </p:nvGrpSpPr>
        <p:grpSpPr>
          <a:xfrm>
            <a:off x="7087591" y="2887144"/>
            <a:ext cx="358160" cy="385602"/>
            <a:chOff x="7087591" y="2887144"/>
            <a:chExt cx="358160" cy="385602"/>
          </a:xfrm>
        </p:grpSpPr>
        <p:sp>
          <p:nvSpPr>
            <p:cNvPr id="11670" name="Google Shape;11670;p8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8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8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8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8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9" name="Google Shape;11689;p84"/>
          <p:cNvGrpSpPr/>
          <p:nvPr/>
        </p:nvGrpSpPr>
        <p:grpSpPr>
          <a:xfrm>
            <a:off x="7951362" y="2885437"/>
            <a:ext cx="382529" cy="382529"/>
            <a:chOff x="7951362" y="2885437"/>
            <a:chExt cx="382529" cy="382529"/>
          </a:xfrm>
        </p:grpSpPr>
        <p:sp>
          <p:nvSpPr>
            <p:cNvPr id="11690" name="Google Shape;11690;p8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8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8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8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9" name="Google Shape;11739;p84"/>
          <p:cNvGrpSpPr/>
          <p:nvPr/>
        </p:nvGrpSpPr>
        <p:grpSpPr>
          <a:xfrm>
            <a:off x="8054406" y="3814489"/>
            <a:ext cx="276964" cy="336601"/>
            <a:chOff x="8054406" y="3814489"/>
            <a:chExt cx="276964" cy="336601"/>
          </a:xfrm>
        </p:grpSpPr>
        <p:sp>
          <p:nvSpPr>
            <p:cNvPr id="11740" name="Google Shape;11740;p8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84"/>
          <p:cNvGrpSpPr/>
          <p:nvPr/>
        </p:nvGrpSpPr>
        <p:grpSpPr>
          <a:xfrm>
            <a:off x="7936787" y="4295074"/>
            <a:ext cx="378249" cy="335524"/>
            <a:chOff x="7936787" y="4295074"/>
            <a:chExt cx="378249" cy="335524"/>
          </a:xfrm>
        </p:grpSpPr>
        <p:sp>
          <p:nvSpPr>
            <p:cNvPr id="11750" name="Google Shape;11750;p8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6" name="Google Shape;11766;p84"/>
          <p:cNvGrpSpPr/>
          <p:nvPr/>
        </p:nvGrpSpPr>
        <p:grpSpPr>
          <a:xfrm>
            <a:off x="4886058" y="1965890"/>
            <a:ext cx="388569" cy="388307"/>
            <a:chOff x="4886058" y="1965890"/>
            <a:chExt cx="388569" cy="388307"/>
          </a:xfrm>
        </p:grpSpPr>
        <p:sp>
          <p:nvSpPr>
            <p:cNvPr id="11767" name="Google Shape;11767;p8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81"/>
        <p:cNvGrpSpPr/>
        <p:nvPr/>
      </p:nvGrpSpPr>
      <p:grpSpPr>
        <a:xfrm>
          <a:off x="0" y="0"/>
          <a:ext cx="0" cy="0"/>
          <a:chOff x="0" y="0"/>
          <a:chExt cx="0" cy="0"/>
        </a:xfrm>
      </p:grpSpPr>
      <p:sp>
        <p:nvSpPr>
          <p:cNvPr id="11782" name="Google Shape;11782;p8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783" name="Google Shape;11783;p8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784" name="Google Shape;11784;p85"/>
          <p:cNvGrpSpPr/>
          <p:nvPr/>
        </p:nvGrpSpPr>
        <p:grpSpPr>
          <a:xfrm>
            <a:off x="1765162" y="3346789"/>
            <a:ext cx="292801" cy="359258"/>
            <a:chOff x="1765162" y="3346789"/>
            <a:chExt cx="292801" cy="359258"/>
          </a:xfrm>
        </p:grpSpPr>
        <p:sp>
          <p:nvSpPr>
            <p:cNvPr id="11785" name="Google Shape;11785;p8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8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0" name="Google Shape;11800;p85"/>
          <p:cNvGrpSpPr/>
          <p:nvPr/>
        </p:nvGrpSpPr>
        <p:grpSpPr>
          <a:xfrm>
            <a:off x="3077632" y="2445004"/>
            <a:ext cx="358996" cy="296309"/>
            <a:chOff x="3077632" y="2445004"/>
            <a:chExt cx="358996" cy="296309"/>
          </a:xfrm>
        </p:grpSpPr>
        <p:sp>
          <p:nvSpPr>
            <p:cNvPr id="11801" name="Google Shape;11801;p8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7" name="Google Shape;11827;p85"/>
          <p:cNvGrpSpPr/>
          <p:nvPr/>
        </p:nvGrpSpPr>
        <p:grpSpPr>
          <a:xfrm>
            <a:off x="2635237" y="2431780"/>
            <a:ext cx="359232" cy="323018"/>
            <a:chOff x="2635237" y="2431780"/>
            <a:chExt cx="359232" cy="323018"/>
          </a:xfrm>
        </p:grpSpPr>
        <p:sp>
          <p:nvSpPr>
            <p:cNvPr id="11828" name="Google Shape;11828;p8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8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3" name="Google Shape;11843;p85"/>
          <p:cNvGrpSpPr/>
          <p:nvPr/>
        </p:nvGrpSpPr>
        <p:grpSpPr>
          <a:xfrm>
            <a:off x="4011651" y="3768132"/>
            <a:ext cx="373189" cy="358944"/>
            <a:chOff x="4011651" y="3768132"/>
            <a:chExt cx="373189" cy="358944"/>
          </a:xfrm>
        </p:grpSpPr>
        <p:sp>
          <p:nvSpPr>
            <p:cNvPr id="11844" name="Google Shape;11844;p8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85"/>
          <p:cNvGrpSpPr/>
          <p:nvPr/>
        </p:nvGrpSpPr>
        <p:grpSpPr>
          <a:xfrm>
            <a:off x="2189568" y="1961603"/>
            <a:ext cx="364993" cy="359049"/>
            <a:chOff x="2189568" y="1961603"/>
            <a:chExt cx="364993" cy="359049"/>
          </a:xfrm>
        </p:grpSpPr>
        <p:sp>
          <p:nvSpPr>
            <p:cNvPr id="11855" name="Google Shape;11855;p8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8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85"/>
          <p:cNvGrpSpPr/>
          <p:nvPr/>
        </p:nvGrpSpPr>
        <p:grpSpPr>
          <a:xfrm>
            <a:off x="2193077" y="2419971"/>
            <a:ext cx="378426" cy="346323"/>
            <a:chOff x="2193077" y="2419971"/>
            <a:chExt cx="378426" cy="346323"/>
          </a:xfrm>
        </p:grpSpPr>
        <p:sp>
          <p:nvSpPr>
            <p:cNvPr id="11872" name="Google Shape;11872;p8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8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8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8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8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85"/>
          <p:cNvGrpSpPr/>
          <p:nvPr/>
        </p:nvGrpSpPr>
        <p:grpSpPr>
          <a:xfrm>
            <a:off x="861622" y="2881770"/>
            <a:ext cx="276802" cy="367140"/>
            <a:chOff x="861622" y="2881770"/>
            <a:chExt cx="276802" cy="367140"/>
          </a:xfrm>
        </p:grpSpPr>
        <p:sp>
          <p:nvSpPr>
            <p:cNvPr id="11894" name="Google Shape;11894;p8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8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8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6" name="Google Shape;11916;p85"/>
          <p:cNvGrpSpPr/>
          <p:nvPr/>
        </p:nvGrpSpPr>
        <p:grpSpPr>
          <a:xfrm>
            <a:off x="3968184" y="2881691"/>
            <a:ext cx="369444" cy="367140"/>
            <a:chOff x="3968184" y="2881691"/>
            <a:chExt cx="369444" cy="367140"/>
          </a:xfrm>
        </p:grpSpPr>
        <p:sp>
          <p:nvSpPr>
            <p:cNvPr id="11917" name="Google Shape;11917;p8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8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8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8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8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8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85"/>
          <p:cNvGrpSpPr/>
          <p:nvPr/>
        </p:nvGrpSpPr>
        <p:grpSpPr>
          <a:xfrm>
            <a:off x="3513796" y="2882084"/>
            <a:ext cx="371487" cy="366826"/>
            <a:chOff x="3513796" y="2882084"/>
            <a:chExt cx="371487" cy="366826"/>
          </a:xfrm>
        </p:grpSpPr>
        <p:sp>
          <p:nvSpPr>
            <p:cNvPr id="11942" name="Google Shape;11942;p8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8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8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8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8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8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1" name="Google Shape;11991;p85"/>
          <p:cNvGrpSpPr/>
          <p:nvPr/>
        </p:nvGrpSpPr>
        <p:grpSpPr>
          <a:xfrm>
            <a:off x="873615" y="1500275"/>
            <a:ext cx="335011" cy="359232"/>
            <a:chOff x="873615" y="1500275"/>
            <a:chExt cx="335011" cy="359232"/>
          </a:xfrm>
        </p:grpSpPr>
        <p:sp>
          <p:nvSpPr>
            <p:cNvPr id="11992" name="Google Shape;11992;p8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85"/>
          <p:cNvGrpSpPr/>
          <p:nvPr/>
        </p:nvGrpSpPr>
        <p:grpSpPr>
          <a:xfrm>
            <a:off x="2202058" y="3346737"/>
            <a:ext cx="337158" cy="359311"/>
            <a:chOff x="2202058" y="3346737"/>
            <a:chExt cx="337158" cy="359311"/>
          </a:xfrm>
        </p:grpSpPr>
        <p:sp>
          <p:nvSpPr>
            <p:cNvPr id="12004" name="Google Shape;12004;p8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8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8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85"/>
          <p:cNvGrpSpPr/>
          <p:nvPr/>
        </p:nvGrpSpPr>
        <p:grpSpPr>
          <a:xfrm>
            <a:off x="2223059" y="3818172"/>
            <a:ext cx="359232" cy="306050"/>
            <a:chOff x="2223059" y="3818172"/>
            <a:chExt cx="359232" cy="306050"/>
          </a:xfrm>
        </p:grpSpPr>
        <p:sp>
          <p:nvSpPr>
            <p:cNvPr id="12014" name="Google Shape;12014;p8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8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8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8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8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85"/>
          <p:cNvGrpSpPr/>
          <p:nvPr/>
        </p:nvGrpSpPr>
        <p:grpSpPr>
          <a:xfrm>
            <a:off x="1725989" y="1991820"/>
            <a:ext cx="378426" cy="298509"/>
            <a:chOff x="1725989" y="1991820"/>
            <a:chExt cx="378426" cy="298509"/>
          </a:xfrm>
        </p:grpSpPr>
        <p:sp>
          <p:nvSpPr>
            <p:cNvPr id="12024" name="Google Shape;12024;p8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8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8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8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8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8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8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8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85"/>
          <p:cNvGrpSpPr/>
          <p:nvPr/>
        </p:nvGrpSpPr>
        <p:grpSpPr>
          <a:xfrm>
            <a:off x="1768409" y="3791751"/>
            <a:ext cx="367978" cy="359075"/>
            <a:chOff x="1768409" y="3791751"/>
            <a:chExt cx="367978" cy="359075"/>
          </a:xfrm>
        </p:grpSpPr>
        <p:sp>
          <p:nvSpPr>
            <p:cNvPr id="12037" name="Google Shape;12037;p8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85"/>
          <p:cNvGrpSpPr/>
          <p:nvPr/>
        </p:nvGrpSpPr>
        <p:grpSpPr>
          <a:xfrm>
            <a:off x="2668963" y="3791306"/>
            <a:ext cx="358735" cy="359311"/>
            <a:chOff x="2668963" y="3791306"/>
            <a:chExt cx="358735" cy="359311"/>
          </a:xfrm>
        </p:grpSpPr>
        <p:sp>
          <p:nvSpPr>
            <p:cNvPr id="12051" name="Google Shape;12051;p8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8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8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85"/>
          <p:cNvGrpSpPr/>
          <p:nvPr/>
        </p:nvGrpSpPr>
        <p:grpSpPr>
          <a:xfrm>
            <a:off x="849682" y="1995198"/>
            <a:ext cx="363893" cy="291727"/>
            <a:chOff x="849682" y="1995198"/>
            <a:chExt cx="363893" cy="291727"/>
          </a:xfrm>
        </p:grpSpPr>
        <p:sp>
          <p:nvSpPr>
            <p:cNvPr id="12068" name="Google Shape;12068;p8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8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8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6" name="Google Shape;12086;p85"/>
          <p:cNvGrpSpPr/>
          <p:nvPr/>
        </p:nvGrpSpPr>
        <p:grpSpPr>
          <a:xfrm>
            <a:off x="3065430" y="1990066"/>
            <a:ext cx="378190" cy="302044"/>
            <a:chOff x="3065430" y="1990066"/>
            <a:chExt cx="378190" cy="302044"/>
          </a:xfrm>
        </p:grpSpPr>
        <p:sp>
          <p:nvSpPr>
            <p:cNvPr id="12087" name="Google Shape;12087;p8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8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8" name="Google Shape;12098;p85"/>
          <p:cNvGrpSpPr/>
          <p:nvPr/>
        </p:nvGrpSpPr>
        <p:grpSpPr>
          <a:xfrm>
            <a:off x="3568234" y="3791410"/>
            <a:ext cx="347501" cy="359284"/>
            <a:chOff x="3568234" y="3791410"/>
            <a:chExt cx="347501" cy="359284"/>
          </a:xfrm>
        </p:grpSpPr>
        <p:sp>
          <p:nvSpPr>
            <p:cNvPr id="12099" name="Google Shape;12099;p8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8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0" name="Google Shape;12110;p85"/>
          <p:cNvGrpSpPr/>
          <p:nvPr/>
        </p:nvGrpSpPr>
        <p:grpSpPr>
          <a:xfrm>
            <a:off x="1759925" y="1501087"/>
            <a:ext cx="347004" cy="358420"/>
            <a:chOff x="1759925" y="1501087"/>
            <a:chExt cx="347004" cy="358420"/>
          </a:xfrm>
        </p:grpSpPr>
        <p:sp>
          <p:nvSpPr>
            <p:cNvPr id="12111" name="Google Shape;12111;p8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8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8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8" name="Google Shape;12138;p85"/>
          <p:cNvGrpSpPr/>
          <p:nvPr/>
        </p:nvGrpSpPr>
        <p:grpSpPr>
          <a:xfrm>
            <a:off x="3519295" y="2413660"/>
            <a:ext cx="360227" cy="359311"/>
            <a:chOff x="3519295" y="2413660"/>
            <a:chExt cx="360227" cy="359311"/>
          </a:xfrm>
        </p:grpSpPr>
        <p:sp>
          <p:nvSpPr>
            <p:cNvPr id="12139" name="Google Shape;12139;p8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8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8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4" name="Google Shape;12174;p85"/>
          <p:cNvGrpSpPr/>
          <p:nvPr/>
        </p:nvGrpSpPr>
        <p:grpSpPr>
          <a:xfrm>
            <a:off x="1330255" y="3845718"/>
            <a:ext cx="358996" cy="250774"/>
            <a:chOff x="1330255" y="3845718"/>
            <a:chExt cx="358996" cy="250774"/>
          </a:xfrm>
        </p:grpSpPr>
        <p:sp>
          <p:nvSpPr>
            <p:cNvPr id="12175" name="Google Shape;12175;p8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5"/>
          <p:cNvGrpSpPr/>
          <p:nvPr/>
        </p:nvGrpSpPr>
        <p:grpSpPr>
          <a:xfrm>
            <a:off x="3115103" y="3791384"/>
            <a:ext cx="373424" cy="359311"/>
            <a:chOff x="3115103" y="3791384"/>
            <a:chExt cx="373424" cy="359311"/>
          </a:xfrm>
        </p:grpSpPr>
        <p:sp>
          <p:nvSpPr>
            <p:cNvPr id="12186" name="Google Shape;12186;p8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85"/>
          <p:cNvGrpSpPr/>
          <p:nvPr/>
        </p:nvGrpSpPr>
        <p:grpSpPr>
          <a:xfrm>
            <a:off x="883853" y="3792641"/>
            <a:ext cx="378190" cy="357059"/>
            <a:chOff x="883853" y="3792641"/>
            <a:chExt cx="378190" cy="357059"/>
          </a:xfrm>
        </p:grpSpPr>
        <p:sp>
          <p:nvSpPr>
            <p:cNvPr id="12201" name="Google Shape;12201;p8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8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8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5"/>
          <p:cNvGrpSpPr/>
          <p:nvPr/>
        </p:nvGrpSpPr>
        <p:grpSpPr>
          <a:xfrm>
            <a:off x="3934196" y="2484805"/>
            <a:ext cx="401207" cy="214036"/>
            <a:chOff x="3934196" y="2484805"/>
            <a:chExt cx="401207" cy="214036"/>
          </a:xfrm>
        </p:grpSpPr>
        <p:sp>
          <p:nvSpPr>
            <p:cNvPr id="12228" name="Google Shape;12228;p8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8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3" name="Google Shape;12233;p85"/>
          <p:cNvGrpSpPr/>
          <p:nvPr/>
        </p:nvGrpSpPr>
        <p:grpSpPr>
          <a:xfrm>
            <a:off x="3999894" y="1500197"/>
            <a:ext cx="342474" cy="359232"/>
            <a:chOff x="3999894" y="1500197"/>
            <a:chExt cx="342474" cy="359232"/>
          </a:xfrm>
        </p:grpSpPr>
        <p:sp>
          <p:nvSpPr>
            <p:cNvPr id="12234" name="Google Shape;12234;p8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4" name="Google Shape;12244;p85"/>
          <p:cNvGrpSpPr/>
          <p:nvPr/>
        </p:nvGrpSpPr>
        <p:grpSpPr>
          <a:xfrm>
            <a:off x="2233795" y="2882162"/>
            <a:ext cx="232601" cy="366747"/>
            <a:chOff x="2233795" y="2882162"/>
            <a:chExt cx="232601" cy="366747"/>
          </a:xfrm>
        </p:grpSpPr>
        <p:sp>
          <p:nvSpPr>
            <p:cNvPr id="12245" name="Google Shape;12245;p8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3" name="Google Shape;12263;p85"/>
          <p:cNvGrpSpPr/>
          <p:nvPr/>
        </p:nvGrpSpPr>
        <p:grpSpPr>
          <a:xfrm>
            <a:off x="3523772" y="3404422"/>
            <a:ext cx="362008" cy="244175"/>
            <a:chOff x="3523772" y="3404422"/>
            <a:chExt cx="362008" cy="244175"/>
          </a:xfrm>
        </p:grpSpPr>
        <p:sp>
          <p:nvSpPr>
            <p:cNvPr id="12264" name="Google Shape;12264;p8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9" name="Google Shape;12279;p85"/>
          <p:cNvGrpSpPr/>
          <p:nvPr/>
        </p:nvGrpSpPr>
        <p:grpSpPr>
          <a:xfrm>
            <a:off x="3531026" y="1977314"/>
            <a:ext cx="359232" cy="327836"/>
            <a:chOff x="3531026" y="1977314"/>
            <a:chExt cx="359232" cy="327836"/>
          </a:xfrm>
        </p:grpSpPr>
        <p:sp>
          <p:nvSpPr>
            <p:cNvPr id="12280" name="Google Shape;12280;p8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0" name="Google Shape;12290;p85"/>
          <p:cNvGrpSpPr/>
          <p:nvPr/>
        </p:nvGrpSpPr>
        <p:grpSpPr>
          <a:xfrm>
            <a:off x="3123351" y="1500275"/>
            <a:ext cx="296781" cy="359232"/>
            <a:chOff x="3123351" y="1500275"/>
            <a:chExt cx="296781" cy="359232"/>
          </a:xfrm>
        </p:grpSpPr>
        <p:sp>
          <p:nvSpPr>
            <p:cNvPr id="12291" name="Google Shape;12291;p8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2" name="Google Shape;12302;p85"/>
          <p:cNvGrpSpPr/>
          <p:nvPr/>
        </p:nvGrpSpPr>
        <p:grpSpPr>
          <a:xfrm>
            <a:off x="2659458" y="1500275"/>
            <a:ext cx="332261" cy="359232"/>
            <a:chOff x="2659458" y="1500275"/>
            <a:chExt cx="332261" cy="359232"/>
          </a:xfrm>
        </p:grpSpPr>
        <p:sp>
          <p:nvSpPr>
            <p:cNvPr id="12303" name="Google Shape;12303;p8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8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3" name="Google Shape;12323;p85"/>
          <p:cNvGrpSpPr/>
          <p:nvPr/>
        </p:nvGrpSpPr>
        <p:grpSpPr>
          <a:xfrm>
            <a:off x="1750184" y="2413530"/>
            <a:ext cx="359730" cy="359441"/>
            <a:chOff x="1750184" y="2413530"/>
            <a:chExt cx="359730" cy="359441"/>
          </a:xfrm>
        </p:grpSpPr>
        <p:sp>
          <p:nvSpPr>
            <p:cNvPr id="12324" name="Google Shape;12324;p8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8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8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5" name="Google Shape;12335;p85"/>
          <p:cNvGrpSpPr/>
          <p:nvPr/>
        </p:nvGrpSpPr>
        <p:grpSpPr>
          <a:xfrm>
            <a:off x="2230050" y="1500223"/>
            <a:ext cx="316524" cy="359284"/>
            <a:chOff x="2230050" y="1500223"/>
            <a:chExt cx="316524" cy="359284"/>
          </a:xfrm>
        </p:grpSpPr>
        <p:sp>
          <p:nvSpPr>
            <p:cNvPr id="12336" name="Google Shape;12336;p8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85"/>
          <p:cNvGrpSpPr/>
          <p:nvPr/>
        </p:nvGrpSpPr>
        <p:grpSpPr>
          <a:xfrm>
            <a:off x="2690042" y="4262767"/>
            <a:ext cx="359389" cy="359232"/>
            <a:chOff x="2690042" y="4262767"/>
            <a:chExt cx="359389" cy="359232"/>
          </a:xfrm>
        </p:grpSpPr>
        <p:sp>
          <p:nvSpPr>
            <p:cNvPr id="12357" name="Google Shape;12357;p8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4" name="Google Shape;12364;p85"/>
          <p:cNvGrpSpPr/>
          <p:nvPr/>
        </p:nvGrpSpPr>
        <p:grpSpPr>
          <a:xfrm>
            <a:off x="2689440" y="2882162"/>
            <a:ext cx="222337" cy="366721"/>
            <a:chOff x="2689440" y="2882162"/>
            <a:chExt cx="222337" cy="366721"/>
          </a:xfrm>
        </p:grpSpPr>
        <p:sp>
          <p:nvSpPr>
            <p:cNvPr id="12365" name="Google Shape;12365;p8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4" name="Google Shape;12374;p85"/>
          <p:cNvGrpSpPr/>
          <p:nvPr/>
        </p:nvGrpSpPr>
        <p:grpSpPr>
          <a:xfrm>
            <a:off x="2637986" y="1980142"/>
            <a:ext cx="359232" cy="322023"/>
            <a:chOff x="2637986" y="1980142"/>
            <a:chExt cx="359232" cy="322023"/>
          </a:xfrm>
        </p:grpSpPr>
        <p:sp>
          <p:nvSpPr>
            <p:cNvPr id="12375" name="Google Shape;12375;p85"/>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76" name="Google Shape;12376;p85"/>
            <p:cNvGrpSpPr/>
            <p:nvPr/>
          </p:nvGrpSpPr>
          <p:grpSpPr>
            <a:xfrm>
              <a:off x="2637986" y="1980142"/>
              <a:ext cx="359232" cy="322023"/>
              <a:chOff x="2637986" y="1980142"/>
              <a:chExt cx="359232" cy="322023"/>
            </a:xfrm>
          </p:grpSpPr>
          <p:sp>
            <p:nvSpPr>
              <p:cNvPr id="12377" name="Google Shape;12377;p8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8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90" name="Google Shape;12390;p85"/>
          <p:cNvGrpSpPr/>
          <p:nvPr/>
        </p:nvGrpSpPr>
        <p:grpSpPr>
          <a:xfrm>
            <a:off x="1306531" y="3346972"/>
            <a:ext cx="323018" cy="359075"/>
            <a:chOff x="1306531" y="3346972"/>
            <a:chExt cx="323018" cy="359075"/>
          </a:xfrm>
        </p:grpSpPr>
        <p:sp>
          <p:nvSpPr>
            <p:cNvPr id="12391" name="Google Shape;12391;p8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0" name="Google Shape;12400;p85"/>
          <p:cNvGrpSpPr/>
          <p:nvPr/>
        </p:nvGrpSpPr>
        <p:grpSpPr>
          <a:xfrm>
            <a:off x="1308024" y="2413975"/>
            <a:ext cx="360253" cy="357111"/>
            <a:chOff x="1308024" y="2413975"/>
            <a:chExt cx="360253" cy="357111"/>
          </a:xfrm>
        </p:grpSpPr>
        <p:sp>
          <p:nvSpPr>
            <p:cNvPr id="12401" name="Google Shape;12401;p8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8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1" name="Google Shape;12431;p85"/>
          <p:cNvGrpSpPr/>
          <p:nvPr/>
        </p:nvGrpSpPr>
        <p:grpSpPr>
          <a:xfrm>
            <a:off x="1298519" y="1970322"/>
            <a:ext cx="378452" cy="341321"/>
            <a:chOff x="1298519" y="1970322"/>
            <a:chExt cx="378452" cy="341321"/>
          </a:xfrm>
        </p:grpSpPr>
        <p:sp>
          <p:nvSpPr>
            <p:cNvPr id="12432" name="Google Shape;12432;p8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8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85"/>
          <p:cNvGrpSpPr/>
          <p:nvPr/>
        </p:nvGrpSpPr>
        <p:grpSpPr>
          <a:xfrm>
            <a:off x="3114815" y="3346868"/>
            <a:ext cx="283217" cy="359180"/>
            <a:chOff x="3114815" y="3346868"/>
            <a:chExt cx="283217" cy="359180"/>
          </a:xfrm>
        </p:grpSpPr>
        <p:sp>
          <p:nvSpPr>
            <p:cNvPr id="12453" name="Google Shape;12453;p8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85"/>
          <p:cNvGrpSpPr/>
          <p:nvPr/>
        </p:nvGrpSpPr>
        <p:grpSpPr>
          <a:xfrm>
            <a:off x="3973186" y="3353231"/>
            <a:ext cx="378661" cy="346558"/>
            <a:chOff x="3973186" y="3353231"/>
            <a:chExt cx="378661" cy="346558"/>
          </a:xfrm>
        </p:grpSpPr>
        <p:sp>
          <p:nvSpPr>
            <p:cNvPr id="12467" name="Google Shape;12467;p8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85"/>
          <p:cNvGrpSpPr/>
          <p:nvPr/>
        </p:nvGrpSpPr>
        <p:grpSpPr>
          <a:xfrm>
            <a:off x="2152857" y="4263002"/>
            <a:ext cx="373241" cy="359127"/>
            <a:chOff x="2152857" y="4263002"/>
            <a:chExt cx="373241" cy="359127"/>
          </a:xfrm>
        </p:grpSpPr>
        <p:sp>
          <p:nvSpPr>
            <p:cNvPr id="12486" name="Google Shape;12486;p8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85"/>
          <p:cNvGrpSpPr/>
          <p:nvPr/>
        </p:nvGrpSpPr>
        <p:grpSpPr>
          <a:xfrm>
            <a:off x="859632" y="3346972"/>
            <a:ext cx="303537" cy="359127"/>
            <a:chOff x="859632" y="3346972"/>
            <a:chExt cx="303537" cy="359127"/>
          </a:xfrm>
        </p:grpSpPr>
        <p:sp>
          <p:nvSpPr>
            <p:cNvPr id="12495" name="Google Shape;12495;p8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85"/>
          <p:cNvGrpSpPr/>
          <p:nvPr/>
        </p:nvGrpSpPr>
        <p:grpSpPr>
          <a:xfrm>
            <a:off x="1767911" y="2882241"/>
            <a:ext cx="265306" cy="366799"/>
            <a:chOff x="1767911" y="2882241"/>
            <a:chExt cx="265306" cy="366799"/>
          </a:xfrm>
        </p:grpSpPr>
        <p:sp>
          <p:nvSpPr>
            <p:cNvPr id="12501" name="Google Shape;12501;p8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6" name="Google Shape;12516;p85"/>
          <p:cNvGrpSpPr/>
          <p:nvPr/>
        </p:nvGrpSpPr>
        <p:grpSpPr>
          <a:xfrm>
            <a:off x="1332009" y="1499935"/>
            <a:ext cx="331895" cy="359311"/>
            <a:chOff x="1332009" y="1499935"/>
            <a:chExt cx="331895" cy="359311"/>
          </a:xfrm>
        </p:grpSpPr>
        <p:sp>
          <p:nvSpPr>
            <p:cNvPr id="12517" name="Google Shape;12517;p8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8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8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85"/>
          <p:cNvGrpSpPr/>
          <p:nvPr/>
        </p:nvGrpSpPr>
        <p:grpSpPr>
          <a:xfrm>
            <a:off x="2663464" y="3346815"/>
            <a:ext cx="289528" cy="359232"/>
            <a:chOff x="2663464" y="3346815"/>
            <a:chExt cx="289528" cy="359232"/>
          </a:xfrm>
        </p:grpSpPr>
        <p:sp>
          <p:nvSpPr>
            <p:cNvPr id="12535" name="Google Shape;12535;p8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85"/>
          <p:cNvGrpSpPr/>
          <p:nvPr/>
        </p:nvGrpSpPr>
        <p:grpSpPr>
          <a:xfrm>
            <a:off x="1315775" y="2881927"/>
            <a:ext cx="269051" cy="366983"/>
            <a:chOff x="1315775" y="2881927"/>
            <a:chExt cx="269051" cy="366983"/>
          </a:xfrm>
        </p:grpSpPr>
        <p:sp>
          <p:nvSpPr>
            <p:cNvPr id="12547" name="Google Shape;12547;p8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2" name="Google Shape;12562;p85"/>
          <p:cNvGrpSpPr/>
          <p:nvPr/>
        </p:nvGrpSpPr>
        <p:grpSpPr>
          <a:xfrm>
            <a:off x="3977427" y="1980142"/>
            <a:ext cx="359232" cy="322023"/>
            <a:chOff x="3977427" y="1980142"/>
            <a:chExt cx="359232" cy="322023"/>
          </a:xfrm>
        </p:grpSpPr>
        <p:sp>
          <p:nvSpPr>
            <p:cNvPr id="12563" name="Google Shape;12563;p8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3" name="Google Shape;12573;p85"/>
          <p:cNvGrpSpPr/>
          <p:nvPr/>
        </p:nvGrpSpPr>
        <p:grpSpPr>
          <a:xfrm>
            <a:off x="865628" y="2413608"/>
            <a:ext cx="361720" cy="359180"/>
            <a:chOff x="865628" y="2413608"/>
            <a:chExt cx="361720" cy="359180"/>
          </a:xfrm>
        </p:grpSpPr>
        <p:sp>
          <p:nvSpPr>
            <p:cNvPr id="12574" name="Google Shape;12574;p8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8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8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5"/>
          <p:cNvGrpSpPr/>
          <p:nvPr/>
        </p:nvGrpSpPr>
        <p:grpSpPr>
          <a:xfrm>
            <a:off x="3117093" y="2881927"/>
            <a:ext cx="268815" cy="366983"/>
            <a:chOff x="3117093" y="2881927"/>
            <a:chExt cx="268815" cy="366983"/>
          </a:xfrm>
        </p:grpSpPr>
        <p:sp>
          <p:nvSpPr>
            <p:cNvPr id="12588" name="Google Shape;12588;p8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85"/>
          <p:cNvGrpSpPr/>
          <p:nvPr/>
        </p:nvGrpSpPr>
        <p:grpSpPr>
          <a:xfrm>
            <a:off x="3534508" y="1508000"/>
            <a:ext cx="368502" cy="343521"/>
            <a:chOff x="3534508" y="1508000"/>
            <a:chExt cx="368502" cy="343521"/>
          </a:xfrm>
        </p:grpSpPr>
        <p:sp>
          <p:nvSpPr>
            <p:cNvPr id="12604" name="Google Shape;12604;p8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8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8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9" name="Google Shape;12619;p85"/>
          <p:cNvGrpSpPr/>
          <p:nvPr/>
        </p:nvGrpSpPr>
        <p:grpSpPr>
          <a:xfrm>
            <a:off x="7147436" y="1502999"/>
            <a:ext cx="279054" cy="354754"/>
            <a:chOff x="7147436" y="1502999"/>
            <a:chExt cx="279054" cy="354754"/>
          </a:xfrm>
        </p:grpSpPr>
        <p:sp>
          <p:nvSpPr>
            <p:cNvPr id="12620" name="Google Shape;12620;p8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6" name="Google Shape;12636;p85"/>
          <p:cNvGrpSpPr/>
          <p:nvPr/>
        </p:nvGrpSpPr>
        <p:grpSpPr>
          <a:xfrm>
            <a:off x="7603081" y="1973072"/>
            <a:ext cx="276802" cy="354807"/>
            <a:chOff x="7603081" y="1973072"/>
            <a:chExt cx="276802" cy="354807"/>
          </a:xfrm>
        </p:grpSpPr>
        <p:sp>
          <p:nvSpPr>
            <p:cNvPr id="12637" name="Google Shape;12637;p8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1" name="Google Shape;12651;p85"/>
          <p:cNvGrpSpPr/>
          <p:nvPr/>
        </p:nvGrpSpPr>
        <p:grpSpPr>
          <a:xfrm>
            <a:off x="6696792" y="1502999"/>
            <a:ext cx="276802" cy="354754"/>
            <a:chOff x="6696792" y="1502999"/>
            <a:chExt cx="276802" cy="354754"/>
          </a:xfrm>
        </p:grpSpPr>
        <p:sp>
          <p:nvSpPr>
            <p:cNvPr id="12652" name="Google Shape;12652;p8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7" name="Google Shape;12667;p85"/>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8" name="Google Shape;12668;p85"/>
          <p:cNvGrpSpPr/>
          <p:nvPr/>
        </p:nvGrpSpPr>
        <p:grpSpPr>
          <a:xfrm>
            <a:off x="6223393" y="1502999"/>
            <a:ext cx="320295" cy="354754"/>
            <a:chOff x="6223393" y="1502999"/>
            <a:chExt cx="320295" cy="354754"/>
          </a:xfrm>
        </p:grpSpPr>
        <p:sp>
          <p:nvSpPr>
            <p:cNvPr id="12669" name="Google Shape;12669;p8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8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8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85"/>
          <p:cNvGrpSpPr/>
          <p:nvPr/>
        </p:nvGrpSpPr>
        <p:grpSpPr>
          <a:xfrm>
            <a:off x="5310611" y="1502972"/>
            <a:ext cx="339515" cy="354781"/>
            <a:chOff x="5310611" y="1502972"/>
            <a:chExt cx="339515" cy="354781"/>
          </a:xfrm>
        </p:grpSpPr>
        <p:sp>
          <p:nvSpPr>
            <p:cNvPr id="12693" name="Google Shape;12693;p8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8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9" name="Google Shape;12709;p85"/>
          <p:cNvGrpSpPr/>
          <p:nvPr/>
        </p:nvGrpSpPr>
        <p:grpSpPr>
          <a:xfrm>
            <a:off x="6253637" y="3790101"/>
            <a:ext cx="274550" cy="354833"/>
            <a:chOff x="6253637" y="3790101"/>
            <a:chExt cx="274550" cy="354833"/>
          </a:xfrm>
        </p:grpSpPr>
        <p:sp>
          <p:nvSpPr>
            <p:cNvPr id="12710" name="Google Shape;12710;p8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85"/>
          <p:cNvGrpSpPr/>
          <p:nvPr/>
        </p:nvGrpSpPr>
        <p:grpSpPr>
          <a:xfrm>
            <a:off x="5802731" y="3790180"/>
            <a:ext cx="274576" cy="354754"/>
            <a:chOff x="5802731" y="3790180"/>
            <a:chExt cx="274576" cy="354754"/>
          </a:xfrm>
        </p:grpSpPr>
        <p:sp>
          <p:nvSpPr>
            <p:cNvPr id="12728" name="Google Shape;12728;p8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8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8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8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9" name="Google Shape;12749;p85"/>
          <p:cNvGrpSpPr/>
          <p:nvPr/>
        </p:nvGrpSpPr>
        <p:grpSpPr>
          <a:xfrm>
            <a:off x="5352088" y="3790206"/>
            <a:ext cx="274550" cy="354728"/>
            <a:chOff x="5352088" y="3790206"/>
            <a:chExt cx="274550" cy="354728"/>
          </a:xfrm>
        </p:grpSpPr>
        <p:sp>
          <p:nvSpPr>
            <p:cNvPr id="12750" name="Google Shape;12750;p8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4" name="Google Shape;12774;p85"/>
          <p:cNvGrpSpPr/>
          <p:nvPr/>
        </p:nvGrpSpPr>
        <p:grpSpPr>
          <a:xfrm>
            <a:off x="4901706" y="3790075"/>
            <a:ext cx="274550" cy="354859"/>
            <a:chOff x="4901706" y="3790075"/>
            <a:chExt cx="274550" cy="354859"/>
          </a:xfrm>
        </p:grpSpPr>
        <p:sp>
          <p:nvSpPr>
            <p:cNvPr id="12775" name="Google Shape;12775;p8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8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2" name="Google Shape;12792;p85"/>
          <p:cNvGrpSpPr/>
          <p:nvPr/>
        </p:nvGrpSpPr>
        <p:grpSpPr>
          <a:xfrm>
            <a:off x="8052704" y="1503208"/>
            <a:ext cx="275073" cy="354545"/>
            <a:chOff x="8052704" y="1503208"/>
            <a:chExt cx="275073" cy="354545"/>
          </a:xfrm>
        </p:grpSpPr>
        <p:sp>
          <p:nvSpPr>
            <p:cNvPr id="12793" name="Google Shape;12793;p8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8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5"/>
          <p:cNvGrpSpPr/>
          <p:nvPr/>
        </p:nvGrpSpPr>
        <p:grpSpPr>
          <a:xfrm>
            <a:off x="5794745" y="1502999"/>
            <a:ext cx="274550" cy="354754"/>
            <a:chOff x="5794745" y="1502999"/>
            <a:chExt cx="274550" cy="354754"/>
          </a:xfrm>
        </p:grpSpPr>
        <p:sp>
          <p:nvSpPr>
            <p:cNvPr id="12811" name="Google Shape;12811;p8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8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85"/>
          <p:cNvGrpSpPr/>
          <p:nvPr/>
        </p:nvGrpSpPr>
        <p:grpSpPr>
          <a:xfrm>
            <a:off x="4896940" y="1502999"/>
            <a:ext cx="263316" cy="354754"/>
            <a:chOff x="4896940" y="1502999"/>
            <a:chExt cx="263316" cy="354754"/>
          </a:xfrm>
        </p:grpSpPr>
        <p:sp>
          <p:nvSpPr>
            <p:cNvPr id="12835" name="Google Shape;12835;p8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8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8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8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6" name="Google Shape;12856;p85"/>
          <p:cNvGrpSpPr/>
          <p:nvPr/>
        </p:nvGrpSpPr>
        <p:grpSpPr>
          <a:xfrm>
            <a:off x="6255392" y="4268082"/>
            <a:ext cx="274550" cy="354728"/>
            <a:chOff x="6255392" y="4268082"/>
            <a:chExt cx="274550" cy="354728"/>
          </a:xfrm>
        </p:grpSpPr>
        <p:sp>
          <p:nvSpPr>
            <p:cNvPr id="12857" name="Google Shape;12857;p8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85"/>
          <p:cNvGrpSpPr/>
          <p:nvPr/>
        </p:nvGrpSpPr>
        <p:grpSpPr>
          <a:xfrm>
            <a:off x="7604076" y="3790075"/>
            <a:ext cx="275807" cy="354859"/>
            <a:chOff x="7604076" y="3790075"/>
            <a:chExt cx="275807" cy="354859"/>
          </a:xfrm>
        </p:grpSpPr>
        <p:sp>
          <p:nvSpPr>
            <p:cNvPr id="12878" name="Google Shape;12878;p8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8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8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8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0" name="Google Shape;12900;p85"/>
          <p:cNvGrpSpPr/>
          <p:nvPr/>
        </p:nvGrpSpPr>
        <p:grpSpPr>
          <a:xfrm>
            <a:off x="7154427" y="3790206"/>
            <a:ext cx="274550" cy="354493"/>
            <a:chOff x="7154427" y="3790206"/>
            <a:chExt cx="274550" cy="354493"/>
          </a:xfrm>
        </p:grpSpPr>
        <p:sp>
          <p:nvSpPr>
            <p:cNvPr id="12901" name="Google Shape;12901;p8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1" name="Google Shape;12921;p85"/>
          <p:cNvGrpSpPr/>
          <p:nvPr/>
        </p:nvGrpSpPr>
        <p:grpSpPr>
          <a:xfrm>
            <a:off x="8054458" y="1973150"/>
            <a:ext cx="274576" cy="354728"/>
            <a:chOff x="8054458" y="1973150"/>
            <a:chExt cx="274576" cy="354728"/>
          </a:xfrm>
        </p:grpSpPr>
        <p:sp>
          <p:nvSpPr>
            <p:cNvPr id="12922" name="Google Shape;12922;p8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4" name="Google Shape;12944;p85"/>
          <p:cNvGrpSpPr/>
          <p:nvPr/>
        </p:nvGrpSpPr>
        <p:grpSpPr>
          <a:xfrm>
            <a:off x="7153930" y="1973150"/>
            <a:ext cx="274812" cy="354728"/>
            <a:chOff x="7153930" y="1973150"/>
            <a:chExt cx="274812" cy="354728"/>
          </a:xfrm>
        </p:grpSpPr>
        <p:sp>
          <p:nvSpPr>
            <p:cNvPr id="12945" name="Google Shape;12945;p8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8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85"/>
          <p:cNvGrpSpPr/>
          <p:nvPr/>
        </p:nvGrpSpPr>
        <p:grpSpPr>
          <a:xfrm>
            <a:off x="6703522" y="1973098"/>
            <a:ext cx="274812" cy="354781"/>
            <a:chOff x="6703522" y="1973098"/>
            <a:chExt cx="274812" cy="354781"/>
          </a:xfrm>
        </p:grpSpPr>
        <p:sp>
          <p:nvSpPr>
            <p:cNvPr id="12965" name="Google Shape;12965;p8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8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8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8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0" name="Google Shape;12990;p85"/>
          <p:cNvGrpSpPr/>
          <p:nvPr/>
        </p:nvGrpSpPr>
        <p:grpSpPr>
          <a:xfrm>
            <a:off x="6253375" y="1973150"/>
            <a:ext cx="274812" cy="354728"/>
            <a:chOff x="6253375" y="1973150"/>
            <a:chExt cx="274812" cy="354728"/>
          </a:xfrm>
        </p:grpSpPr>
        <p:sp>
          <p:nvSpPr>
            <p:cNvPr id="12991" name="Google Shape;12991;p8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8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8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9" name="Google Shape;13029;p85"/>
          <p:cNvGrpSpPr/>
          <p:nvPr/>
        </p:nvGrpSpPr>
        <p:grpSpPr>
          <a:xfrm>
            <a:off x="5802496" y="1973150"/>
            <a:ext cx="275309" cy="354728"/>
            <a:chOff x="5802496" y="1973150"/>
            <a:chExt cx="275309" cy="354728"/>
          </a:xfrm>
        </p:grpSpPr>
        <p:sp>
          <p:nvSpPr>
            <p:cNvPr id="13030" name="Google Shape;13030;p8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8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8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6" name="Google Shape;13056;p85"/>
          <p:cNvGrpSpPr/>
          <p:nvPr/>
        </p:nvGrpSpPr>
        <p:grpSpPr>
          <a:xfrm>
            <a:off x="5353083" y="1973150"/>
            <a:ext cx="274576" cy="354728"/>
            <a:chOff x="5353083" y="1973150"/>
            <a:chExt cx="274576" cy="354728"/>
          </a:xfrm>
        </p:grpSpPr>
        <p:sp>
          <p:nvSpPr>
            <p:cNvPr id="13057" name="Google Shape;13057;p8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8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8" name="Google Shape;13078;p85"/>
          <p:cNvGrpSpPr/>
          <p:nvPr/>
        </p:nvGrpSpPr>
        <p:grpSpPr>
          <a:xfrm>
            <a:off x="4902701" y="1973150"/>
            <a:ext cx="274812" cy="354728"/>
            <a:chOff x="4902701" y="1973150"/>
            <a:chExt cx="274812" cy="354728"/>
          </a:xfrm>
        </p:grpSpPr>
        <p:sp>
          <p:nvSpPr>
            <p:cNvPr id="13079" name="Google Shape;13079;p8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85"/>
          <p:cNvGrpSpPr/>
          <p:nvPr/>
        </p:nvGrpSpPr>
        <p:grpSpPr>
          <a:xfrm>
            <a:off x="4902701" y="2879989"/>
            <a:ext cx="272560" cy="354676"/>
            <a:chOff x="4902701" y="2879989"/>
            <a:chExt cx="272560" cy="354676"/>
          </a:xfrm>
        </p:grpSpPr>
        <p:sp>
          <p:nvSpPr>
            <p:cNvPr id="13105" name="Google Shape;13105;p8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85"/>
          <p:cNvGrpSpPr/>
          <p:nvPr/>
        </p:nvGrpSpPr>
        <p:grpSpPr>
          <a:xfrm>
            <a:off x="5803988" y="4268082"/>
            <a:ext cx="274550" cy="354728"/>
            <a:chOff x="5803988" y="4268082"/>
            <a:chExt cx="274550" cy="354728"/>
          </a:xfrm>
        </p:grpSpPr>
        <p:sp>
          <p:nvSpPr>
            <p:cNvPr id="13130" name="Google Shape;13130;p8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8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8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2" name="Google Shape;13152;p85"/>
          <p:cNvGrpSpPr/>
          <p:nvPr/>
        </p:nvGrpSpPr>
        <p:grpSpPr>
          <a:xfrm>
            <a:off x="5352349" y="4268082"/>
            <a:ext cx="274550" cy="354728"/>
            <a:chOff x="5352349" y="4268082"/>
            <a:chExt cx="274550" cy="354728"/>
          </a:xfrm>
        </p:grpSpPr>
        <p:sp>
          <p:nvSpPr>
            <p:cNvPr id="13153" name="Google Shape;13153;p8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8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5" name="Google Shape;13175;p85"/>
          <p:cNvGrpSpPr/>
          <p:nvPr/>
        </p:nvGrpSpPr>
        <p:grpSpPr>
          <a:xfrm>
            <a:off x="7606826" y="2419290"/>
            <a:ext cx="274550" cy="354728"/>
            <a:chOff x="7606826" y="2419290"/>
            <a:chExt cx="274550" cy="354728"/>
          </a:xfrm>
        </p:grpSpPr>
        <p:sp>
          <p:nvSpPr>
            <p:cNvPr id="13176" name="Google Shape;13176;p8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1" name="Google Shape;13191;p85"/>
          <p:cNvGrpSpPr/>
          <p:nvPr/>
        </p:nvGrpSpPr>
        <p:grpSpPr>
          <a:xfrm>
            <a:off x="7156182" y="2419290"/>
            <a:ext cx="274550" cy="354728"/>
            <a:chOff x="7156182" y="2419290"/>
            <a:chExt cx="274550" cy="354728"/>
          </a:xfrm>
        </p:grpSpPr>
        <p:sp>
          <p:nvSpPr>
            <p:cNvPr id="13192" name="Google Shape;13192;p8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7" name="Google Shape;13207;p85"/>
          <p:cNvGrpSpPr/>
          <p:nvPr/>
        </p:nvGrpSpPr>
        <p:grpSpPr>
          <a:xfrm>
            <a:off x="6705276" y="2419290"/>
            <a:ext cx="274812" cy="354728"/>
            <a:chOff x="6705276" y="2419290"/>
            <a:chExt cx="274812" cy="354728"/>
          </a:xfrm>
        </p:grpSpPr>
        <p:sp>
          <p:nvSpPr>
            <p:cNvPr id="13208" name="Google Shape;13208;p8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85"/>
          <p:cNvGrpSpPr/>
          <p:nvPr/>
        </p:nvGrpSpPr>
        <p:grpSpPr>
          <a:xfrm>
            <a:off x="4902936" y="2419290"/>
            <a:ext cx="274576" cy="354728"/>
            <a:chOff x="4902936" y="2419290"/>
            <a:chExt cx="274576" cy="354728"/>
          </a:xfrm>
        </p:grpSpPr>
        <p:sp>
          <p:nvSpPr>
            <p:cNvPr id="13237" name="Google Shape;13237;p8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8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8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8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7" name="Google Shape;13257;p85"/>
          <p:cNvGrpSpPr/>
          <p:nvPr/>
        </p:nvGrpSpPr>
        <p:grpSpPr>
          <a:xfrm>
            <a:off x="7608056" y="3345794"/>
            <a:ext cx="270334" cy="354754"/>
            <a:chOff x="7608056" y="3345794"/>
            <a:chExt cx="270334" cy="354754"/>
          </a:xfrm>
        </p:grpSpPr>
        <p:sp>
          <p:nvSpPr>
            <p:cNvPr id="13258" name="Google Shape;13258;p8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8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8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7" name="Google Shape;13277;p85"/>
          <p:cNvGrpSpPr/>
          <p:nvPr/>
        </p:nvGrpSpPr>
        <p:grpSpPr>
          <a:xfrm>
            <a:off x="6712765" y="4268082"/>
            <a:ext cx="263316" cy="354728"/>
            <a:chOff x="6712765" y="4268082"/>
            <a:chExt cx="263316" cy="354728"/>
          </a:xfrm>
        </p:grpSpPr>
        <p:sp>
          <p:nvSpPr>
            <p:cNvPr id="13278" name="Google Shape;13278;p8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4" name="Google Shape;13294;p85"/>
          <p:cNvGrpSpPr/>
          <p:nvPr/>
        </p:nvGrpSpPr>
        <p:grpSpPr>
          <a:xfrm>
            <a:off x="5359341" y="2419159"/>
            <a:ext cx="262819" cy="354859"/>
            <a:chOff x="5359341" y="2419159"/>
            <a:chExt cx="262819" cy="354859"/>
          </a:xfrm>
        </p:grpSpPr>
        <p:sp>
          <p:nvSpPr>
            <p:cNvPr id="13295" name="Google Shape;13295;p8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8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8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8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85"/>
          <p:cNvGrpSpPr/>
          <p:nvPr/>
        </p:nvGrpSpPr>
        <p:grpSpPr>
          <a:xfrm>
            <a:off x="6709282" y="3790206"/>
            <a:ext cx="263316" cy="354493"/>
            <a:chOff x="6709282" y="3790206"/>
            <a:chExt cx="263316" cy="354493"/>
          </a:xfrm>
        </p:grpSpPr>
        <p:sp>
          <p:nvSpPr>
            <p:cNvPr id="13317" name="Google Shape;13317;p8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85"/>
          <p:cNvGrpSpPr/>
          <p:nvPr/>
        </p:nvGrpSpPr>
        <p:grpSpPr>
          <a:xfrm>
            <a:off x="6260629" y="2419290"/>
            <a:ext cx="263055" cy="354493"/>
            <a:chOff x="6260629" y="2419290"/>
            <a:chExt cx="263055" cy="354493"/>
          </a:xfrm>
        </p:grpSpPr>
        <p:sp>
          <p:nvSpPr>
            <p:cNvPr id="13334" name="Google Shape;13334;p8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8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8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9" name="Google Shape;13349;p85"/>
          <p:cNvGrpSpPr/>
          <p:nvPr/>
        </p:nvGrpSpPr>
        <p:grpSpPr>
          <a:xfrm>
            <a:off x="6260864" y="2879911"/>
            <a:ext cx="263343" cy="354754"/>
            <a:chOff x="6260864" y="2879911"/>
            <a:chExt cx="263343" cy="354754"/>
          </a:xfrm>
        </p:grpSpPr>
        <p:sp>
          <p:nvSpPr>
            <p:cNvPr id="13350" name="Google Shape;13350;p8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8" name="Google Shape;13368;p85"/>
          <p:cNvGrpSpPr/>
          <p:nvPr/>
        </p:nvGrpSpPr>
        <p:grpSpPr>
          <a:xfrm>
            <a:off x="8062968" y="2419290"/>
            <a:ext cx="263316" cy="354728"/>
            <a:chOff x="8062968" y="2419290"/>
            <a:chExt cx="263316" cy="354728"/>
          </a:xfrm>
        </p:grpSpPr>
        <p:sp>
          <p:nvSpPr>
            <p:cNvPr id="13369" name="Google Shape;13369;p8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6" name="Google Shape;13386;p85"/>
          <p:cNvGrpSpPr/>
          <p:nvPr/>
        </p:nvGrpSpPr>
        <p:grpSpPr>
          <a:xfrm>
            <a:off x="5809723" y="2419290"/>
            <a:ext cx="263316" cy="354728"/>
            <a:chOff x="5809723" y="2419290"/>
            <a:chExt cx="263316" cy="354728"/>
          </a:xfrm>
        </p:grpSpPr>
        <p:sp>
          <p:nvSpPr>
            <p:cNvPr id="13387" name="Google Shape;13387;p8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4" name="Google Shape;13404;p85"/>
          <p:cNvGrpSpPr/>
          <p:nvPr/>
        </p:nvGrpSpPr>
        <p:grpSpPr>
          <a:xfrm>
            <a:off x="7606826" y="1502999"/>
            <a:ext cx="263552" cy="354754"/>
            <a:chOff x="7606826" y="1502999"/>
            <a:chExt cx="263552" cy="354754"/>
          </a:xfrm>
        </p:grpSpPr>
        <p:sp>
          <p:nvSpPr>
            <p:cNvPr id="13405" name="Google Shape;13405;p8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8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8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3" name="Google Shape;13423;p85"/>
          <p:cNvGrpSpPr/>
          <p:nvPr/>
        </p:nvGrpSpPr>
        <p:grpSpPr>
          <a:xfrm>
            <a:off x="8060455" y="3790075"/>
            <a:ext cx="264076" cy="354623"/>
            <a:chOff x="8060455" y="3790075"/>
            <a:chExt cx="264076" cy="354623"/>
          </a:xfrm>
        </p:grpSpPr>
        <p:sp>
          <p:nvSpPr>
            <p:cNvPr id="13424" name="Google Shape;13424;p8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7" name="Google Shape;13447;p85"/>
          <p:cNvGrpSpPr/>
          <p:nvPr/>
        </p:nvGrpSpPr>
        <p:grpSpPr>
          <a:xfrm>
            <a:off x="7614550" y="2879911"/>
            <a:ext cx="263316" cy="354754"/>
            <a:chOff x="7614550" y="2879911"/>
            <a:chExt cx="263316" cy="354754"/>
          </a:xfrm>
        </p:grpSpPr>
        <p:sp>
          <p:nvSpPr>
            <p:cNvPr id="13448" name="Google Shape;13448;p8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8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8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7" name="Google Shape;13467;p85"/>
          <p:cNvGrpSpPr/>
          <p:nvPr/>
        </p:nvGrpSpPr>
        <p:grpSpPr>
          <a:xfrm>
            <a:off x="4900684" y="4268187"/>
            <a:ext cx="274576" cy="354623"/>
            <a:chOff x="4900684" y="4268187"/>
            <a:chExt cx="274576" cy="354623"/>
          </a:xfrm>
        </p:grpSpPr>
        <p:sp>
          <p:nvSpPr>
            <p:cNvPr id="13468" name="Google Shape;13468;p8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3" name="Google Shape;13483;p85"/>
          <p:cNvGrpSpPr/>
          <p:nvPr/>
        </p:nvGrpSpPr>
        <p:grpSpPr>
          <a:xfrm>
            <a:off x="7161654" y="3345794"/>
            <a:ext cx="263343" cy="354754"/>
            <a:chOff x="7161654" y="3345794"/>
            <a:chExt cx="263343" cy="354754"/>
          </a:xfrm>
        </p:grpSpPr>
        <p:sp>
          <p:nvSpPr>
            <p:cNvPr id="13484" name="Google Shape;13484;p8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3" name="Google Shape;13503;p85"/>
          <p:cNvGrpSpPr/>
          <p:nvPr/>
        </p:nvGrpSpPr>
        <p:grpSpPr>
          <a:xfrm>
            <a:off x="6711770" y="3345794"/>
            <a:ext cx="263081" cy="354754"/>
            <a:chOff x="6711770" y="3345794"/>
            <a:chExt cx="263081" cy="354754"/>
          </a:xfrm>
        </p:grpSpPr>
        <p:sp>
          <p:nvSpPr>
            <p:cNvPr id="13504" name="Google Shape;13504;p8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8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1" name="Google Shape;13521;p85"/>
          <p:cNvGrpSpPr/>
          <p:nvPr/>
        </p:nvGrpSpPr>
        <p:grpSpPr>
          <a:xfrm>
            <a:off x="7163409" y="2880251"/>
            <a:ext cx="263316" cy="354414"/>
            <a:chOff x="7163409" y="2880251"/>
            <a:chExt cx="263316" cy="354414"/>
          </a:xfrm>
        </p:grpSpPr>
        <p:sp>
          <p:nvSpPr>
            <p:cNvPr id="13522" name="Google Shape;13522;p8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8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8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85"/>
          <p:cNvGrpSpPr/>
          <p:nvPr/>
        </p:nvGrpSpPr>
        <p:grpSpPr>
          <a:xfrm>
            <a:off x="6712032" y="2880172"/>
            <a:ext cx="263316" cy="354493"/>
            <a:chOff x="6712032" y="2880172"/>
            <a:chExt cx="263316" cy="354493"/>
          </a:xfrm>
        </p:grpSpPr>
        <p:sp>
          <p:nvSpPr>
            <p:cNvPr id="13535" name="Google Shape;13535;p8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6" name="Google Shape;13556;p85"/>
          <p:cNvGrpSpPr/>
          <p:nvPr/>
        </p:nvGrpSpPr>
        <p:grpSpPr>
          <a:xfrm>
            <a:off x="6261624" y="3345794"/>
            <a:ext cx="263316" cy="354754"/>
            <a:chOff x="6261624" y="3345794"/>
            <a:chExt cx="263316" cy="354754"/>
          </a:xfrm>
        </p:grpSpPr>
        <p:sp>
          <p:nvSpPr>
            <p:cNvPr id="13557" name="Google Shape;13557;p8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8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8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5" name="Google Shape;13585;p85"/>
          <p:cNvGrpSpPr/>
          <p:nvPr/>
        </p:nvGrpSpPr>
        <p:grpSpPr>
          <a:xfrm>
            <a:off x="5811739" y="3345794"/>
            <a:ext cx="263316" cy="354754"/>
            <a:chOff x="5811739" y="3345794"/>
            <a:chExt cx="263316" cy="354754"/>
          </a:xfrm>
        </p:grpSpPr>
        <p:sp>
          <p:nvSpPr>
            <p:cNvPr id="13586" name="Google Shape;13586;p85"/>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87" name="Google Shape;13587;p85"/>
            <p:cNvGrpSpPr/>
            <p:nvPr/>
          </p:nvGrpSpPr>
          <p:grpSpPr>
            <a:xfrm>
              <a:off x="5811739" y="3345794"/>
              <a:ext cx="263316" cy="354754"/>
              <a:chOff x="5811739" y="3345794"/>
              <a:chExt cx="263316" cy="354754"/>
            </a:xfrm>
          </p:grpSpPr>
          <p:sp>
            <p:nvSpPr>
              <p:cNvPr id="13588" name="Google Shape;13588;p8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09" name="Google Shape;13609;p85"/>
          <p:cNvGrpSpPr/>
          <p:nvPr/>
        </p:nvGrpSpPr>
        <p:grpSpPr>
          <a:xfrm>
            <a:off x="5363818" y="3345794"/>
            <a:ext cx="259074" cy="354493"/>
            <a:chOff x="5363818" y="3345794"/>
            <a:chExt cx="259074" cy="354493"/>
          </a:xfrm>
        </p:grpSpPr>
        <p:sp>
          <p:nvSpPr>
            <p:cNvPr id="13610" name="Google Shape;13610;p8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8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5" name="Google Shape;13635;p85"/>
          <p:cNvGrpSpPr/>
          <p:nvPr/>
        </p:nvGrpSpPr>
        <p:grpSpPr>
          <a:xfrm>
            <a:off x="4912939" y="3345663"/>
            <a:ext cx="261326" cy="354885"/>
            <a:chOff x="4912939" y="3345663"/>
            <a:chExt cx="261326" cy="354885"/>
          </a:xfrm>
        </p:grpSpPr>
        <p:sp>
          <p:nvSpPr>
            <p:cNvPr id="13636" name="Google Shape;13636;p8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7" name="Google Shape;13657;p85"/>
          <p:cNvGrpSpPr/>
          <p:nvPr/>
        </p:nvGrpSpPr>
        <p:grpSpPr>
          <a:xfrm>
            <a:off x="5809723" y="2879911"/>
            <a:ext cx="263081" cy="355016"/>
            <a:chOff x="5809723" y="2879911"/>
            <a:chExt cx="263081" cy="355016"/>
          </a:xfrm>
        </p:grpSpPr>
        <p:sp>
          <p:nvSpPr>
            <p:cNvPr id="13658" name="Google Shape;13658;p8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8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8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0" name="Google Shape;13680;p85"/>
          <p:cNvGrpSpPr/>
          <p:nvPr/>
        </p:nvGrpSpPr>
        <p:grpSpPr>
          <a:xfrm>
            <a:off x="7616069" y="4268056"/>
            <a:ext cx="263316" cy="354754"/>
            <a:chOff x="7616069" y="4268056"/>
            <a:chExt cx="263316" cy="354754"/>
          </a:xfrm>
        </p:grpSpPr>
        <p:sp>
          <p:nvSpPr>
            <p:cNvPr id="13681" name="Google Shape;13681;p8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2" name="Google Shape;13702;p85"/>
          <p:cNvGrpSpPr/>
          <p:nvPr/>
        </p:nvGrpSpPr>
        <p:grpSpPr>
          <a:xfrm>
            <a:off x="7164404" y="4268318"/>
            <a:ext cx="263316" cy="354493"/>
            <a:chOff x="7164404" y="4268318"/>
            <a:chExt cx="263316" cy="354493"/>
          </a:xfrm>
        </p:grpSpPr>
        <p:sp>
          <p:nvSpPr>
            <p:cNvPr id="13703" name="Google Shape;13703;p8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8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8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9" name="Google Shape;13719;p85"/>
          <p:cNvGrpSpPr/>
          <p:nvPr/>
        </p:nvGrpSpPr>
        <p:grpSpPr>
          <a:xfrm>
            <a:off x="5358346" y="2879911"/>
            <a:ext cx="263316" cy="354754"/>
            <a:chOff x="5358346" y="2879911"/>
            <a:chExt cx="263316" cy="354754"/>
          </a:xfrm>
        </p:grpSpPr>
        <p:sp>
          <p:nvSpPr>
            <p:cNvPr id="13720" name="Google Shape;13720;p8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8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8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8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8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85"/>
          <p:cNvGrpSpPr/>
          <p:nvPr/>
        </p:nvGrpSpPr>
        <p:grpSpPr>
          <a:xfrm>
            <a:off x="8061450" y="3345742"/>
            <a:ext cx="263316" cy="354807"/>
            <a:chOff x="8061450" y="3345742"/>
            <a:chExt cx="263316" cy="354807"/>
          </a:xfrm>
        </p:grpSpPr>
        <p:sp>
          <p:nvSpPr>
            <p:cNvPr id="13742" name="Google Shape;13742;p8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8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8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8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8" name="Google Shape;13758;p85"/>
          <p:cNvGrpSpPr/>
          <p:nvPr/>
        </p:nvGrpSpPr>
        <p:grpSpPr>
          <a:xfrm>
            <a:off x="8065953" y="2879911"/>
            <a:ext cx="263081" cy="354754"/>
            <a:chOff x="8065953" y="2879911"/>
            <a:chExt cx="263081" cy="354754"/>
          </a:xfrm>
        </p:grpSpPr>
        <p:sp>
          <p:nvSpPr>
            <p:cNvPr id="13759" name="Google Shape;13759;p8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5" name="Google Shape;13775;p85"/>
          <p:cNvGrpSpPr/>
          <p:nvPr/>
        </p:nvGrpSpPr>
        <p:grpSpPr>
          <a:xfrm>
            <a:off x="8064199" y="4268318"/>
            <a:ext cx="270308" cy="354493"/>
            <a:chOff x="8064199" y="4268318"/>
            <a:chExt cx="270308" cy="354493"/>
          </a:xfrm>
        </p:grpSpPr>
        <p:sp>
          <p:nvSpPr>
            <p:cNvPr id="13776" name="Google Shape;13776;p8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8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8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97"/>
        <p:cNvGrpSpPr/>
        <p:nvPr/>
      </p:nvGrpSpPr>
      <p:grpSpPr>
        <a:xfrm>
          <a:off x="0" y="0"/>
          <a:ext cx="0" cy="0"/>
          <a:chOff x="0" y="0"/>
          <a:chExt cx="0" cy="0"/>
        </a:xfrm>
      </p:grpSpPr>
      <p:sp>
        <p:nvSpPr>
          <p:cNvPr id="13798" name="Google Shape;13798;p8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799" name="Google Shape;13799;p8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800" name="Google Shape;13800;p86"/>
          <p:cNvGrpSpPr/>
          <p:nvPr/>
        </p:nvGrpSpPr>
        <p:grpSpPr>
          <a:xfrm>
            <a:off x="3511608" y="3348218"/>
            <a:ext cx="381482" cy="366926"/>
            <a:chOff x="3511608" y="3348218"/>
            <a:chExt cx="381482" cy="366926"/>
          </a:xfrm>
        </p:grpSpPr>
        <p:sp>
          <p:nvSpPr>
            <p:cNvPr id="13801" name="Google Shape;13801;p8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86"/>
          <p:cNvGrpSpPr/>
          <p:nvPr/>
        </p:nvGrpSpPr>
        <p:grpSpPr>
          <a:xfrm>
            <a:off x="1849816" y="3807339"/>
            <a:ext cx="163616" cy="366665"/>
            <a:chOff x="1849816" y="3807339"/>
            <a:chExt cx="163616" cy="366665"/>
          </a:xfrm>
        </p:grpSpPr>
        <p:sp>
          <p:nvSpPr>
            <p:cNvPr id="13816" name="Google Shape;13816;p8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8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8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0" name="Google Shape;13830;p86"/>
          <p:cNvGrpSpPr/>
          <p:nvPr/>
        </p:nvGrpSpPr>
        <p:grpSpPr>
          <a:xfrm>
            <a:off x="2274757" y="3807313"/>
            <a:ext cx="202292" cy="366430"/>
            <a:chOff x="2274757" y="3807313"/>
            <a:chExt cx="202292" cy="366430"/>
          </a:xfrm>
        </p:grpSpPr>
        <p:sp>
          <p:nvSpPr>
            <p:cNvPr id="13831" name="Google Shape;13831;p8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86"/>
          <p:cNvGrpSpPr/>
          <p:nvPr/>
        </p:nvGrpSpPr>
        <p:grpSpPr>
          <a:xfrm>
            <a:off x="3972716" y="3348218"/>
            <a:ext cx="366404" cy="366665"/>
            <a:chOff x="3972716" y="3348218"/>
            <a:chExt cx="366404" cy="366665"/>
          </a:xfrm>
        </p:grpSpPr>
        <p:sp>
          <p:nvSpPr>
            <p:cNvPr id="13842" name="Google Shape;13842;p8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8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8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4" name="Google Shape;13854;p86"/>
          <p:cNvGrpSpPr/>
          <p:nvPr/>
        </p:nvGrpSpPr>
        <p:grpSpPr>
          <a:xfrm>
            <a:off x="866528" y="3348348"/>
            <a:ext cx="317405" cy="366534"/>
            <a:chOff x="866528" y="3348348"/>
            <a:chExt cx="317405" cy="366534"/>
          </a:xfrm>
        </p:grpSpPr>
        <p:sp>
          <p:nvSpPr>
            <p:cNvPr id="13855" name="Google Shape;13855;p8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8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8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3" name="Google Shape;13863;p86"/>
          <p:cNvGrpSpPr/>
          <p:nvPr/>
        </p:nvGrpSpPr>
        <p:grpSpPr>
          <a:xfrm>
            <a:off x="1316818" y="3348296"/>
            <a:ext cx="310872" cy="366848"/>
            <a:chOff x="1316818" y="3348296"/>
            <a:chExt cx="310872" cy="366848"/>
          </a:xfrm>
        </p:grpSpPr>
        <p:sp>
          <p:nvSpPr>
            <p:cNvPr id="13864" name="Google Shape;13864;p8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8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8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8" name="Google Shape;13888;p86"/>
          <p:cNvGrpSpPr/>
          <p:nvPr/>
        </p:nvGrpSpPr>
        <p:grpSpPr>
          <a:xfrm>
            <a:off x="3105248" y="3348244"/>
            <a:ext cx="305620" cy="366430"/>
            <a:chOff x="3105248" y="3348244"/>
            <a:chExt cx="305620" cy="366430"/>
          </a:xfrm>
        </p:grpSpPr>
        <p:sp>
          <p:nvSpPr>
            <p:cNvPr id="13889" name="Google Shape;13889;p8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86"/>
          <p:cNvGrpSpPr/>
          <p:nvPr/>
        </p:nvGrpSpPr>
        <p:grpSpPr>
          <a:xfrm>
            <a:off x="2661988" y="3348218"/>
            <a:ext cx="304078" cy="366665"/>
            <a:chOff x="2661988" y="3348218"/>
            <a:chExt cx="304078" cy="366665"/>
          </a:xfrm>
        </p:grpSpPr>
        <p:sp>
          <p:nvSpPr>
            <p:cNvPr id="13897" name="Google Shape;13897;p8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8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8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8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8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8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6" name="Google Shape;13916;p86"/>
          <p:cNvGrpSpPr/>
          <p:nvPr/>
        </p:nvGrpSpPr>
        <p:grpSpPr>
          <a:xfrm>
            <a:off x="2212927" y="3348897"/>
            <a:ext cx="307606" cy="366482"/>
            <a:chOff x="2212927" y="3348897"/>
            <a:chExt cx="307606" cy="366482"/>
          </a:xfrm>
        </p:grpSpPr>
        <p:sp>
          <p:nvSpPr>
            <p:cNvPr id="13917" name="Google Shape;13917;p8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8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8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7" name="Google Shape;13927;p86"/>
          <p:cNvGrpSpPr/>
          <p:nvPr/>
        </p:nvGrpSpPr>
        <p:grpSpPr>
          <a:xfrm>
            <a:off x="1764389" y="3348218"/>
            <a:ext cx="310114" cy="366665"/>
            <a:chOff x="1764389" y="3348218"/>
            <a:chExt cx="310114" cy="366665"/>
          </a:xfrm>
        </p:grpSpPr>
        <p:sp>
          <p:nvSpPr>
            <p:cNvPr id="13928" name="Google Shape;13928;p8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8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8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86"/>
          <p:cNvGrpSpPr/>
          <p:nvPr/>
        </p:nvGrpSpPr>
        <p:grpSpPr>
          <a:xfrm>
            <a:off x="2777572" y="3807287"/>
            <a:ext cx="81716" cy="366717"/>
            <a:chOff x="2777572" y="3807287"/>
            <a:chExt cx="81716" cy="366717"/>
          </a:xfrm>
        </p:grpSpPr>
        <p:sp>
          <p:nvSpPr>
            <p:cNvPr id="13949" name="Google Shape;13949;p8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8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8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0" name="Google Shape;13960;p86"/>
          <p:cNvGrpSpPr/>
          <p:nvPr/>
        </p:nvGrpSpPr>
        <p:grpSpPr>
          <a:xfrm>
            <a:off x="3934014" y="4329780"/>
            <a:ext cx="366665" cy="256334"/>
            <a:chOff x="3934014" y="4329780"/>
            <a:chExt cx="366665" cy="256334"/>
          </a:xfrm>
        </p:grpSpPr>
        <p:sp>
          <p:nvSpPr>
            <p:cNvPr id="13961" name="Google Shape;13961;p8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8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8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4" name="Google Shape;13974;p86"/>
          <p:cNvGrpSpPr/>
          <p:nvPr/>
        </p:nvGrpSpPr>
        <p:grpSpPr>
          <a:xfrm>
            <a:off x="947670" y="3807339"/>
            <a:ext cx="194295" cy="366404"/>
            <a:chOff x="947670" y="3807339"/>
            <a:chExt cx="194295" cy="366404"/>
          </a:xfrm>
        </p:grpSpPr>
        <p:sp>
          <p:nvSpPr>
            <p:cNvPr id="13975" name="Google Shape;13975;p8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8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8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86"/>
          <p:cNvGrpSpPr/>
          <p:nvPr/>
        </p:nvGrpSpPr>
        <p:grpSpPr>
          <a:xfrm>
            <a:off x="3420379" y="4286557"/>
            <a:ext cx="368939" cy="342283"/>
            <a:chOff x="3420379" y="4286557"/>
            <a:chExt cx="368939" cy="342283"/>
          </a:xfrm>
        </p:grpSpPr>
        <p:sp>
          <p:nvSpPr>
            <p:cNvPr id="13986" name="Google Shape;13986;p8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8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8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8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86"/>
          <p:cNvGrpSpPr/>
          <p:nvPr/>
        </p:nvGrpSpPr>
        <p:grpSpPr>
          <a:xfrm>
            <a:off x="3965190" y="3842252"/>
            <a:ext cx="369801" cy="296813"/>
            <a:chOff x="3965190" y="3842252"/>
            <a:chExt cx="369801" cy="296813"/>
          </a:xfrm>
        </p:grpSpPr>
        <p:sp>
          <p:nvSpPr>
            <p:cNvPr id="14003" name="Google Shape;14003;p8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8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4" name="Google Shape;14024;p86"/>
          <p:cNvGrpSpPr/>
          <p:nvPr/>
        </p:nvGrpSpPr>
        <p:grpSpPr>
          <a:xfrm>
            <a:off x="3506590" y="3833812"/>
            <a:ext cx="396796" cy="313407"/>
            <a:chOff x="3506590" y="3833812"/>
            <a:chExt cx="396796" cy="313407"/>
          </a:xfrm>
        </p:grpSpPr>
        <p:sp>
          <p:nvSpPr>
            <p:cNvPr id="14025" name="Google Shape;14025;p8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8" name="Google Shape;14028;p86"/>
          <p:cNvGrpSpPr/>
          <p:nvPr/>
        </p:nvGrpSpPr>
        <p:grpSpPr>
          <a:xfrm>
            <a:off x="2769288" y="1965364"/>
            <a:ext cx="104556" cy="366665"/>
            <a:chOff x="2769288" y="1965364"/>
            <a:chExt cx="104556" cy="366665"/>
          </a:xfrm>
        </p:grpSpPr>
        <p:sp>
          <p:nvSpPr>
            <p:cNvPr id="14029" name="Google Shape;14029;p8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1" name="Google Shape;14041;p86"/>
          <p:cNvGrpSpPr/>
          <p:nvPr/>
        </p:nvGrpSpPr>
        <p:grpSpPr>
          <a:xfrm>
            <a:off x="3966679" y="2010861"/>
            <a:ext cx="367162" cy="275698"/>
            <a:chOff x="3966679" y="2010861"/>
            <a:chExt cx="367162" cy="275698"/>
          </a:xfrm>
        </p:grpSpPr>
        <p:sp>
          <p:nvSpPr>
            <p:cNvPr id="14042" name="Google Shape;14042;p8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8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6" name="Google Shape;14046;p86"/>
          <p:cNvGrpSpPr/>
          <p:nvPr/>
        </p:nvGrpSpPr>
        <p:grpSpPr>
          <a:xfrm>
            <a:off x="1752577" y="2025495"/>
            <a:ext cx="366404" cy="246220"/>
            <a:chOff x="1752577" y="2025495"/>
            <a:chExt cx="366404" cy="246220"/>
          </a:xfrm>
        </p:grpSpPr>
        <p:sp>
          <p:nvSpPr>
            <p:cNvPr id="14047" name="Google Shape;14047;p8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8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8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8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3" name="Google Shape;14063;p86"/>
          <p:cNvGrpSpPr/>
          <p:nvPr/>
        </p:nvGrpSpPr>
        <p:grpSpPr>
          <a:xfrm>
            <a:off x="1309553" y="2069580"/>
            <a:ext cx="366404" cy="158363"/>
            <a:chOff x="1309553" y="2069580"/>
            <a:chExt cx="366404" cy="158363"/>
          </a:xfrm>
        </p:grpSpPr>
        <p:sp>
          <p:nvSpPr>
            <p:cNvPr id="14064" name="Google Shape;14064;p8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8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8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8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8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0" name="Google Shape;14090;p86"/>
          <p:cNvGrpSpPr/>
          <p:nvPr/>
        </p:nvGrpSpPr>
        <p:grpSpPr>
          <a:xfrm>
            <a:off x="866528" y="2088762"/>
            <a:ext cx="366639" cy="119635"/>
            <a:chOff x="866528" y="2088762"/>
            <a:chExt cx="366639" cy="119635"/>
          </a:xfrm>
        </p:grpSpPr>
        <p:sp>
          <p:nvSpPr>
            <p:cNvPr id="14091" name="Google Shape;14091;p8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8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8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5" name="Google Shape;14105;p86"/>
          <p:cNvGrpSpPr/>
          <p:nvPr/>
        </p:nvGrpSpPr>
        <p:grpSpPr>
          <a:xfrm>
            <a:off x="2329269" y="1965312"/>
            <a:ext cx="98807" cy="366273"/>
            <a:chOff x="2329269" y="1965312"/>
            <a:chExt cx="98807" cy="366273"/>
          </a:xfrm>
        </p:grpSpPr>
        <p:sp>
          <p:nvSpPr>
            <p:cNvPr id="14106" name="Google Shape;14106;p8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86"/>
          <p:cNvGrpSpPr/>
          <p:nvPr/>
        </p:nvGrpSpPr>
        <p:grpSpPr>
          <a:xfrm>
            <a:off x="3208053" y="1964972"/>
            <a:ext cx="112344" cy="366926"/>
            <a:chOff x="3208053" y="1964972"/>
            <a:chExt cx="112344" cy="366926"/>
          </a:xfrm>
        </p:grpSpPr>
        <p:sp>
          <p:nvSpPr>
            <p:cNvPr id="14110" name="Google Shape;14110;p8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6" name="Google Shape;14116;p86"/>
          <p:cNvGrpSpPr/>
          <p:nvPr/>
        </p:nvGrpSpPr>
        <p:grpSpPr>
          <a:xfrm>
            <a:off x="3225379" y="3807339"/>
            <a:ext cx="72413" cy="366404"/>
            <a:chOff x="3225379" y="3807339"/>
            <a:chExt cx="72413" cy="366404"/>
          </a:xfrm>
        </p:grpSpPr>
        <p:sp>
          <p:nvSpPr>
            <p:cNvPr id="14117" name="Google Shape;14117;p8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5" name="Google Shape;14125;p86"/>
          <p:cNvGrpSpPr/>
          <p:nvPr/>
        </p:nvGrpSpPr>
        <p:grpSpPr>
          <a:xfrm>
            <a:off x="3523916" y="2011096"/>
            <a:ext cx="366665" cy="275201"/>
            <a:chOff x="3523916" y="2011096"/>
            <a:chExt cx="366665" cy="275201"/>
          </a:xfrm>
        </p:grpSpPr>
        <p:sp>
          <p:nvSpPr>
            <p:cNvPr id="14126" name="Google Shape;14126;p8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8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8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8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86"/>
          <p:cNvGrpSpPr/>
          <p:nvPr/>
        </p:nvGrpSpPr>
        <p:grpSpPr>
          <a:xfrm>
            <a:off x="1742777" y="1499997"/>
            <a:ext cx="393791" cy="366744"/>
            <a:chOff x="1742777" y="1499997"/>
            <a:chExt cx="393791" cy="366744"/>
          </a:xfrm>
        </p:grpSpPr>
        <p:sp>
          <p:nvSpPr>
            <p:cNvPr id="14147" name="Google Shape;14147;p8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1" name="Google Shape;14161;p86"/>
          <p:cNvGrpSpPr/>
          <p:nvPr/>
        </p:nvGrpSpPr>
        <p:grpSpPr>
          <a:xfrm>
            <a:off x="4014449" y="1499997"/>
            <a:ext cx="319914" cy="366639"/>
            <a:chOff x="4014449" y="1499997"/>
            <a:chExt cx="319914" cy="366639"/>
          </a:xfrm>
        </p:grpSpPr>
        <p:sp>
          <p:nvSpPr>
            <p:cNvPr id="14162" name="Google Shape;14162;p8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7" name="Google Shape;14167;p86"/>
          <p:cNvGrpSpPr/>
          <p:nvPr/>
        </p:nvGrpSpPr>
        <p:grpSpPr>
          <a:xfrm>
            <a:off x="866267" y="1591460"/>
            <a:ext cx="367397" cy="183711"/>
            <a:chOff x="866267" y="1591460"/>
            <a:chExt cx="367397" cy="183711"/>
          </a:xfrm>
        </p:grpSpPr>
        <p:sp>
          <p:nvSpPr>
            <p:cNvPr id="14168" name="Google Shape;14168;p8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8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8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86"/>
          <p:cNvGrpSpPr/>
          <p:nvPr/>
        </p:nvGrpSpPr>
        <p:grpSpPr>
          <a:xfrm>
            <a:off x="3117843" y="1499892"/>
            <a:ext cx="327440" cy="366744"/>
            <a:chOff x="3117843" y="1499892"/>
            <a:chExt cx="327440" cy="366744"/>
          </a:xfrm>
        </p:grpSpPr>
        <p:sp>
          <p:nvSpPr>
            <p:cNvPr id="14187" name="Google Shape;14187;p8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8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8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4" name="Google Shape;14194;p86"/>
          <p:cNvGrpSpPr/>
          <p:nvPr/>
        </p:nvGrpSpPr>
        <p:grpSpPr>
          <a:xfrm>
            <a:off x="2667005" y="1499997"/>
            <a:ext cx="336770" cy="366639"/>
            <a:chOff x="2667005" y="1499997"/>
            <a:chExt cx="336770" cy="366639"/>
          </a:xfrm>
        </p:grpSpPr>
        <p:sp>
          <p:nvSpPr>
            <p:cNvPr id="14195" name="Google Shape;14195;p8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8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8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86"/>
          <p:cNvGrpSpPr/>
          <p:nvPr/>
        </p:nvGrpSpPr>
        <p:grpSpPr>
          <a:xfrm>
            <a:off x="3564866" y="1499997"/>
            <a:ext cx="326473" cy="366639"/>
            <a:chOff x="3564866" y="1499997"/>
            <a:chExt cx="326473" cy="366639"/>
          </a:xfrm>
        </p:grpSpPr>
        <p:sp>
          <p:nvSpPr>
            <p:cNvPr id="14215" name="Google Shape;14215;p8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8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8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86"/>
          <p:cNvGrpSpPr/>
          <p:nvPr/>
        </p:nvGrpSpPr>
        <p:grpSpPr>
          <a:xfrm>
            <a:off x="1314074" y="1499997"/>
            <a:ext cx="364392" cy="366639"/>
            <a:chOff x="1314074" y="1499997"/>
            <a:chExt cx="364392" cy="366639"/>
          </a:xfrm>
        </p:grpSpPr>
        <p:sp>
          <p:nvSpPr>
            <p:cNvPr id="14225" name="Google Shape;14225;p8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8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8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7" name="Google Shape;14237;p86"/>
          <p:cNvGrpSpPr/>
          <p:nvPr/>
        </p:nvGrpSpPr>
        <p:grpSpPr>
          <a:xfrm>
            <a:off x="2220479" y="1499997"/>
            <a:ext cx="337005" cy="366639"/>
            <a:chOff x="2220479" y="1499997"/>
            <a:chExt cx="337005" cy="366639"/>
          </a:xfrm>
        </p:grpSpPr>
        <p:sp>
          <p:nvSpPr>
            <p:cNvPr id="14238" name="Google Shape;14238;p8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8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8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9" name="Google Shape;14249;p86"/>
          <p:cNvGrpSpPr/>
          <p:nvPr/>
        </p:nvGrpSpPr>
        <p:grpSpPr>
          <a:xfrm>
            <a:off x="4105155" y="2425976"/>
            <a:ext cx="87230" cy="366430"/>
            <a:chOff x="4105155" y="2425976"/>
            <a:chExt cx="87230" cy="366430"/>
          </a:xfrm>
        </p:grpSpPr>
        <p:sp>
          <p:nvSpPr>
            <p:cNvPr id="14250" name="Google Shape;14250;p8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8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8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6" name="Google Shape;14256;p86"/>
          <p:cNvGrpSpPr/>
          <p:nvPr/>
        </p:nvGrpSpPr>
        <p:grpSpPr>
          <a:xfrm>
            <a:off x="1808109" y="2426002"/>
            <a:ext cx="267884" cy="366639"/>
            <a:chOff x="1808109" y="2426002"/>
            <a:chExt cx="267884" cy="366639"/>
          </a:xfrm>
        </p:grpSpPr>
        <p:sp>
          <p:nvSpPr>
            <p:cNvPr id="14257" name="Google Shape;14257;p8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8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8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8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8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8" name="Google Shape;14278;p86"/>
          <p:cNvGrpSpPr/>
          <p:nvPr/>
        </p:nvGrpSpPr>
        <p:grpSpPr>
          <a:xfrm>
            <a:off x="3603568" y="2426002"/>
            <a:ext cx="207597" cy="366639"/>
            <a:chOff x="3603568" y="2426002"/>
            <a:chExt cx="207597" cy="366639"/>
          </a:xfrm>
        </p:grpSpPr>
        <p:sp>
          <p:nvSpPr>
            <p:cNvPr id="14279" name="Google Shape;14279;p8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8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86"/>
          <p:cNvGrpSpPr/>
          <p:nvPr/>
        </p:nvGrpSpPr>
        <p:grpSpPr>
          <a:xfrm>
            <a:off x="2246115" y="2426002"/>
            <a:ext cx="274417" cy="366404"/>
            <a:chOff x="2246115" y="2426002"/>
            <a:chExt cx="274417" cy="366404"/>
          </a:xfrm>
        </p:grpSpPr>
        <p:sp>
          <p:nvSpPr>
            <p:cNvPr id="14286" name="Google Shape;14286;p8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8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8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86"/>
          <p:cNvGrpSpPr/>
          <p:nvPr/>
        </p:nvGrpSpPr>
        <p:grpSpPr>
          <a:xfrm>
            <a:off x="2696666" y="2426002"/>
            <a:ext cx="256099" cy="366639"/>
            <a:chOff x="2696666" y="2426002"/>
            <a:chExt cx="256099" cy="366639"/>
          </a:xfrm>
        </p:grpSpPr>
        <p:sp>
          <p:nvSpPr>
            <p:cNvPr id="14295" name="Google Shape;14295;p8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1" name="Google Shape;14301;p86"/>
          <p:cNvGrpSpPr/>
          <p:nvPr/>
        </p:nvGrpSpPr>
        <p:grpSpPr>
          <a:xfrm>
            <a:off x="3149072" y="2426002"/>
            <a:ext cx="225863" cy="366430"/>
            <a:chOff x="3149072" y="2426002"/>
            <a:chExt cx="225863" cy="366430"/>
          </a:xfrm>
        </p:grpSpPr>
        <p:sp>
          <p:nvSpPr>
            <p:cNvPr id="14302" name="Google Shape;14302;p8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8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8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8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3" name="Google Shape;14313;p86"/>
          <p:cNvGrpSpPr/>
          <p:nvPr/>
        </p:nvGrpSpPr>
        <p:grpSpPr>
          <a:xfrm>
            <a:off x="1361556" y="2425923"/>
            <a:ext cx="283224" cy="366482"/>
            <a:chOff x="1361556" y="2425923"/>
            <a:chExt cx="283224" cy="366482"/>
          </a:xfrm>
        </p:grpSpPr>
        <p:sp>
          <p:nvSpPr>
            <p:cNvPr id="14314" name="Google Shape;14314;p8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8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8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8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4" name="Google Shape;14334;p86"/>
          <p:cNvGrpSpPr/>
          <p:nvPr/>
        </p:nvGrpSpPr>
        <p:grpSpPr>
          <a:xfrm>
            <a:off x="3973735" y="2891056"/>
            <a:ext cx="361883" cy="366979"/>
            <a:chOff x="3973735" y="2891056"/>
            <a:chExt cx="361883" cy="366979"/>
          </a:xfrm>
        </p:grpSpPr>
        <p:sp>
          <p:nvSpPr>
            <p:cNvPr id="14335" name="Google Shape;14335;p8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2" name="Google Shape;14352;p86"/>
          <p:cNvGrpSpPr/>
          <p:nvPr/>
        </p:nvGrpSpPr>
        <p:grpSpPr>
          <a:xfrm>
            <a:off x="3527941" y="2916744"/>
            <a:ext cx="366665" cy="315654"/>
            <a:chOff x="3527941" y="2916744"/>
            <a:chExt cx="366665" cy="315654"/>
          </a:xfrm>
        </p:grpSpPr>
        <p:sp>
          <p:nvSpPr>
            <p:cNvPr id="14353" name="Google Shape;14353;p8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8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8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8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8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8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8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86"/>
          <p:cNvGrpSpPr/>
          <p:nvPr/>
        </p:nvGrpSpPr>
        <p:grpSpPr>
          <a:xfrm>
            <a:off x="2640873" y="2891631"/>
            <a:ext cx="366404" cy="366404"/>
            <a:chOff x="2640873" y="2891631"/>
            <a:chExt cx="366404" cy="366404"/>
          </a:xfrm>
        </p:grpSpPr>
        <p:sp>
          <p:nvSpPr>
            <p:cNvPr id="14384" name="Google Shape;14384;p8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8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8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86"/>
          <p:cNvGrpSpPr/>
          <p:nvPr/>
        </p:nvGrpSpPr>
        <p:grpSpPr>
          <a:xfrm>
            <a:off x="2197091" y="2938120"/>
            <a:ext cx="366665" cy="273189"/>
            <a:chOff x="2197091" y="2938120"/>
            <a:chExt cx="366665" cy="273189"/>
          </a:xfrm>
        </p:grpSpPr>
        <p:sp>
          <p:nvSpPr>
            <p:cNvPr id="14399" name="Google Shape;14399;p8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8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8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8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8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8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8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8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8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3" name="Google Shape;14423;p86"/>
          <p:cNvGrpSpPr/>
          <p:nvPr/>
        </p:nvGrpSpPr>
        <p:grpSpPr>
          <a:xfrm>
            <a:off x="1753570" y="2892127"/>
            <a:ext cx="366665" cy="365202"/>
            <a:chOff x="1753570" y="2892127"/>
            <a:chExt cx="366665" cy="365202"/>
          </a:xfrm>
        </p:grpSpPr>
        <p:sp>
          <p:nvSpPr>
            <p:cNvPr id="14424" name="Google Shape;14424;p8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8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86"/>
          <p:cNvGrpSpPr/>
          <p:nvPr/>
        </p:nvGrpSpPr>
        <p:grpSpPr>
          <a:xfrm>
            <a:off x="1303751" y="3807339"/>
            <a:ext cx="367684" cy="366561"/>
            <a:chOff x="1303751" y="3807339"/>
            <a:chExt cx="367684" cy="366561"/>
          </a:xfrm>
        </p:grpSpPr>
        <p:sp>
          <p:nvSpPr>
            <p:cNvPr id="14443" name="Google Shape;14443;p8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8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8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8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8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84" name="Google Shape;14484;p86"/>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5" name="Google Shape;14485;p86"/>
          <p:cNvGrpSpPr/>
          <p:nvPr/>
        </p:nvGrpSpPr>
        <p:grpSpPr>
          <a:xfrm>
            <a:off x="1310049" y="2891421"/>
            <a:ext cx="384749" cy="366613"/>
            <a:chOff x="1310049" y="2891421"/>
            <a:chExt cx="384749" cy="366613"/>
          </a:xfrm>
        </p:grpSpPr>
        <p:sp>
          <p:nvSpPr>
            <p:cNvPr id="14486" name="Google Shape;14486;p8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8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8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0" name="Google Shape;14500;p86"/>
          <p:cNvGrpSpPr/>
          <p:nvPr/>
        </p:nvGrpSpPr>
        <p:grpSpPr>
          <a:xfrm>
            <a:off x="849673" y="2891343"/>
            <a:ext cx="383468" cy="366665"/>
            <a:chOff x="849673" y="2891343"/>
            <a:chExt cx="383468" cy="366665"/>
          </a:xfrm>
        </p:grpSpPr>
        <p:sp>
          <p:nvSpPr>
            <p:cNvPr id="14501" name="Google Shape;14501;p8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3" name="Google Shape;14513;p86"/>
          <p:cNvGrpSpPr/>
          <p:nvPr/>
        </p:nvGrpSpPr>
        <p:grpSpPr>
          <a:xfrm>
            <a:off x="920257" y="2426002"/>
            <a:ext cx="278024" cy="366508"/>
            <a:chOff x="920257" y="2426002"/>
            <a:chExt cx="278024" cy="366508"/>
          </a:xfrm>
        </p:grpSpPr>
        <p:sp>
          <p:nvSpPr>
            <p:cNvPr id="14514" name="Google Shape;14514;p8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8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8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7" name="Google Shape;14527;p86"/>
          <p:cNvGrpSpPr/>
          <p:nvPr/>
        </p:nvGrpSpPr>
        <p:grpSpPr>
          <a:xfrm>
            <a:off x="866528" y="4274484"/>
            <a:ext cx="349810" cy="366665"/>
            <a:chOff x="866528" y="4274484"/>
            <a:chExt cx="349810" cy="366665"/>
          </a:xfrm>
        </p:grpSpPr>
        <p:sp>
          <p:nvSpPr>
            <p:cNvPr id="14528" name="Google Shape;14528;p8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8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9" name="Google Shape;14539;p86"/>
          <p:cNvGrpSpPr/>
          <p:nvPr/>
        </p:nvGrpSpPr>
        <p:grpSpPr>
          <a:xfrm>
            <a:off x="1388708" y="4274484"/>
            <a:ext cx="330210" cy="366665"/>
            <a:chOff x="1388708" y="4274484"/>
            <a:chExt cx="330210" cy="366665"/>
          </a:xfrm>
        </p:grpSpPr>
        <p:sp>
          <p:nvSpPr>
            <p:cNvPr id="14540" name="Google Shape;14540;p8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8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8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0" name="Google Shape;14560;p86"/>
          <p:cNvGrpSpPr/>
          <p:nvPr/>
        </p:nvGrpSpPr>
        <p:grpSpPr>
          <a:xfrm>
            <a:off x="1874694" y="4293326"/>
            <a:ext cx="375446" cy="328982"/>
            <a:chOff x="1874694" y="4293326"/>
            <a:chExt cx="375446" cy="328982"/>
          </a:xfrm>
        </p:grpSpPr>
        <p:sp>
          <p:nvSpPr>
            <p:cNvPr id="14561" name="Google Shape;14561;p8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8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8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3" name="Google Shape;14583;p86"/>
          <p:cNvGrpSpPr/>
          <p:nvPr/>
        </p:nvGrpSpPr>
        <p:grpSpPr>
          <a:xfrm>
            <a:off x="2396116" y="4293090"/>
            <a:ext cx="366665" cy="329714"/>
            <a:chOff x="2396116" y="4293090"/>
            <a:chExt cx="366665" cy="329714"/>
          </a:xfrm>
        </p:grpSpPr>
        <p:sp>
          <p:nvSpPr>
            <p:cNvPr id="14584" name="Google Shape;14584;p8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8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8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86"/>
          <p:cNvGrpSpPr/>
          <p:nvPr/>
        </p:nvGrpSpPr>
        <p:grpSpPr>
          <a:xfrm>
            <a:off x="2908757" y="4289824"/>
            <a:ext cx="367162" cy="336116"/>
            <a:chOff x="2908757" y="4289824"/>
            <a:chExt cx="367162" cy="336116"/>
          </a:xfrm>
        </p:grpSpPr>
        <p:sp>
          <p:nvSpPr>
            <p:cNvPr id="14598" name="Google Shape;14598;p8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8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8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8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8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5" name="Google Shape;14625;p86"/>
          <p:cNvGrpSpPr/>
          <p:nvPr/>
        </p:nvGrpSpPr>
        <p:grpSpPr>
          <a:xfrm>
            <a:off x="3082408" y="2919540"/>
            <a:ext cx="368651" cy="310350"/>
            <a:chOff x="3082408" y="2919540"/>
            <a:chExt cx="368651" cy="310350"/>
          </a:xfrm>
        </p:grpSpPr>
        <p:sp>
          <p:nvSpPr>
            <p:cNvPr id="14626" name="Google Shape;14626;p8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8" name="Google Shape;14638;p86"/>
          <p:cNvGrpSpPr/>
          <p:nvPr/>
        </p:nvGrpSpPr>
        <p:grpSpPr>
          <a:xfrm>
            <a:off x="7069130" y="2424800"/>
            <a:ext cx="366169" cy="360498"/>
            <a:chOff x="7069130" y="2424800"/>
            <a:chExt cx="366169" cy="360498"/>
          </a:xfrm>
        </p:grpSpPr>
        <p:sp>
          <p:nvSpPr>
            <p:cNvPr id="14639" name="Google Shape;14639;p8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8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8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9" name="Google Shape;14659;p86"/>
          <p:cNvGrpSpPr/>
          <p:nvPr/>
        </p:nvGrpSpPr>
        <p:grpSpPr>
          <a:xfrm>
            <a:off x="4885655" y="2424721"/>
            <a:ext cx="281473" cy="360629"/>
            <a:chOff x="4885655" y="2424721"/>
            <a:chExt cx="281473" cy="360629"/>
          </a:xfrm>
        </p:grpSpPr>
        <p:sp>
          <p:nvSpPr>
            <p:cNvPr id="14660" name="Google Shape;14660;p8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86"/>
          <p:cNvGrpSpPr/>
          <p:nvPr/>
        </p:nvGrpSpPr>
        <p:grpSpPr>
          <a:xfrm>
            <a:off x="6625609" y="2446777"/>
            <a:ext cx="364130" cy="316726"/>
            <a:chOff x="6625609" y="2446777"/>
            <a:chExt cx="364130" cy="316726"/>
          </a:xfrm>
        </p:grpSpPr>
        <p:sp>
          <p:nvSpPr>
            <p:cNvPr id="14672" name="Google Shape;14672;p8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8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8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4" name="Google Shape;14684;p86"/>
          <p:cNvGrpSpPr/>
          <p:nvPr/>
        </p:nvGrpSpPr>
        <p:grpSpPr>
          <a:xfrm>
            <a:off x="5757644" y="2012350"/>
            <a:ext cx="360628" cy="298825"/>
            <a:chOff x="5757644" y="2012350"/>
            <a:chExt cx="360628" cy="298825"/>
          </a:xfrm>
        </p:grpSpPr>
        <p:sp>
          <p:nvSpPr>
            <p:cNvPr id="14685" name="Google Shape;14685;p8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8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8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6"/>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6"/>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7" name="Google Shape;14707;p86"/>
          <p:cNvGrpSpPr/>
          <p:nvPr/>
        </p:nvGrpSpPr>
        <p:grpSpPr>
          <a:xfrm>
            <a:off x="5317625" y="1983474"/>
            <a:ext cx="360628" cy="356839"/>
            <a:chOff x="5317625" y="1983474"/>
            <a:chExt cx="360628" cy="356839"/>
          </a:xfrm>
        </p:grpSpPr>
        <p:sp>
          <p:nvSpPr>
            <p:cNvPr id="14708" name="Google Shape;14708;p8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8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8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7" name="Google Shape;14727;p86"/>
          <p:cNvGrpSpPr/>
          <p:nvPr/>
        </p:nvGrpSpPr>
        <p:grpSpPr>
          <a:xfrm>
            <a:off x="6181827" y="2463685"/>
            <a:ext cx="360629" cy="282989"/>
            <a:chOff x="6181827" y="2463685"/>
            <a:chExt cx="360629" cy="282989"/>
          </a:xfrm>
        </p:grpSpPr>
        <p:sp>
          <p:nvSpPr>
            <p:cNvPr id="14728" name="Google Shape;14728;p8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9" name="Google Shape;14739;p86"/>
          <p:cNvGrpSpPr/>
          <p:nvPr/>
        </p:nvGrpSpPr>
        <p:grpSpPr>
          <a:xfrm>
            <a:off x="5346292" y="3340691"/>
            <a:ext cx="291247" cy="360628"/>
            <a:chOff x="5346292" y="3340691"/>
            <a:chExt cx="291247" cy="360628"/>
          </a:xfrm>
        </p:grpSpPr>
        <p:sp>
          <p:nvSpPr>
            <p:cNvPr id="14740" name="Google Shape;14740;p8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8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8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8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8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5" name="Google Shape;14765;p86"/>
          <p:cNvGrpSpPr/>
          <p:nvPr/>
        </p:nvGrpSpPr>
        <p:grpSpPr>
          <a:xfrm>
            <a:off x="7969264" y="1981697"/>
            <a:ext cx="337763" cy="360393"/>
            <a:chOff x="7969264" y="1981697"/>
            <a:chExt cx="337763" cy="360393"/>
          </a:xfrm>
        </p:grpSpPr>
        <p:sp>
          <p:nvSpPr>
            <p:cNvPr id="14766" name="Google Shape;14766;p8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8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8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4" name="Google Shape;14784;p86"/>
          <p:cNvGrpSpPr/>
          <p:nvPr/>
        </p:nvGrpSpPr>
        <p:grpSpPr>
          <a:xfrm>
            <a:off x="5736032" y="2430000"/>
            <a:ext cx="360890" cy="350332"/>
            <a:chOff x="5736032" y="2430000"/>
            <a:chExt cx="360890" cy="350332"/>
          </a:xfrm>
        </p:grpSpPr>
        <p:sp>
          <p:nvSpPr>
            <p:cNvPr id="14785" name="Google Shape;14785;p8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8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8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2" name="Google Shape;14802;p86"/>
          <p:cNvGrpSpPr/>
          <p:nvPr/>
        </p:nvGrpSpPr>
        <p:grpSpPr>
          <a:xfrm>
            <a:off x="4877867" y="1995991"/>
            <a:ext cx="360628" cy="331778"/>
            <a:chOff x="4877867" y="1995991"/>
            <a:chExt cx="360628" cy="331778"/>
          </a:xfrm>
        </p:grpSpPr>
        <p:sp>
          <p:nvSpPr>
            <p:cNvPr id="14803" name="Google Shape;14803;p8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7" name="Google Shape;14817;p86"/>
          <p:cNvGrpSpPr/>
          <p:nvPr/>
        </p:nvGrpSpPr>
        <p:grpSpPr>
          <a:xfrm>
            <a:off x="7050889" y="2913503"/>
            <a:ext cx="363529" cy="339513"/>
            <a:chOff x="7050889" y="2913503"/>
            <a:chExt cx="363529" cy="339513"/>
          </a:xfrm>
        </p:grpSpPr>
        <p:sp>
          <p:nvSpPr>
            <p:cNvPr id="14818" name="Google Shape;14818;p8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8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8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86"/>
          <p:cNvGrpSpPr/>
          <p:nvPr/>
        </p:nvGrpSpPr>
        <p:grpSpPr>
          <a:xfrm>
            <a:off x="7510900" y="1981462"/>
            <a:ext cx="372937" cy="360629"/>
            <a:chOff x="7510900" y="1981462"/>
            <a:chExt cx="372937" cy="360629"/>
          </a:xfrm>
        </p:grpSpPr>
        <p:sp>
          <p:nvSpPr>
            <p:cNvPr id="14828" name="Google Shape;14828;p8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4" name="Google Shape;14844;p86"/>
          <p:cNvGrpSpPr/>
          <p:nvPr/>
        </p:nvGrpSpPr>
        <p:grpSpPr>
          <a:xfrm>
            <a:off x="6599476" y="2918260"/>
            <a:ext cx="360629" cy="329975"/>
            <a:chOff x="6599476" y="2918260"/>
            <a:chExt cx="360629" cy="329975"/>
          </a:xfrm>
        </p:grpSpPr>
        <p:sp>
          <p:nvSpPr>
            <p:cNvPr id="14845" name="Google Shape;14845;p8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8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8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8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8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0" name="Google Shape;14870;p86"/>
          <p:cNvGrpSpPr/>
          <p:nvPr/>
        </p:nvGrpSpPr>
        <p:grpSpPr>
          <a:xfrm>
            <a:off x="5290499" y="2481533"/>
            <a:ext cx="360628" cy="247292"/>
            <a:chOff x="5290499" y="2481533"/>
            <a:chExt cx="360628" cy="247292"/>
          </a:xfrm>
        </p:grpSpPr>
        <p:sp>
          <p:nvSpPr>
            <p:cNvPr id="14871" name="Google Shape;14871;p8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8" name="Google Shape;14898;p86"/>
          <p:cNvGrpSpPr/>
          <p:nvPr/>
        </p:nvGrpSpPr>
        <p:grpSpPr>
          <a:xfrm>
            <a:off x="6201923" y="1981514"/>
            <a:ext cx="351325" cy="360576"/>
            <a:chOff x="6201923" y="1981514"/>
            <a:chExt cx="351325" cy="360576"/>
          </a:xfrm>
        </p:grpSpPr>
        <p:sp>
          <p:nvSpPr>
            <p:cNvPr id="14899" name="Google Shape;14899;p8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8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6" name="Google Shape;14906;p86"/>
          <p:cNvGrpSpPr/>
          <p:nvPr/>
        </p:nvGrpSpPr>
        <p:grpSpPr>
          <a:xfrm>
            <a:off x="4894461" y="3340691"/>
            <a:ext cx="312884" cy="360785"/>
            <a:chOff x="4894461" y="3340691"/>
            <a:chExt cx="312884" cy="360785"/>
          </a:xfrm>
        </p:grpSpPr>
        <p:sp>
          <p:nvSpPr>
            <p:cNvPr id="14907" name="Google Shape;14907;p8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8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8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3" name="Google Shape;14923;p86"/>
          <p:cNvGrpSpPr/>
          <p:nvPr/>
        </p:nvGrpSpPr>
        <p:grpSpPr>
          <a:xfrm>
            <a:off x="5339237" y="1501251"/>
            <a:ext cx="245541" cy="360628"/>
            <a:chOff x="5339237" y="1501251"/>
            <a:chExt cx="245541" cy="360628"/>
          </a:xfrm>
        </p:grpSpPr>
        <p:sp>
          <p:nvSpPr>
            <p:cNvPr id="14924" name="Google Shape;14924;p8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8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8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8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8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8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8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8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6" name="Google Shape;14966;p86"/>
          <p:cNvGrpSpPr/>
          <p:nvPr/>
        </p:nvGrpSpPr>
        <p:grpSpPr>
          <a:xfrm>
            <a:off x="7959464" y="2474216"/>
            <a:ext cx="370428" cy="261926"/>
            <a:chOff x="7959464" y="2474216"/>
            <a:chExt cx="370428" cy="261926"/>
          </a:xfrm>
        </p:grpSpPr>
        <p:sp>
          <p:nvSpPr>
            <p:cNvPr id="14967" name="Google Shape;14967;p8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8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8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9" name="Google Shape;14979;p86"/>
          <p:cNvGrpSpPr/>
          <p:nvPr/>
        </p:nvGrpSpPr>
        <p:grpSpPr>
          <a:xfrm>
            <a:off x="7518687" y="2457909"/>
            <a:ext cx="360629" cy="294461"/>
            <a:chOff x="7518687" y="2457909"/>
            <a:chExt cx="360629" cy="294461"/>
          </a:xfrm>
        </p:grpSpPr>
        <p:sp>
          <p:nvSpPr>
            <p:cNvPr id="14980" name="Google Shape;14980;p8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8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8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9" name="Google Shape;14999;p86"/>
          <p:cNvGrpSpPr/>
          <p:nvPr/>
        </p:nvGrpSpPr>
        <p:grpSpPr>
          <a:xfrm>
            <a:off x="7086220" y="1981566"/>
            <a:ext cx="343799" cy="360524"/>
            <a:chOff x="7086220" y="1981566"/>
            <a:chExt cx="343799" cy="360524"/>
          </a:xfrm>
        </p:grpSpPr>
        <p:sp>
          <p:nvSpPr>
            <p:cNvPr id="15000" name="Google Shape;15000;p8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8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8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6" name="Google Shape;15016;p86"/>
          <p:cNvGrpSpPr/>
          <p:nvPr/>
        </p:nvGrpSpPr>
        <p:grpSpPr>
          <a:xfrm>
            <a:off x="6141112" y="2927563"/>
            <a:ext cx="368416" cy="311369"/>
            <a:chOff x="6141112" y="2927563"/>
            <a:chExt cx="368416" cy="311369"/>
          </a:xfrm>
        </p:grpSpPr>
        <p:sp>
          <p:nvSpPr>
            <p:cNvPr id="15017" name="Google Shape;15017;p8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4" name="Google Shape;15024;p86"/>
          <p:cNvGrpSpPr/>
          <p:nvPr/>
        </p:nvGrpSpPr>
        <p:grpSpPr>
          <a:xfrm>
            <a:off x="7520699" y="2902946"/>
            <a:ext cx="335489" cy="360629"/>
            <a:chOff x="7520699" y="2902946"/>
            <a:chExt cx="335489" cy="360629"/>
          </a:xfrm>
        </p:grpSpPr>
        <p:sp>
          <p:nvSpPr>
            <p:cNvPr id="15025" name="Google Shape;15025;p8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8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8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0" name="Google Shape;15040;p86"/>
          <p:cNvGrpSpPr/>
          <p:nvPr/>
        </p:nvGrpSpPr>
        <p:grpSpPr>
          <a:xfrm>
            <a:off x="7988340" y="2902946"/>
            <a:ext cx="308886" cy="360628"/>
            <a:chOff x="7988340" y="2902946"/>
            <a:chExt cx="308886" cy="360628"/>
          </a:xfrm>
        </p:grpSpPr>
        <p:sp>
          <p:nvSpPr>
            <p:cNvPr id="15041" name="Google Shape;15041;p8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8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8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4" name="Google Shape;15064;p86"/>
          <p:cNvGrpSpPr/>
          <p:nvPr/>
        </p:nvGrpSpPr>
        <p:grpSpPr>
          <a:xfrm>
            <a:off x="5690039" y="2902998"/>
            <a:ext cx="362902" cy="360498"/>
            <a:chOff x="5690039" y="2902998"/>
            <a:chExt cx="362902" cy="360498"/>
          </a:xfrm>
        </p:grpSpPr>
        <p:sp>
          <p:nvSpPr>
            <p:cNvPr id="15065" name="Google Shape;15065;p8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2" name="Google Shape;15072;p86"/>
          <p:cNvGrpSpPr/>
          <p:nvPr/>
        </p:nvGrpSpPr>
        <p:grpSpPr>
          <a:xfrm>
            <a:off x="4871935" y="1500990"/>
            <a:ext cx="258503" cy="360890"/>
            <a:chOff x="4871935" y="1500990"/>
            <a:chExt cx="258503" cy="360890"/>
          </a:xfrm>
        </p:grpSpPr>
        <p:sp>
          <p:nvSpPr>
            <p:cNvPr id="15073" name="Google Shape;15073;p8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8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8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87" name="Google Shape;15087;p86"/>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88" name="Google Shape;15088;p86"/>
          <p:cNvGrpSpPr/>
          <p:nvPr/>
        </p:nvGrpSpPr>
        <p:grpSpPr>
          <a:xfrm>
            <a:off x="6265764" y="1501251"/>
            <a:ext cx="234983" cy="360628"/>
            <a:chOff x="6265764" y="1501251"/>
            <a:chExt cx="234983" cy="360628"/>
          </a:xfrm>
        </p:grpSpPr>
        <p:sp>
          <p:nvSpPr>
            <p:cNvPr id="15089" name="Google Shape;15089;p8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86"/>
          <p:cNvGrpSpPr/>
          <p:nvPr/>
        </p:nvGrpSpPr>
        <p:grpSpPr>
          <a:xfrm>
            <a:off x="6193639" y="3401998"/>
            <a:ext cx="360628" cy="238250"/>
            <a:chOff x="6193639" y="3401998"/>
            <a:chExt cx="360628" cy="238250"/>
          </a:xfrm>
        </p:grpSpPr>
        <p:sp>
          <p:nvSpPr>
            <p:cNvPr id="15102" name="Google Shape;15102;p8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3" name="Google Shape;15113;p86"/>
          <p:cNvGrpSpPr/>
          <p:nvPr/>
        </p:nvGrpSpPr>
        <p:grpSpPr>
          <a:xfrm>
            <a:off x="5801625" y="1501251"/>
            <a:ext cx="246037" cy="360629"/>
            <a:chOff x="5801625" y="1501251"/>
            <a:chExt cx="246037" cy="360629"/>
          </a:xfrm>
        </p:grpSpPr>
        <p:sp>
          <p:nvSpPr>
            <p:cNvPr id="15114" name="Google Shape;15114;p8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8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8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8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3" name="Google Shape;15133;p86"/>
          <p:cNvGrpSpPr/>
          <p:nvPr/>
        </p:nvGrpSpPr>
        <p:grpSpPr>
          <a:xfrm>
            <a:off x="6641680" y="1981462"/>
            <a:ext cx="352083" cy="360864"/>
            <a:chOff x="6641680" y="1981462"/>
            <a:chExt cx="352083" cy="360864"/>
          </a:xfrm>
        </p:grpSpPr>
        <p:sp>
          <p:nvSpPr>
            <p:cNvPr id="15134" name="Google Shape;15134;p8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8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8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8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8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8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2" name="Google Shape;15162;p86"/>
          <p:cNvGrpSpPr/>
          <p:nvPr/>
        </p:nvGrpSpPr>
        <p:grpSpPr>
          <a:xfrm>
            <a:off x="7205332" y="1501251"/>
            <a:ext cx="198032" cy="360629"/>
            <a:chOff x="7205332" y="1501251"/>
            <a:chExt cx="198032" cy="360629"/>
          </a:xfrm>
        </p:grpSpPr>
        <p:sp>
          <p:nvSpPr>
            <p:cNvPr id="15163" name="Google Shape;15163;p8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86"/>
          <p:cNvGrpSpPr/>
          <p:nvPr/>
        </p:nvGrpSpPr>
        <p:grpSpPr>
          <a:xfrm>
            <a:off x="7688313" y="1501251"/>
            <a:ext cx="153058" cy="360628"/>
            <a:chOff x="7688313" y="1501251"/>
            <a:chExt cx="153058" cy="360628"/>
          </a:xfrm>
        </p:grpSpPr>
        <p:sp>
          <p:nvSpPr>
            <p:cNvPr id="15184" name="Google Shape;15184;p8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86"/>
          <p:cNvGrpSpPr/>
          <p:nvPr/>
        </p:nvGrpSpPr>
        <p:grpSpPr>
          <a:xfrm>
            <a:off x="8150179" y="1501251"/>
            <a:ext cx="150811" cy="360628"/>
            <a:chOff x="8150179" y="1501251"/>
            <a:chExt cx="150811" cy="360628"/>
          </a:xfrm>
        </p:grpSpPr>
        <p:sp>
          <p:nvSpPr>
            <p:cNvPr id="15201" name="Google Shape;15201;p8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8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8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10" name="Google Shape;15210;p86"/>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1" name="Google Shape;15211;p86"/>
          <p:cNvGrpSpPr/>
          <p:nvPr/>
        </p:nvGrpSpPr>
        <p:grpSpPr>
          <a:xfrm>
            <a:off x="4877867" y="2902946"/>
            <a:ext cx="170149" cy="360629"/>
            <a:chOff x="4877867" y="2902946"/>
            <a:chExt cx="170149" cy="360629"/>
          </a:xfrm>
        </p:grpSpPr>
        <p:sp>
          <p:nvSpPr>
            <p:cNvPr id="15212" name="Google Shape;15212;p8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8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8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5" name="Google Shape;15225;p86"/>
          <p:cNvGrpSpPr/>
          <p:nvPr/>
        </p:nvGrpSpPr>
        <p:grpSpPr>
          <a:xfrm>
            <a:off x="6741689" y="1500676"/>
            <a:ext cx="207962" cy="361203"/>
            <a:chOff x="6741689" y="1500676"/>
            <a:chExt cx="207962" cy="361203"/>
          </a:xfrm>
        </p:grpSpPr>
        <p:sp>
          <p:nvSpPr>
            <p:cNvPr id="15226" name="Google Shape;15226;p8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8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8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5" name="Google Shape;15245;p86"/>
          <p:cNvGrpSpPr/>
          <p:nvPr/>
        </p:nvGrpSpPr>
        <p:grpSpPr>
          <a:xfrm>
            <a:off x="5752627" y="3430404"/>
            <a:ext cx="360628" cy="181464"/>
            <a:chOff x="5752627" y="3430404"/>
            <a:chExt cx="360628" cy="181464"/>
          </a:xfrm>
        </p:grpSpPr>
        <p:sp>
          <p:nvSpPr>
            <p:cNvPr id="15246" name="Google Shape;15246;p8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8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8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86"/>
          <p:cNvGrpSpPr/>
          <p:nvPr/>
        </p:nvGrpSpPr>
        <p:grpSpPr>
          <a:xfrm>
            <a:off x="5235700" y="2902998"/>
            <a:ext cx="361909" cy="360759"/>
            <a:chOff x="5235700" y="2902998"/>
            <a:chExt cx="361909" cy="360759"/>
          </a:xfrm>
        </p:grpSpPr>
        <p:sp>
          <p:nvSpPr>
            <p:cNvPr id="15275" name="Google Shape;15275;p8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8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8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2" name="Google Shape;15282;p86"/>
          <p:cNvGrpSpPr/>
          <p:nvPr/>
        </p:nvGrpSpPr>
        <p:grpSpPr>
          <a:xfrm>
            <a:off x="6634912" y="3394969"/>
            <a:ext cx="360367" cy="252309"/>
            <a:chOff x="6634912" y="3394969"/>
            <a:chExt cx="360367" cy="252309"/>
          </a:xfrm>
        </p:grpSpPr>
        <p:sp>
          <p:nvSpPr>
            <p:cNvPr id="15283" name="Google Shape;15283;p8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86"/>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8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6" name="Google Shape;15296;p86"/>
          <p:cNvGrpSpPr/>
          <p:nvPr/>
        </p:nvGrpSpPr>
        <p:grpSpPr>
          <a:xfrm>
            <a:off x="7059330" y="3340796"/>
            <a:ext cx="377170" cy="360655"/>
            <a:chOff x="7059330" y="3340796"/>
            <a:chExt cx="377170" cy="360655"/>
          </a:xfrm>
        </p:grpSpPr>
        <p:sp>
          <p:nvSpPr>
            <p:cNvPr id="15297" name="Google Shape;15297;p8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8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8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8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8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9" name="Google Shape;15309;p86"/>
          <p:cNvGrpSpPr/>
          <p:nvPr/>
        </p:nvGrpSpPr>
        <p:grpSpPr>
          <a:xfrm>
            <a:off x="7957948" y="3375631"/>
            <a:ext cx="360629" cy="291012"/>
            <a:chOff x="7957948" y="3375631"/>
            <a:chExt cx="360629" cy="291012"/>
          </a:xfrm>
        </p:grpSpPr>
        <p:sp>
          <p:nvSpPr>
            <p:cNvPr id="15310" name="Google Shape;15310;p8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8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8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8" name="Google Shape;15328;p86"/>
          <p:cNvGrpSpPr/>
          <p:nvPr/>
        </p:nvGrpSpPr>
        <p:grpSpPr>
          <a:xfrm>
            <a:off x="6198656" y="3867888"/>
            <a:ext cx="347562" cy="227954"/>
            <a:chOff x="6198656" y="3867888"/>
            <a:chExt cx="347562" cy="227954"/>
          </a:xfrm>
        </p:grpSpPr>
        <p:sp>
          <p:nvSpPr>
            <p:cNvPr id="15329" name="Google Shape;15329;p8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0" name="Google Shape;15340;p86"/>
          <p:cNvGrpSpPr/>
          <p:nvPr/>
        </p:nvGrpSpPr>
        <p:grpSpPr>
          <a:xfrm>
            <a:off x="5706895" y="3819151"/>
            <a:ext cx="349392" cy="325454"/>
            <a:chOff x="5706895" y="3819151"/>
            <a:chExt cx="349392" cy="325454"/>
          </a:xfrm>
        </p:grpSpPr>
        <p:sp>
          <p:nvSpPr>
            <p:cNvPr id="15341" name="Google Shape;15341;p8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8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8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6" name="Google Shape;15356;p86"/>
          <p:cNvGrpSpPr/>
          <p:nvPr/>
        </p:nvGrpSpPr>
        <p:grpSpPr>
          <a:xfrm>
            <a:off x="7648618" y="3340744"/>
            <a:ext cx="97265" cy="360393"/>
            <a:chOff x="7648618" y="3340744"/>
            <a:chExt cx="97265" cy="360393"/>
          </a:xfrm>
        </p:grpSpPr>
        <p:sp>
          <p:nvSpPr>
            <p:cNvPr id="15357" name="Google Shape;15357;p8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0" name="Google Shape;15360;p86"/>
          <p:cNvGrpSpPr/>
          <p:nvPr/>
        </p:nvGrpSpPr>
        <p:grpSpPr>
          <a:xfrm>
            <a:off x="7164356" y="3790667"/>
            <a:ext cx="385507" cy="382501"/>
            <a:chOff x="7164356" y="3790667"/>
            <a:chExt cx="385507" cy="382501"/>
          </a:xfrm>
        </p:grpSpPr>
        <p:sp>
          <p:nvSpPr>
            <p:cNvPr id="15361" name="Google Shape;15361;p8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8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8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5" name="Google Shape;15385;p86"/>
          <p:cNvGrpSpPr/>
          <p:nvPr/>
        </p:nvGrpSpPr>
        <p:grpSpPr>
          <a:xfrm>
            <a:off x="6670400" y="3826468"/>
            <a:ext cx="387911" cy="310846"/>
            <a:chOff x="6670400" y="3826468"/>
            <a:chExt cx="387911" cy="310846"/>
          </a:xfrm>
        </p:grpSpPr>
        <p:sp>
          <p:nvSpPr>
            <p:cNvPr id="15386" name="Google Shape;15386;p8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8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8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4" name="Google Shape;15404;p86"/>
          <p:cNvGrpSpPr/>
          <p:nvPr/>
        </p:nvGrpSpPr>
        <p:grpSpPr>
          <a:xfrm>
            <a:off x="7662181" y="3803446"/>
            <a:ext cx="302823" cy="360498"/>
            <a:chOff x="7662181" y="3803446"/>
            <a:chExt cx="302823" cy="360498"/>
          </a:xfrm>
        </p:grpSpPr>
        <p:sp>
          <p:nvSpPr>
            <p:cNvPr id="15405" name="Google Shape;15405;p8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5" name="Google Shape;15415;p86"/>
          <p:cNvGrpSpPr/>
          <p:nvPr/>
        </p:nvGrpSpPr>
        <p:grpSpPr>
          <a:xfrm>
            <a:off x="5206562" y="3803994"/>
            <a:ext cx="363895" cy="355663"/>
            <a:chOff x="5206562" y="3803994"/>
            <a:chExt cx="363895" cy="355663"/>
          </a:xfrm>
        </p:grpSpPr>
        <p:sp>
          <p:nvSpPr>
            <p:cNvPr id="15416" name="Google Shape;15416;p8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8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8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33"/>
        <p:cNvGrpSpPr/>
        <p:nvPr/>
      </p:nvGrpSpPr>
      <p:grpSpPr>
        <a:xfrm>
          <a:off x="0" y="0"/>
          <a:ext cx="0" cy="0"/>
          <a:chOff x="0" y="0"/>
          <a:chExt cx="0" cy="0"/>
        </a:xfrm>
      </p:grpSpPr>
      <p:sp>
        <p:nvSpPr>
          <p:cNvPr id="15434" name="Google Shape;15434;p8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435" name="Google Shape;15435;p87"/>
          <p:cNvGrpSpPr/>
          <p:nvPr/>
        </p:nvGrpSpPr>
        <p:grpSpPr>
          <a:xfrm>
            <a:off x="4682526" y="1512217"/>
            <a:ext cx="369948" cy="370132"/>
            <a:chOff x="4682526" y="1512217"/>
            <a:chExt cx="369948" cy="370132"/>
          </a:xfrm>
        </p:grpSpPr>
        <p:sp>
          <p:nvSpPr>
            <p:cNvPr id="15436" name="Google Shape;15436;p8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8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8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1" name="Google Shape;15451;p87"/>
          <p:cNvGrpSpPr/>
          <p:nvPr/>
        </p:nvGrpSpPr>
        <p:grpSpPr>
          <a:xfrm>
            <a:off x="3592433" y="1980212"/>
            <a:ext cx="381542" cy="370079"/>
            <a:chOff x="3592433" y="1980212"/>
            <a:chExt cx="381542" cy="370079"/>
          </a:xfrm>
        </p:grpSpPr>
        <p:sp>
          <p:nvSpPr>
            <p:cNvPr id="15452" name="Google Shape;15452;p8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87"/>
          <p:cNvGrpSpPr/>
          <p:nvPr/>
        </p:nvGrpSpPr>
        <p:grpSpPr>
          <a:xfrm>
            <a:off x="1398582" y="2973490"/>
            <a:ext cx="371391" cy="235126"/>
            <a:chOff x="1398582" y="2973490"/>
            <a:chExt cx="371391" cy="235126"/>
          </a:xfrm>
        </p:grpSpPr>
        <p:sp>
          <p:nvSpPr>
            <p:cNvPr id="15465" name="Google Shape;15465;p8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8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8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0" name="Google Shape;15480;p87"/>
          <p:cNvGrpSpPr/>
          <p:nvPr/>
        </p:nvGrpSpPr>
        <p:grpSpPr>
          <a:xfrm>
            <a:off x="850795" y="1512217"/>
            <a:ext cx="370132" cy="370132"/>
            <a:chOff x="850795" y="1512217"/>
            <a:chExt cx="370132" cy="370132"/>
          </a:xfrm>
        </p:grpSpPr>
        <p:sp>
          <p:nvSpPr>
            <p:cNvPr id="15481" name="Google Shape;15481;p8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9" name="Google Shape;15499;p87"/>
          <p:cNvGrpSpPr/>
          <p:nvPr/>
        </p:nvGrpSpPr>
        <p:grpSpPr>
          <a:xfrm>
            <a:off x="8038497" y="2906079"/>
            <a:ext cx="236568" cy="370105"/>
            <a:chOff x="8038497" y="2906079"/>
            <a:chExt cx="236568" cy="370105"/>
          </a:xfrm>
        </p:grpSpPr>
        <p:sp>
          <p:nvSpPr>
            <p:cNvPr id="15500" name="Google Shape;15500;p8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7" name="Google Shape;15507;p87"/>
          <p:cNvGrpSpPr/>
          <p:nvPr/>
        </p:nvGrpSpPr>
        <p:grpSpPr>
          <a:xfrm>
            <a:off x="6324130" y="1566303"/>
            <a:ext cx="370630" cy="261802"/>
            <a:chOff x="6324130" y="1566303"/>
            <a:chExt cx="370630" cy="261802"/>
          </a:xfrm>
        </p:grpSpPr>
        <p:sp>
          <p:nvSpPr>
            <p:cNvPr id="15508" name="Google Shape;15508;p8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5" name="Google Shape;15525;p87"/>
          <p:cNvGrpSpPr/>
          <p:nvPr/>
        </p:nvGrpSpPr>
        <p:grpSpPr>
          <a:xfrm>
            <a:off x="5232280" y="2026587"/>
            <a:ext cx="370840" cy="353213"/>
            <a:chOff x="5232280" y="2026587"/>
            <a:chExt cx="370840" cy="353213"/>
          </a:xfrm>
        </p:grpSpPr>
        <p:sp>
          <p:nvSpPr>
            <p:cNvPr id="15526" name="Google Shape;15526;p8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6" name="Google Shape;15536;p87"/>
          <p:cNvGrpSpPr/>
          <p:nvPr/>
        </p:nvGrpSpPr>
        <p:grpSpPr>
          <a:xfrm>
            <a:off x="7968961" y="2435329"/>
            <a:ext cx="379548" cy="365331"/>
            <a:chOff x="7968961" y="2435329"/>
            <a:chExt cx="379548" cy="365331"/>
          </a:xfrm>
        </p:grpSpPr>
        <p:sp>
          <p:nvSpPr>
            <p:cNvPr id="15537" name="Google Shape;15537;p8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3" name="Google Shape;15543;p87"/>
          <p:cNvGrpSpPr/>
          <p:nvPr/>
        </p:nvGrpSpPr>
        <p:grpSpPr>
          <a:xfrm>
            <a:off x="4136679" y="2115323"/>
            <a:ext cx="373305" cy="223217"/>
            <a:chOff x="4136679" y="2115323"/>
            <a:chExt cx="373305" cy="223217"/>
          </a:xfrm>
        </p:grpSpPr>
        <p:sp>
          <p:nvSpPr>
            <p:cNvPr id="15544" name="Google Shape;15544;p8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8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8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4" name="Google Shape;15554;p87"/>
          <p:cNvGrpSpPr/>
          <p:nvPr/>
        </p:nvGrpSpPr>
        <p:grpSpPr>
          <a:xfrm>
            <a:off x="7423823" y="2464077"/>
            <a:ext cx="372046" cy="307730"/>
            <a:chOff x="7423823" y="2464077"/>
            <a:chExt cx="372046" cy="307730"/>
          </a:xfrm>
        </p:grpSpPr>
        <p:sp>
          <p:nvSpPr>
            <p:cNvPr id="15555" name="Google Shape;15555;p8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8" name="Google Shape;15568;p87"/>
          <p:cNvGrpSpPr/>
          <p:nvPr/>
        </p:nvGrpSpPr>
        <p:grpSpPr>
          <a:xfrm>
            <a:off x="3882511" y="3365156"/>
            <a:ext cx="295061" cy="370263"/>
            <a:chOff x="3882511" y="3365156"/>
            <a:chExt cx="295061" cy="370263"/>
          </a:xfrm>
        </p:grpSpPr>
        <p:sp>
          <p:nvSpPr>
            <p:cNvPr id="15569" name="Google Shape;15569;p8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8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4" name="Google Shape;15574;p87"/>
          <p:cNvGrpSpPr/>
          <p:nvPr/>
        </p:nvGrpSpPr>
        <p:grpSpPr>
          <a:xfrm>
            <a:off x="5229788" y="1512217"/>
            <a:ext cx="370132" cy="370132"/>
            <a:chOff x="5229788" y="1512217"/>
            <a:chExt cx="370132" cy="370132"/>
          </a:xfrm>
        </p:grpSpPr>
        <p:sp>
          <p:nvSpPr>
            <p:cNvPr id="15575" name="Google Shape;15575;p8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8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8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2" name="Google Shape;15592;p87"/>
          <p:cNvGrpSpPr/>
          <p:nvPr/>
        </p:nvGrpSpPr>
        <p:grpSpPr>
          <a:xfrm>
            <a:off x="6041869" y="3365392"/>
            <a:ext cx="373882" cy="370053"/>
            <a:chOff x="6041869" y="3365392"/>
            <a:chExt cx="373882" cy="370053"/>
          </a:xfrm>
        </p:grpSpPr>
        <p:sp>
          <p:nvSpPr>
            <p:cNvPr id="15593" name="Google Shape;15593;p8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3" name="Google Shape;15603;p87"/>
          <p:cNvGrpSpPr/>
          <p:nvPr/>
        </p:nvGrpSpPr>
        <p:grpSpPr>
          <a:xfrm>
            <a:off x="4684309" y="2087493"/>
            <a:ext cx="374748" cy="279140"/>
            <a:chOff x="4684309" y="2087493"/>
            <a:chExt cx="374748" cy="279140"/>
          </a:xfrm>
        </p:grpSpPr>
        <p:sp>
          <p:nvSpPr>
            <p:cNvPr id="15604" name="Google Shape;15604;p8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8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8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6" name="Google Shape;15616;p87"/>
          <p:cNvGrpSpPr/>
          <p:nvPr/>
        </p:nvGrpSpPr>
        <p:grpSpPr>
          <a:xfrm>
            <a:off x="7521110" y="2906131"/>
            <a:ext cx="175400" cy="370053"/>
            <a:chOff x="7521110" y="2906131"/>
            <a:chExt cx="175400" cy="370053"/>
          </a:xfrm>
        </p:grpSpPr>
        <p:sp>
          <p:nvSpPr>
            <p:cNvPr id="15617" name="Google Shape;15617;p8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6" name="Google Shape;15626;p87"/>
          <p:cNvGrpSpPr/>
          <p:nvPr/>
        </p:nvGrpSpPr>
        <p:grpSpPr>
          <a:xfrm>
            <a:off x="3586925" y="1523286"/>
            <a:ext cx="371023" cy="347915"/>
            <a:chOff x="3586925" y="1523286"/>
            <a:chExt cx="371023" cy="347915"/>
          </a:xfrm>
        </p:grpSpPr>
        <p:sp>
          <p:nvSpPr>
            <p:cNvPr id="15627" name="Google Shape;15627;p8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8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8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6" name="Google Shape;15646;p87"/>
          <p:cNvGrpSpPr/>
          <p:nvPr/>
        </p:nvGrpSpPr>
        <p:grpSpPr>
          <a:xfrm>
            <a:off x="6876009" y="2475461"/>
            <a:ext cx="370158" cy="285120"/>
            <a:chOff x="6876009" y="2475461"/>
            <a:chExt cx="370158" cy="285120"/>
          </a:xfrm>
        </p:grpSpPr>
        <p:sp>
          <p:nvSpPr>
            <p:cNvPr id="15647" name="Google Shape;15647;p8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6" name="Google Shape;15656;p87"/>
          <p:cNvGrpSpPr/>
          <p:nvPr/>
        </p:nvGrpSpPr>
        <p:grpSpPr>
          <a:xfrm>
            <a:off x="6328222" y="2445847"/>
            <a:ext cx="370158" cy="344269"/>
            <a:chOff x="6328222" y="2445847"/>
            <a:chExt cx="370158" cy="344269"/>
          </a:xfrm>
        </p:grpSpPr>
        <p:sp>
          <p:nvSpPr>
            <p:cNvPr id="15657" name="Google Shape;15657;p8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5" name="Google Shape;15665;p87"/>
          <p:cNvGrpSpPr/>
          <p:nvPr/>
        </p:nvGrpSpPr>
        <p:grpSpPr>
          <a:xfrm>
            <a:off x="5249540" y="2432942"/>
            <a:ext cx="351639" cy="370184"/>
            <a:chOff x="5249540" y="2432942"/>
            <a:chExt cx="351639" cy="370184"/>
          </a:xfrm>
        </p:grpSpPr>
        <p:sp>
          <p:nvSpPr>
            <p:cNvPr id="15666" name="Google Shape;15666;p8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3" name="Google Shape;15673;p87"/>
          <p:cNvGrpSpPr/>
          <p:nvPr/>
        </p:nvGrpSpPr>
        <p:grpSpPr>
          <a:xfrm>
            <a:off x="4137047" y="2482176"/>
            <a:ext cx="371102" cy="271585"/>
            <a:chOff x="4137047" y="2482176"/>
            <a:chExt cx="371102" cy="271585"/>
          </a:xfrm>
        </p:grpSpPr>
        <p:sp>
          <p:nvSpPr>
            <p:cNvPr id="15674" name="Google Shape;15674;p8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8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8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5" name="Google Shape;15685;p87"/>
          <p:cNvGrpSpPr/>
          <p:nvPr/>
        </p:nvGrpSpPr>
        <p:grpSpPr>
          <a:xfrm>
            <a:off x="4686434" y="2432916"/>
            <a:ext cx="367377" cy="370079"/>
            <a:chOff x="4686434" y="2432916"/>
            <a:chExt cx="367377" cy="370079"/>
          </a:xfrm>
        </p:grpSpPr>
        <p:sp>
          <p:nvSpPr>
            <p:cNvPr id="15686" name="Google Shape;15686;p8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7" name="Google Shape;15697;p87"/>
          <p:cNvGrpSpPr/>
          <p:nvPr/>
        </p:nvGrpSpPr>
        <p:grpSpPr>
          <a:xfrm>
            <a:off x="6328222" y="2056306"/>
            <a:ext cx="372099" cy="293986"/>
            <a:chOff x="6328222" y="2056306"/>
            <a:chExt cx="372099" cy="293986"/>
          </a:xfrm>
        </p:grpSpPr>
        <p:sp>
          <p:nvSpPr>
            <p:cNvPr id="15698" name="Google Shape;15698;p8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8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8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7" name="Google Shape;15707;p87"/>
          <p:cNvGrpSpPr/>
          <p:nvPr/>
        </p:nvGrpSpPr>
        <p:grpSpPr>
          <a:xfrm>
            <a:off x="5789327" y="2432968"/>
            <a:ext cx="352531" cy="370132"/>
            <a:chOff x="5789327" y="2432968"/>
            <a:chExt cx="352531" cy="370132"/>
          </a:xfrm>
        </p:grpSpPr>
        <p:sp>
          <p:nvSpPr>
            <p:cNvPr id="15708" name="Google Shape;15708;p8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8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8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8" name="Google Shape;15718;p87"/>
          <p:cNvGrpSpPr/>
          <p:nvPr/>
        </p:nvGrpSpPr>
        <p:grpSpPr>
          <a:xfrm>
            <a:off x="874612" y="1980134"/>
            <a:ext cx="322314" cy="370158"/>
            <a:chOff x="874612" y="1980134"/>
            <a:chExt cx="322314" cy="370158"/>
          </a:xfrm>
        </p:grpSpPr>
        <p:sp>
          <p:nvSpPr>
            <p:cNvPr id="15719" name="Google Shape;15719;p8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6" name="Google Shape;15736;p87"/>
          <p:cNvGrpSpPr/>
          <p:nvPr/>
        </p:nvGrpSpPr>
        <p:grpSpPr>
          <a:xfrm>
            <a:off x="3039662" y="2514780"/>
            <a:ext cx="374223" cy="329764"/>
            <a:chOff x="3039662" y="2514780"/>
            <a:chExt cx="374223" cy="329764"/>
          </a:xfrm>
        </p:grpSpPr>
        <p:sp>
          <p:nvSpPr>
            <p:cNvPr id="15737" name="Google Shape;15737;p8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8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8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5" name="Google Shape;15755;p87"/>
          <p:cNvGrpSpPr/>
          <p:nvPr/>
        </p:nvGrpSpPr>
        <p:grpSpPr>
          <a:xfrm>
            <a:off x="1946369" y="2563122"/>
            <a:ext cx="374066" cy="233395"/>
            <a:chOff x="1946369" y="2563122"/>
            <a:chExt cx="374066" cy="233395"/>
          </a:xfrm>
        </p:grpSpPr>
        <p:sp>
          <p:nvSpPr>
            <p:cNvPr id="15756" name="Google Shape;15756;p8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4" name="Google Shape;15764;p87"/>
          <p:cNvGrpSpPr/>
          <p:nvPr/>
        </p:nvGrpSpPr>
        <p:grpSpPr>
          <a:xfrm>
            <a:off x="4135263" y="2906184"/>
            <a:ext cx="374040" cy="370184"/>
            <a:chOff x="4135263" y="2906184"/>
            <a:chExt cx="374040" cy="370184"/>
          </a:xfrm>
        </p:grpSpPr>
        <p:sp>
          <p:nvSpPr>
            <p:cNvPr id="15765" name="Google Shape;15765;p8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8" name="Google Shape;15768;p87"/>
          <p:cNvGrpSpPr/>
          <p:nvPr/>
        </p:nvGrpSpPr>
        <p:grpSpPr>
          <a:xfrm>
            <a:off x="4683601" y="2906184"/>
            <a:ext cx="372676" cy="370184"/>
            <a:chOff x="4683601" y="2906184"/>
            <a:chExt cx="372676" cy="370184"/>
          </a:xfrm>
        </p:grpSpPr>
        <p:sp>
          <p:nvSpPr>
            <p:cNvPr id="15769" name="Google Shape;15769;p8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5" name="Google Shape;15775;p87"/>
          <p:cNvGrpSpPr/>
          <p:nvPr/>
        </p:nvGrpSpPr>
        <p:grpSpPr>
          <a:xfrm>
            <a:off x="870808" y="2906053"/>
            <a:ext cx="329134" cy="370132"/>
            <a:chOff x="870808" y="2906053"/>
            <a:chExt cx="329134" cy="370132"/>
          </a:xfrm>
        </p:grpSpPr>
        <p:sp>
          <p:nvSpPr>
            <p:cNvPr id="15776" name="Google Shape;15776;p8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8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5" name="Google Shape;15795;p87"/>
          <p:cNvGrpSpPr/>
          <p:nvPr/>
        </p:nvGrpSpPr>
        <p:grpSpPr>
          <a:xfrm>
            <a:off x="1943878" y="2909069"/>
            <a:ext cx="374774" cy="364282"/>
            <a:chOff x="1943878" y="2909069"/>
            <a:chExt cx="374774" cy="364282"/>
          </a:xfrm>
        </p:grpSpPr>
        <p:sp>
          <p:nvSpPr>
            <p:cNvPr id="15796" name="Google Shape;15796;p8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8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8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7" name="Google Shape;15817;p87"/>
          <p:cNvGrpSpPr/>
          <p:nvPr/>
        </p:nvGrpSpPr>
        <p:grpSpPr>
          <a:xfrm>
            <a:off x="1128072" y="3365261"/>
            <a:ext cx="328872" cy="370158"/>
            <a:chOff x="1128072" y="3365261"/>
            <a:chExt cx="328872" cy="370158"/>
          </a:xfrm>
        </p:grpSpPr>
        <p:sp>
          <p:nvSpPr>
            <p:cNvPr id="15818" name="Google Shape;15818;p8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2" name="Google Shape;15862;p87"/>
          <p:cNvGrpSpPr/>
          <p:nvPr/>
        </p:nvGrpSpPr>
        <p:grpSpPr>
          <a:xfrm>
            <a:off x="5776868" y="1515181"/>
            <a:ext cx="370866" cy="364151"/>
            <a:chOff x="5776868" y="1515181"/>
            <a:chExt cx="370866" cy="364151"/>
          </a:xfrm>
        </p:grpSpPr>
        <p:sp>
          <p:nvSpPr>
            <p:cNvPr id="15863" name="Google Shape;15863;p8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0" name="Google Shape;15880;p87"/>
          <p:cNvGrpSpPr/>
          <p:nvPr/>
        </p:nvGrpSpPr>
        <p:grpSpPr>
          <a:xfrm>
            <a:off x="3577849" y="2432942"/>
            <a:ext cx="393660" cy="370079"/>
            <a:chOff x="3577849" y="2432942"/>
            <a:chExt cx="393660" cy="370079"/>
          </a:xfrm>
        </p:grpSpPr>
        <p:sp>
          <p:nvSpPr>
            <p:cNvPr id="15881" name="Google Shape;15881;p8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8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8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1" name="Google Shape;15891;p87"/>
          <p:cNvGrpSpPr/>
          <p:nvPr/>
        </p:nvGrpSpPr>
        <p:grpSpPr>
          <a:xfrm>
            <a:off x="2493999" y="2927037"/>
            <a:ext cx="370132" cy="328164"/>
            <a:chOff x="2493999" y="2927037"/>
            <a:chExt cx="370132" cy="328164"/>
          </a:xfrm>
        </p:grpSpPr>
        <p:sp>
          <p:nvSpPr>
            <p:cNvPr id="15892" name="Google Shape;15892;p8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8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4" name="Google Shape;15904;p87"/>
          <p:cNvGrpSpPr/>
          <p:nvPr/>
        </p:nvGrpSpPr>
        <p:grpSpPr>
          <a:xfrm>
            <a:off x="3589417" y="2950696"/>
            <a:ext cx="370315" cy="281028"/>
            <a:chOff x="3589417" y="2950696"/>
            <a:chExt cx="370315" cy="281028"/>
          </a:xfrm>
        </p:grpSpPr>
        <p:sp>
          <p:nvSpPr>
            <p:cNvPr id="15905" name="Google Shape;15905;p8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5" name="Google Shape;15925;p87"/>
          <p:cNvGrpSpPr/>
          <p:nvPr/>
        </p:nvGrpSpPr>
        <p:grpSpPr>
          <a:xfrm>
            <a:off x="3032711" y="2911718"/>
            <a:ext cx="396125" cy="359062"/>
            <a:chOff x="3032711" y="2911718"/>
            <a:chExt cx="396125" cy="359062"/>
          </a:xfrm>
        </p:grpSpPr>
        <p:sp>
          <p:nvSpPr>
            <p:cNvPr id="15926" name="Google Shape;15926;p8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8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8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8" name="Google Shape;15938;p87"/>
          <p:cNvGrpSpPr/>
          <p:nvPr/>
        </p:nvGrpSpPr>
        <p:grpSpPr>
          <a:xfrm>
            <a:off x="7417764" y="1513397"/>
            <a:ext cx="373174" cy="367692"/>
            <a:chOff x="7417764" y="1513397"/>
            <a:chExt cx="373174" cy="367692"/>
          </a:xfrm>
        </p:grpSpPr>
        <p:sp>
          <p:nvSpPr>
            <p:cNvPr id="15939" name="Google Shape;15939;p8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8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8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8" name="Google Shape;15958;p87"/>
          <p:cNvGrpSpPr/>
          <p:nvPr/>
        </p:nvGrpSpPr>
        <p:grpSpPr>
          <a:xfrm>
            <a:off x="6871944" y="1514368"/>
            <a:ext cx="370132" cy="365672"/>
            <a:chOff x="6871944" y="1514368"/>
            <a:chExt cx="370132" cy="365672"/>
          </a:xfrm>
        </p:grpSpPr>
        <p:sp>
          <p:nvSpPr>
            <p:cNvPr id="15959" name="Google Shape;15959;p8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7" name="Google Shape;15977;p87"/>
          <p:cNvGrpSpPr/>
          <p:nvPr/>
        </p:nvGrpSpPr>
        <p:grpSpPr>
          <a:xfrm>
            <a:off x="6561931" y="3365261"/>
            <a:ext cx="400375" cy="370184"/>
            <a:chOff x="6561931" y="3365261"/>
            <a:chExt cx="400375" cy="370184"/>
          </a:xfrm>
        </p:grpSpPr>
        <p:sp>
          <p:nvSpPr>
            <p:cNvPr id="15978" name="Google Shape;15978;p8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0" name="Google Shape;15990;p87"/>
          <p:cNvGrpSpPr/>
          <p:nvPr/>
        </p:nvGrpSpPr>
        <p:grpSpPr>
          <a:xfrm>
            <a:off x="1942120" y="1985852"/>
            <a:ext cx="378315" cy="358695"/>
            <a:chOff x="1942120" y="1985852"/>
            <a:chExt cx="378315" cy="358695"/>
          </a:xfrm>
        </p:grpSpPr>
        <p:sp>
          <p:nvSpPr>
            <p:cNvPr id="15991" name="Google Shape;15991;p8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8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8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8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1" name="Google Shape;16011;p87"/>
          <p:cNvGrpSpPr/>
          <p:nvPr/>
        </p:nvGrpSpPr>
        <p:grpSpPr>
          <a:xfrm>
            <a:off x="1401415" y="2429218"/>
            <a:ext cx="364282" cy="374197"/>
            <a:chOff x="1401415" y="2429218"/>
            <a:chExt cx="364282" cy="374197"/>
          </a:xfrm>
        </p:grpSpPr>
        <p:sp>
          <p:nvSpPr>
            <p:cNvPr id="16012" name="Google Shape;16012;p8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8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8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7" name="Google Shape;16027;p87"/>
          <p:cNvGrpSpPr/>
          <p:nvPr/>
        </p:nvGrpSpPr>
        <p:grpSpPr>
          <a:xfrm>
            <a:off x="7110427" y="3365261"/>
            <a:ext cx="400401" cy="370184"/>
            <a:chOff x="7110427" y="3365261"/>
            <a:chExt cx="400401" cy="370184"/>
          </a:xfrm>
        </p:grpSpPr>
        <p:sp>
          <p:nvSpPr>
            <p:cNvPr id="16028" name="Google Shape;16028;p8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5" name="Google Shape;16035;p87"/>
          <p:cNvGrpSpPr/>
          <p:nvPr/>
        </p:nvGrpSpPr>
        <p:grpSpPr>
          <a:xfrm>
            <a:off x="7658949" y="3363137"/>
            <a:ext cx="400375" cy="370132"/>
            <a:chOff x="7658949" y="3363137"/>
            <a:chExt cx="400375" cy="370132"/>
          </a:xfrm>
        </p:grpSpPr>
        <p:sp>
          <p:nvSpPr>
            <p:cNvPr id="16036" name="Google Shape;16036;p8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1" name="Google Shape;16041;p87"/>
          <p:cNvGrpSpPr/>
          <p:nvPr/>
        </p:nvGrpSpPr>
        <p:grpSpPr>
          <a:xfrm>
            <a:off x="3304481" y="3379389"/>
            <a:ext cx="356623" cy="370105"/>
            <a:chOff x="3307156" y="3365314"/>
            <a:chExt cx="356623" cy="370105"/>
          </a:xfrm>
        </p:grpSpPr>
        <p:sp>
          <p:nvSpPr>
            <p:cNvPr id="16042" name="Google Shape;16042;p8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8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8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7" name="Google Shape;16057;p87"/>
          <p:cNvGrpSpPr/>
          <p:nvPr/>
        </p:nvGrpSpPr>
        <p:grpSpPr>
          <a:xfrm>
            <a:off x="7422407" y="1980107"/>
            <a:ext cx="372807" cy="370079"/>
            <a:chOff x="7422407" y="1980107"/>
            <a:chExt cx="372807" cy="370079"/>
          </a:xfrm>
        </p:grpSpPr>
        <p:sp>
          <p:nvSpPr>
            <p:cNvPr id="16058" name="Google Shape;16058;p8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8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1" name="Google Shape;16071;p87"/>
          <p:cNvGrpSpPr/>
          <p:nvPr/>
        </p:nvGrpSpPr>
        <p:grpSpPr>
          <a:xfrm>
            <a:off x="6916141" y="2906184"/>
            <a:ext cx="289737" cy="370394"/>
            <a:chOff x="6916141" y="2906184"/>
            <a:chExt cx="289737" cy="370394"/>
          </a:xfrm>
        </p:grpSpPr>
        <p:sp>
          <p:nvSpPr>
            <p:cNvPr id="16072" name="Google Shape;16072;p8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8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8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3" name="Google Shape;16093;p87"/>
          <p:cNvGrpSpPr/>
          <p:nvPr/>
        </p:nvGrpSpPr>
        <p:grpSpPr>
          <a:xfrm>
            <a:off x="7970194" y="2013577"/>
            <a:ext cx="372676" cy="331731"/>
            <a:chOff x="7970194" y="2013577"/>
            <a:chExt cx="372676" cy="331731"/>
          </a:xfrm>
        </p:grpSpPr>
        <p:sp>
          <p:nvSpPr>
            <p:cNvPr id="16094" name="Google Shape;16094;p8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8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8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4" name="Google Shape;16104;p87"/>
          <p:cNvGrpSpPr/>
          <p:nvPr/>
        </p:nvGrpSpPr>
        <p:grpSpPr>
          <a:xfrm>
            <a:off x="1416733" y="1512190"/>
            <a:ext cx="332964" cy="370158"/>
            <a:chOff x="1416733" y="1512190"/>
            <a:chExt cx="332964" cy="370158"/>
          </a:xfrm>
        </p:grpSpPr>
        <p:sp>
          <p:nvSpPr>
            <p:cNvPr id="16105" name="Google Shape;16105;p8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8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8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4" name="Google Shape;16124;p87"/>
          <p:cNvGrpSpPr/>
          <p:nvPr/>
        </p:nvGrpSpPr>
        <p:grpSpPr>
          <a:xfrm>
            <a:off x="5246366" y="2906105"/>
            <a:ext cx="342852" cy="370079"/>
            <a:chOff x="5246366" y="2906105"/>
            <a:chExt cx="342852" cy="370079"/>
          </a:xfrm>
        </p:grpSpPr>
        <p:sp>
          <p:nvSpPr>
            <p:cNvPr id="16125" name="Google Shape;16125;p8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1" name="Google Shape;16131;p87"/>
          <p:cNvGrpSpPr/>
          <p:nvPr/>
        </p:nvGrpSpPr>
        <p:grpSpPr>
          <a:xfrm>
            <a:off x="849667" y="2434883"/>
            <a:ext cx="371259" cy="366249"/>
            <a:chOff x="849667" y="2434883"/>
            <a:chExt cx="371259" cy="366249"/>
          </a:xfrm>
        </p:grpSpPr>
        <p:sp>
          <p:nvSpPr>
            <p:cNvPr id="16132" name="Google Shape;16132;p8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5" name="Google Shape;16145;p87"/>
          <p:cNvGrpSpPr/>
          <p:nvPr/>
        </p:nvGrpSpPr>
        <p:grpSpPr>
          <a:xfrm>
            <a:off x="4417026" y="3365366"/>
            <a:ext cx="332728" cy="370053"/>
            <a:chOff x="4417026" y="3365366"/>
            <a:chExt cx="332728" cy="370053"/>
          </a:xfrm>
        </p:grpSpPr>
        <p:sp>
          <p:nvSpPr>
            <p:cNvPr id="16146" name="Google Shape;16146;p8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4" name="Google Shape;16164;p87"/>
          <p:cNvGrpSpPr/>
          <p:nvPr/>
        </p:nvGrpSpPr>
        <p:grpSpPr>
          <a:xfrm>
            <a:off x="2497068" y="1980186"/>
            <a:ext cx="363994" cy="370105"/>
            <a:chOff x="2497068" y="1980186"/>
            <a:chExt cx="363994" cy="370105"/>
          </a:xfrm>
        </p:grpSpPr>
        <p:sp>
          <p:nvSpPr>
            <p:cNvPr id="16165" name="Google Shape;16165;p8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8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6" name="Google Shape;16186;p87"/>
          <p:cNvGrpSpPr/>
          <p:nvPr/>
        </p:nvGrpSpPr>
        <p:grpSpPr>
          <a:xfrm>
            <a:off x="5820278" y="2906158"/>
            <a:ext cx="294904" cy="370027"/>
            <a:chOff x="5820278" y="2906158"/>
            <a:chExt cx="294904" cy="370027"/>
          </a:xfrm>
        </p:grpSpPr>
        <p:sp>
          <p:nvSpPr>
            <p:cNvPr id="16187" name="Google Shape;16187;p8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8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4" name="Google Shape;16194;p87"/>
          <p:cNvGrpSpPr/>
          <p:nvPr/>
        </p:nvGrpSpPr>
        <p:grpSpPr>
          <a:xfrm>
            <a:off x="4946819" y="3383229"/>
            <a:ext cx="370132" cy="334223"/>
            <a:chOff x="4946819" y="3383229"/>
            <a:chExt cx="370132" cy="334223"/>
          </a:xfrm>
        </p:grpSpPr>
        <p:sp>
          <p:nvSpPr>
            <p:cNvPr id="16195" name="Google Shape;16195;p8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8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8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4" name="Google Shape;16204;p87"/>
          <p:cNvGrpSpPr/>
          <p:nvPr/>
        </p:nvGrpSpPr>
        <p:grpSpPr>
          <a:xfrm>
            <a:off x="3038403" y="1539234"/>
            <a:ext cx="375482" cy="316072"/>
            <a:chOff x="3038403" y="1539234"/>
            <a:chExt cx="375482" cy="316072"/>
          </a:xfrm>
        </p:grpSpPr>
        <p:sp>
          <p:nvSpPr>
            <p:cNvPr id="16205" name="Google Shape;16205;p8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06" name="Google Shape;16206;p87"/>
            <p:cNvGrpSpPr/>
            <p:nvPr/>
          </p:nvGrpSpPr>
          <p:grpSpPr>
            <a:xfrm>
              <a:off x="3038403" y="1539234"/>
              <a:ext cx="375482" cy="316072"/>
              <a:chOff x="3038403" y="1539234"/>
              <a:chExt cx="375482" cy="316072"/>
            </a:xfrm>
          </p:grpSpPr>
          <p:sp>
            <p:nvSpPr>
              <p:cNvPr id="16207" name="Google Shape;16207;p8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8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8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8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216" name="Google Shape;16216;p87"/>
          <p:cNvGrpSpPr/>
          <p:nvPr/>
        </p:nvGrpSpPr>
        <p:grpSpPr>
          <a:xfrm>
            <a:off x="6332865" y="2906131"/>
            <a:ext cx="360846" cy="370184"/>
            <a:chOff x="6332865" y="2906131"/>
            <a:chExt cx="360846" cy="370184"/>
          </a:xfrm>
        </p:grpSpPr>
        <p:sp>
          <p:nvSpPr>
            <p:cNvPr id="16217" name="Google Shape;16217;p8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8" name="Google Shape;16228;p87"/>
          <p:cNvGrpSpPr/>
          <p:nvPr/>
        </p:nvGrpSpPr>
        <p:grpSpPr>
          <a:xfrm>
            <a:off x="4135079" y="1518066"/>
            <a:ext cx="370132" cy="358223"/>
            <a:chOff x="4135079" y="1518066"/>
            <a:chExt cx="370132" cy="358223"/>
          </a:xfrm>
        </p:grpSpPr>
        <p:sp>
          <p:nvSpPr>
            <p:cNvPr id="16229" name="Google Shape;16229;p8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8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8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8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8" name="Google Shape;16248;p87"/>
          <p:cNvGrpSpPr/>
          <p:nvPr/>
        </p:nvGrpSpPr>
        <p:grpSpPr>
          <a:xfrm>
            <a:off x="6878869" y="1980134"/>
            <a:ext cx="361240" cy="370158"/>
            <a:chOff x="6878869" y="1980134"/>
            <a:chExt cx="361240" cy="370158"/>
          </a:xfrm>
        </p:grpSpPr>
        <p:sp>
          <p:nvSpPr>
            <p:cNvPr id="16249" name="Google Shape;16249;p8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8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2" name="Google Shape;16262;p87"/>
          <p:cNvGrpSpPr/>
          <p:nvPr/>
        </p:nvGrpSpPr>
        <p:grpSpPr>
          <a:xfrm>
            <a:off x="2493999" y="2550033"/>
            <a:ext cx="370132" cy="259467"/>
            <a:chOff x="2493999" y="2550033"/>
            <a:chExt cx="370132" cy="259467"/>
          </a:xfrm>
        </p:grpSpPr>
        <p:sp>
          <p:nvSpPr>
            <p:cNvPr id="16263" name="Google Shape;16263;p8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8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8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8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2" name="Google Shape;16282;p87"/>
          <p:cNvGrpSpPr/>
          <p:nvPr/>
        </p:nvGrpSpPr>
        <p:grpSpPr>
          <a:xfrm>
            <a:off x="1699703" y="3365261"/>
            <a:ext cx="281054" cy="370158"/>
            <a:chOff x="1699703" y="3365261"/>
            <a:chExt cx="281054" cy="370158"/>
          </a:xfrm>
        </p:grpSpPr>
        <p:sp>
          <p:nvSpPr>
            <p:cNvPr id="16283" name="Google Shape;16283;p8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6" name="Google Shape;16296;p87"/>
          <p:cNvGrpSpPr/>
          <p:nvPr/>
        </p:nvGrpSpPr>
        <p:grpSpPr>
          <a:xfrm>
            <a:off x="7966810" y="1519430"/>
            <a:ext cx="369974" cy="355626"/>
            <a:chOff x="7966810" y="1519430"/>
            <a:chExt cx="369974" cy="355626"/>
          </a:xfrm>
        </p:grpSpPr>
        <p:sp>
          <p:nvSpPr>
            <p:cNvPr id="16297" name="Google Shape;16297;p8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8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8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3" name="Google Shape;16313;p87"/>
          <p:cNvGrpSpPr/>
          <p:nvPr/>
        </p:nvGrpSpPr>
        <p:grpSpPr>
          <a:xfrm>
            <a:off x="2792628" y="3365340"/>
            <a:ext cx="290445" cy="370079"/>
            <a:chOff x="2792628" y="3365340"/>
            <a:chExt cx="290445" cy="370079"/>
          </a:xfrm>
        </p:grpSpPr>
        <p:sp>
          <p:nvSpPr>
            <p:cNvPr id="16314" name="Google Shape;16314;p8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8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8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8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8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8" name="Google Shape;16328;p87"/>
          <p:cNvGrpSpPr/>
          <p:nvPr/>
        </p:nvGrpSpPr>
        <p:grpSpPr>
          <a:xfrm>
            <a:off x="1389585" y="1988317"/>
            <a:ext cx="388125" cy="353790"/>
            <a:chOff x="1389585" y="1988317"/>
            <a:chExt cx="388125" cy="353790"/>
          </a:xfrm>
        </p:grpSpPr>
        <p:sp>
          <p:nvSpPr>
            <p:cNvPr id="16329" name="Google Shape;16329;p8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8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8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1" name="Google Shape;16351;p87"/>
          <p:cNvGrpSpPr/>
          <p:nvPr/>
        </p:nvGrpSpPr>
        <p:grpSpPr>
          <a:xfrm>
            <a:off x="2492924" y="1512190"/>
            <a:ext cx="370158" cy="370158"/>
            <a:chOff x="2492924" y="1512190"/>
            <a:chExt cx="370158" cy="370158"/>
          </a:xfrm>
        </p:grpSpPr>
        <p:sp>
          <p:nvSpPr>
            <p:cNvPr id="16352" name="Google Shape;16352;p8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8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8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8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8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4" name="Google Shape;16374;p87"/>
          <p:cNvGrpSpPr/>
          <p:nvPr/>
        </p:nvGrpSpPr>
        <p:grpSpPr>
          <a:xfrm>
            <a:off x="1933569" y="1512243"/>
            <a:ext cx="393975" cy="370105"/>
            <a:chOff x="1933569" y="1512243"/>
            <a:chExt cx="393975" cy="370105"/>
          </a:xfrm>
        </p:grpSpPr>
        <p:sp>
          <p:nvSpPr>
            <p:cNvPr id="16375" name="Google Shape;16375;p8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3" name="Google Shape;16403;p87"/>
          <p:cNvGrpSpPr/>
          <p:nvPr/>
        </p:nvGrpSpPr>
        <p:grpSpPr>
          <a:xfrm>
            <a:off x="2236106" y="3365392"/>
            <a:ext cx="306471" cy="370000"/>
            <a:chOff x="2236106" y="3365392"/>
            <a:chExt cx="306471" cy="370000"/>
          </a:xfrm>
        </p:grpSpPr>
        <p:sp>
          <p:nvSpPr>
            <p:cNvPr id="16404" name="Google Shape;16404;p8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8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8" name="Google Shape;16418;p87"/>
          <p:cNvGrpSpPr/>
          <p:nvPr/>
        </p:nvGrpSpPr>
        <p:grpSpPr>
          <a:xfrm>
            <a:off x="5492823" y="3385563"/>
            <a:ext cx="375325" cy="329606"/>
            <a:chOff x="5492823" y="3385563"/>
            <a:chExt cx="375325" cy="329606"/>
          </a:xfrm>
        </p:grpSpPr>
        <p:sp>
          <p:nvSpPr>
            <p:cNvPr id="16419" name="Google Shape;16419;p8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9" name="Google Shape;16439;p87"/>
          <p:cNvGrpSpPr/>
          <p:nvPr/>
        </p:nvGrpSpPr>
        <p:grpSpPr>
          <a:xfrm>
            <a:off x="3041787" y="2001118"/>
            <a:ext cx="370158" cy="328164"/>
            <a:chOff x="3041787" y="2001118"/>
            <a:chExt cx="370158" cy="328164"/>
          </a:xfrm>
        </p:grpSpPr>
        <p:sp>
          <p:nvSpPr>
            <p:cNvPr id="16440" name="Google Shape;16440;p8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8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8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8" name="Google Shape;16458;p87"/>
          <p:cNvGrpSpPr/>
          <p:nvPr/>
        </p:nvGrpSpPr>
        <p:grpSpPr>
          <a:xfrm>
            <a:off x="5779884" y="2039125"/>
            <a:ext cx="372309" cy="328216"/>
            <a:chOff x="5779884" y="2039125"/>
            <a:chExt cx="372309" cy="328216"/>
          </a:xfrm>
        </p:grpSpPr>
        <p:sp>
          <p:nvSpPr>
            <p:cNvPr id="16459" name="Google Shape;16459;p8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41"/>
          <p:cNvSpPr txBox="1">
            <a:spLocks noGrp="1"/>
          </p:cNvSpPr>
          <p:nvPr>
            <p:ph type="title"/>
          </p:nvPr>
        </p:nvSpPr>
        <p:spPr>
          <a:xfrm>
            <a:off x="201063" y="231721"/>
            <a:ext cx="4195474" cy="705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Background</a:t>
            </a:r>
            <a:endParaRPr sz="4000" dirty="0"/>
          </a:p>
        </p:txBody>
      </p:sp>
      <p:sp>
        <p:nvSpPr>
          <p:cNvPr id="1140" name="Google Shape;1140;p41"/>
          <p:cNvSpPr txBox="1">
            <a:spLocks noGrp="1"/>
          </p:cNvSpPr>
          <p:nvPr>
            <p:ph type="subTitle" idx="1"/>
          </p:nvPr>
        </p:nvSpPr>
        <p:spPr>
          <a:xfrm>
            <a:off x="1198261" y="2965139"/>
            <a:ext cx="3411101" cy="15492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b="0" i="0" dirty="0">
                <a:solidFill>
                  <a:srgbClr val="292929"/>
                </a:solidFill>
                <a:effectLst/>
                <a:latin typeface="Kanit Light"/>
              </a:rPr>
              <a:t>Customers who purchase single-ride passes are called </a:t>
            </a:r>
            <a:r>
              <a:rPr lang="en-US" sz="2400" b="1" i="0" dirty="0">
                <a:solidFill>
                  <a:srgbClr val="609A92"/>
                </a:solidFill>
                <a:effectLst/>
                <a:latin typeface="Kanit Light"/>
              </a:rPr>
              <a:t>casual</a:t>
            </a:r>
            <a:r>
              <a:rPr lang="en-US" sz="2400" b="0" i="0" dirty="0">
                <a:solidFill>
                  <a:srgbClr val="292929"/>
                </a:solidFill>
                <a:effectLst/>
                <a:latin typeface="Kanit Light"/>
              </a:rPr>
              <a:t> riders.</a:t>
            </a:r>
            <a:endParaRPr sz="2400" dirty="0">
              <a:latin typeface="Kanit Light"/>
            </a:endParaRPr>
          </a:p>
        </p:txBody>
      </p:sp>
      <p:sp>
        <p:nvSpPr>
          <p:cNvPr id="2" name="Google Shape;1140;p41">
            <a:extLst>
              <a:ext uri="{FF2B5EF4-FFF2-40B4-BE49-F238E27FC236}">
                <a16:creationId xmlns:a16="http://schemas.microsoft.com/office/drawing/2014/main" id="{88CE05C9-4AE0-57BC-575F-C6478E339294}"/>
              </a:ext>
            </a:extLst>
          </p:cNvPr>
          <p:cNvSpPr txBox="1">
            <a:spLocks/>
          </p:cNvSpPr>
          <p:nvPr/>
        </p:nvSpPr>
        <p:spPr>
          <a:xfrm>
            <a:off x="4769488" y="2961794"/>
            <a:ext cx="3642757" cy="12618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2400"/>
              <a:buFont typeface="Inconsolata"/>
              <a:buNone/>
              <a:defRPr sz="1800" b="0" i="0" u="none" strike="noStrike" cap="none">
                <a:solidFill>
                  <a:schemeClr val="accent2"/>
                </a:solidFill>
                <a:latin typeface="Bree Serif"/>
                <a:ea typeface="Bree Serif"/>
                <a:cs typeface="Bree Serif"/>
                <a:sym typeface="Bree Serif"/>
              </a:defRPr>
            </a:lvl1pPr>
            <a:lvl2pPr marL="914400" marR="0" lvl="1" indent="-330200" algn="l" rtl="0">
              <a:lnSpc>
                <a:spcPct val="100000"/>
              </a:lnSpc>
              <a:spcBef>
                <a:spcPts val="0"/>
              </a:spcBef>
              <a:spcAft>
                <a:spcPts val="0"/>
              </a:spcAft>
              <a:buClr>
                <a:schemeClr val="dk1"/>
              </a:buClr>
              <a:buSzPts val="2400"/>
              <a:buFont typeface="Inconsolata"/>
              <a:buNone/>
              <a:defRPr sz="2400" b="0" i="0" u="none" strike="noStrike" cap="none">
                <a:solidFill>
                  <a:schemeClr val="dk1"/>
                </a:solidFill>
                <a:latin typeface="Inconsolata"/>
                <a:ea typeface="Inconsolata"/>
                <a:cs typeface="Inconsolata"/>
                <a:sym typeface="Inconsolata"/>
              </a:defRPr>
            </a:lvl2pPr>
            <a:lvl3pPr marL="1371600" marR="0" lvl="2" indent="-330200" algn="l" rtl="0">
              <a:lnSpc>
                <a:spcPct val="100000"/>
              </a:lnSpc>
              <a:spcBef>
                <a:spcPts val="1600"/>
              </a:spcBef>
              <a:spcAft>
                <a:spcPts val="0"/>
              </a:spcAft>
              <a:buClr>
                <a:schemeClr val="dk1"/>
              </a:buClr>
              <a:buSzPts val="2400"/>
              <a:buFont typeface="Inconsolata"/>
              <a:buNone/>
              <a:defRPr sz="2400" b="0" i="0" u="none" strike="noStrike" cap="none">
                <a:solidFill>
                  <a:schemeClr val="dk1"/>
                </a:solidFill>
                <a:latin typeface="Inconsolata"/>
                <a:ea typeface="Inconsolata"/>
                <a:cs typeface="Inconsolata"/>
                <a:sym typeface="Inconsolata"/>
              </a:defRPr>
            </a:lvl3pPr>
            <a:lvl4pPr marL="1828800" marR="0" lvl="3" indent="-330200" algn="l" rtl="0">
              <a:lnSpc>
                <a:spcPct val="100000"/>
              </a:lnSpc>
              <a:spcBef>
                <a:spcPts val="1600"/>
              </a:spcBef>
              <a:spcAft>
                <a:spcPts val="0"/>
              </a:spcAft>
              <a:buClr>
                <a:schemeClr val="dk1"/>
              </a:buClr>
              <a:buSzPts val="2400"/>
              <a:buFont typeface="Inconsolata"/>
              <a:buNone/>
              <a:defRPr sz="2400" b="0" i="0" u="none" strike="noStrike" cap="none">
                <a:solidFill>
                  <a:schemeClr val="dk1"/>
                </a:solidFill>
                <a:latin typeface="Inconsolata"/>
                <a:ea typeface="Inconsolata"/>
                <a:cs typeface="Inconsolata"/>
                <a:sym typeface="Inconsolata"/>
              </a:defRPr>
            </a:lvl4pPr>
            <a:lvl5pPr marL="2286000" marR="0" lvl="4" indent="-330200" algn="l" rtl="0">
              <a:lnSpc>
                <a:spcPct val="100000"/>
              </a:lnSpc>
              <a:spcBef>
                <a:spcPts val="1600"/>
              </a:spcBef>
              <a:spcAft>
                <a:spcPts val="0"/>
              </a:spcAft>
              <a:buClr>
                <a:schemeClr val="dk1"/>
              </a:buClr>
              <a:buSzPts val="2400"/>
              <a:buFont typeface="Inconsolata"/>
              <a:buNone/>
              <a:defRPr sz="2400" b="0" i="0" u="none" strike="noStrike" cap="none">
                <a:solidFill>
                  <a:schemeClr val="dk1"/>
                </a:solidFill>
                <a:latin typeface="Inconsolata"/>
                <a:ea typeface="Inconsolata"/>
                <a:cs typeface="Inconsolata"/>
                <a:sym typeface="Inconsolata"/>
              </a:defRPr>
            </a:lvl5pPr>
            <a:lvl6pPr marL="2743200" marR="0" lvl="5" indent="-330200" algn="l" rtl="0">
              <a:lnSpc>
                <a:spcPct val="100000"/>
              </a:lnSpc>
              <a:spcBef>
                <a:spcPts val="1600"/>
              </a:spcBef>
              <a:spcAft>
                <a:spcPts val="0"/>
              </a:spcAft>
              <a:buClr>
                <a:schemeClr val="dk1"/>
              </a:buClr>
              <a:buSzPts val="2400"/>
              <a:buFont typeface="Inconsolata"/>
              <a:buNone/>
              <a:defRPr sz="2400" b="0" i="0" u="none" strike="noStrike" cap="none">
                <a:solidFill>
                  <a:schemeClr val="dk1"/>
                </a:solidFill>
                <a:latin typeface="Inconsolata"/>
                <a:ea typeface="Inconsolata"/>
                <a:cs typeface="Inconsolata"/>
                <a:sym typeface="Inconsolata"/>
              </a:defRPr>
            </a:lvl6pPr>
            <a:lvl7pPr marL="3200400" marR="0" lvl="6" indent="-330200" algn="l" rtl="0">
              <a:lnSpc>
                <a:spcPct val="100000"/>
              </a:lnSpc>
              <a:spcBef>
                <a:spcPts val="1600"/>
              </a:spcBef>
              <a:spcAft>
                <a:spcPts val="0"/>
              </a:spcAft>
              <a:buClr>
                <a:schemeClr val="dk1"/>
              </a:buClr>
              <a:buSzPts val="2400"/>
              <a:buFont typeface="Inconsolata"/>
              <a:buNone/>
              <a:defRPr sz="2400" b="0" i="0" u="none" strike="noStrike" cap="none">
                <a:solidFill>
                  <a:schemeClr val="dk1"/>
                </a:solidFill>
                <a:latin typeface="Inconsolata"/>
                <a:ea typeface="Inconsolata"/>
                <a:cs typeface="Inconsolata"/>
                <a:sym typeface="Inconsolata"/>
              </a:defRPr>
            </a:lvl7pPr>
            <a:lvl8pPr marL="3657600" marR="0" lvl="7" indent="-330200" algn="l" rtl="0">
              <a:lnSpc>
                <a:spcPct val="100000"/>
              </a:lnSpc>
              <a:spcBef>
                <a:spcPts val="1600"/>
              </a:spcBef>
              <a:spcAft>
                <a:spcPts val="0"/>
              </a:spcAft>
              <a:buClr>
                <a:schemeClr val="dk1"/>
              </a:buClr>
              <a:buSzPts val="2400"/>
              <a:buFont typeface="Inconsolata"/>
              <a:buNone/>
              <a:defRPr sz="2400" b="0" i="0" u="none" strike="noStrike" cap="none">
                <a:solidFill>
                  <a:schemeClr val="dk1"/>
                </a:solidFill>
                <a:latin typeface="Inconsolata"/>
                <a:ea typeface="Inconsolata"/>
                <a:cs typeface="Inconsolata"/>
                <a:sym typeface="Inconsolata"/>
              </a:defRPr>
            </a:lvl8pPr>
            <a:lvl9pPr marL="4114800" marR="0" lvl="8" indent="-330200" algn="l" rtl="0">
              <a:lnSpc>
                <a:spcPct val="100000"/>
              </a:lnSpc>
              <a:spcBef>
                <a:spcPts val="1600"/>
              </a:spcBef>
              <a:spcAft>
                <a:spcPts val="1600"/>
              </a:spcAft>
              <a:buClr>
                <a:schemeClr val="dk1"/>
              </a:buClr>
              <a:buSzPts val="2400"/>
              <a:buFont typeface="Inconsolata"/>
              <a:buNone/>
              <a:defRPr sz="2400" b="0" i="0" u="none" strike="noStrike" cap="none">
                <a:solidFill>
                  <a:schemeClr val="dk1"/>
                </a:solidFill>
                <a:latin typeface="Inconsolata"/>
                <a:ea typeface="Inconsolata"/>
                <a:cs typeface="Inconsolata"/>
                <a:sym typeface="Inconsolata"/>
              </a:defRPr>
            </a:lvl9pPr>
          </a:lstStyle>
          <a:p>
            <a:pPr marL="0" indent="0" algn="l"/>
            <a:r>
              <a:rPr lang="en-US" sz="2400" dirty="0">
                <a:solidFill>
                  <a:srgbClr val="292929"/>
                </a:solidFill>
                <a:latin typeface="Kanit Light"/>
              </a:rPr>
              <a:t>Customers who purchase annual memberships are called </a:t>
            </a:r>
            <a:r>
              <a:rPr lang="en-US" sz="2400" b="1" dirty="0">
                <a:solidFill>
                  <a:srgbClr val="ED0F51"/>
                </a:solidFill>
                <a:latin typeface="Kanit Light"/>
              </a:rPr>
              <a:t>members</a:t>
            </a:r>
          </a:p>
        </p:txBody>
      </p:sp>
      <p:grpSp>
        <p:nvGrpSpPr>
          <p:cNvPr id="52" name="Google Shape;2542;p70">
            <a:extLst>
              <a:ext uri="{FF2B5EF4-FFF2-40B4-BE49-F238E27FC236}">
                <a16:creationId xmlns:a16="http://schemas.microsoft.com/office/drawing/2014/main" id="{2FADA42D-8DD2-EDC1-4E03-EC26E6265B71}"/>
              </a:ext>
            </a:extLst>
          </p:cNvPr>
          <p:cNvGrpSpPr/>
          <p:nvPr/>
        </p:nvGrpSpPr>
        <p:grpSpPr>
          <a:xfrm>
            <a:off x="5862798" y="1586708"/>
            <a:ext cx="1231750" cy="1320112"/>
            <a:chOff x="3946950" y="3122513"/>
            <a:chExt cx="1231750" cy="1320112"/>
          </a:xfrm>
        </p:grpSpPr>
        <p:sp>
          <p:nvSpPr>
            <p:cNvPr id="53" name="Google Shape;2543;p70">
              <a:extLst>
                <a:ext uri="{FF2B5EF4-FFF2-40B4-BE49-F238E27FC236}">
                  <a16:creationId xmlns:a16="http://schemas.microsoft.com/office/drawing/2014/main" id="{C6E7C6ED-B150-7EF1-AA98-C26C1496799E}"/>
                </a:ext>
              </a:extLst>
            </p:cNvPr>
            <p:cNvSpPr/>
            <p:nvPr/>
          </p:nvSpPr>
          <p:spPr>
            <a:xfrm>
              <a:off x="3946951" y="4398150"/>
              <a:ext cx="471217" cy="44474"/>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544;p70">
              <a:extLst>
                <a:ext uri="{FF2B5EF4-FFF2-40B4-BE49-F238E27FC236}">
                  <a16:creationId xmlns:a16="http://schemas.microsoft.com/office/drawing/2014/main" id="{03F34DC3-1773-2BAD-AC07-9F19E91CB5F5}"/>
                </a:ext>
              </a:extLst>
            </p:cNvPr>
            <p:cNvSpPr/>
            <p:nvPr/>
          </p:nvSpPr>
          <p:spPr>
            <a:xfrm>
              <a:off x="4707476" y="4398150"/>
              <a:ext cx="471217" cy="44474"/>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2545;p70">
              <a:extLst>
                <a:ext uri="{FF2B5EF4-FFF2-40B4-BE49-F238E27FC236}">
                  <a16:creationId xmlns:a16="http://schemas.microsoft.com/office/drawing/2014/main" id="{0A2019D5-BC47-EAF2-C261-C89E6B4B7E2B}"/>
                </a:ext>
              </a:extLst>
            </p:cNvPr>
            <p:cNvGrpSpPr/>
            <p:nvPr/>
          </p:nvGrpSpPr>
          <p:grpSpPr>
            <a:xfrm>
              <a:off x="3946950" y="3122513"/>
              <a:ext cx="1231750" cy="1285500"/>
              <a:chOff x="3946950" y="3122513"/>
              <a:chExt cx="1231750" cy="1285500"/>
            </a:xfrm>
          </p:grpSpPr>
          <p:sp>
            <p:nvSpPr>
              <p:cNvPr id="56" name="Google Shape;2546;p70">
                <a:extLst>
                  <a:ext uri="{FF2B5EF4-FFF2-40B4-BE49-F238E27FC236}">
                    <a16:creationId xmlns:a16="http://schemas.microsoft.com/office/drawing/2014/main" id="{E223F5A6-28F9-228C-3EBB-0115B7B6C7F0}"/>
                  </a:ext>
                </a:extLst>
              </p:cNvPr>
              <p:cNvSpPr/>
              <p:nvPr/>
            </p:nvSpPr>
            <p:spPr>
              <a:xfrm>
                <a:off x="4364750" y="3398088"/>
                <a:ext cx="222700" cy="211025"/>
              </a:xfrm>
              <a:custGeom>
                <a:avLst/>
                <a:gdLst/>
                <a:ahLst/>
                <a:cxnLst/>
                <a:rect l="l" t="t" r="r" b="b"/>
                <a:pathLst>
                  <a:path w="8908" h="8441" extrusionOk="0">
                    <a:moveTo>
                      <a:pt x="1" y="1"/>
                    </a:moveTo>
                    <a:cubicBezTo>
                      <a:pt x="1" y="1"/>
                      <a:pt x="5538" y="8207"/>
                      <a:pt x="8907" y="8440"/>
                    </a:cubicBezTo>
                    <a:lnTo>
                      <a:pt x="8207" y="203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547;p70">
                <a:extLst>
                  <a:ext uri="{FF2B5EF4-FFF2-40B4-BE49-F238E27FC236}">
                    <a16:creationId xmlns:a16="http://schemas.microsoft.com/office/drawing/2014/main" id="{B15D023D-C4D8-7F04-4301-5E138F9FB364}"/>
                  </a:ext>
                </a:extLst>
              </p:cNvPr>
              <p:cNvSpPr/>
              <p:nvPr/>
            </p:nvSpPr>
            <p:spPr>
              <a:xfrm>
                <a:off x="4550725" y="3634938"/>
                <a:ext cx="174325" cy="603775"/>
              </a:xfrm>
              <a:custGeom>
                <a:avLst/>
                <a:gdLst/>
                <a:ahLst/>
                <a:cxnLst/>
                <a:rect l="l" t="t" r="r" b="b"/>
                <a:pathLst>
                  <a:path w="6973" h="24151" extrusionOk="0">
                    <a:moveTo>
                      <a:pt x="1401" y="0"/>
                    </a:moveTo>
                    <a:cubicBezTo>
                      <a:pt x="1401" y="0"/>
                      <a:pt x="0" y="8907"/>
                      <a:pt x="234" y="12042"/>
                    </a:cubicBezTo>
                    <a:cubicBezTo>
                      <a:pt x="434" y="15178"/>
                      <a:pt x="3736" y="24151"/>
                      <a:pt x="3736" y="24151"/>
                    </a:cubicBezTo>
                    <a:lnTo>
                      <a:pt x="5738" y="24084"/>
                    </a:lnTo>
                    <a:cubicBezTo>
                      <a:pt x="5738" y="24084"/>
                      <a:pt x="3670" y="13744"/>
                      <a:pt x="3503" y="12242"/>
                    </a:cubicBezTo>
                    <a:cubicBezTo>
                      <a:pt x="3336" y="10741"/>
                      <a:pt x="6972" y="1201"/>
                      <a:pt x="6972" y="1201"/>
                    </a:cubicBezTo>
                    <a:lnTo>
                      <a:pt x="14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548;p70">
                <a:extLst>
                  <a:ext uri="{FF2B5EF4-FFF2-40B4-BE49-F238E27FC236}">
                    <a16:creationId xmlns:a16="http://schemas.microsoft.com/office/drawing/2014/main" id="{9913A46E-005E-8CC0-5EA4-BC09571C5B63}"/>
                  </a:ext>
                </a:extLst>
              </p:cNvPr>
              <p:cNvSpPr/>
              <p:nvPr/>
            </p:nvSpPr>
            <p:spPr>
              <a:xfrm>
                <a:off x="4562400" y="3623238"/>
                <a:ext cx="223525" cy="221025"/>
              </a:xfrm>
              <a:custGeom>
                <a:avLst/>
                <a:gdLst/>
                <a:ahLst/>
                <a:cxnLst/>
                <a:rect l="l" t="t" r="r" b="b"/>
                <a:pathLst>
                  <a:path w="8941" h="8841" extrusionOk="0">
                    <a:moveTo>
                      <a:pt x="7433" y="0"/>
                    </a:moveTo>
                    <a:cubicBezTo>
                      <a:pt x="5873" y="0"/>
                      <a:pt x="167" y="3804"/>
                      <a:pt x="167" y="3804"/>
                    </a:cubicBezTo>
                    <a:lnTo>
                      <a:pt x="0" y="8040"/>
                    </a:lnTo>
                    <a:lnTo>
                      <a:pt x="4971" y="8841"/>
                    </a:lnTo>
                    <a:cubicBezTo>
                      <a:pt x="4971" y="8841"/>
                      <a:pt x="8940" y="68"/>
                      <a:pt x="7472" y="1"/>
                    </a:cubicBezTo>
                    <a:cubicBezTo>
                      <a:pt x="7460" y="1"/>
                      <a:pt x="7446" y="0"/>
                      <a:pt x="7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549;p70">
                <a:extLst>
                  <a:ext uri="{FF2B5EF4-FFF2-40B4-BE49-F238E27FC236}">
                    <a16:creationId xmlns:a16="http://schemas.microsoft.com/office/drawing/2014/main" id="{A93B0883-D561-F184-F45E-88F97AD38891}"/>
                  </a:ext>
                </a:extLst>
              </p:cNvPr>
              <p:cNvSpPr/>
              <p:nvPr/>
            </p:nvSpPr>
            <p:spPr>
              <a:xfrm>
                <a:off x="4524050" y="4216188"/>
                <a:ext cx="212675" cy="145125"/>
              </a:xfrm>
              <a:custGeom>
                <a:avLst/>
                <a:gdLst/>
                <a:ahLst/>
                <a:cxnLst/>
                <a:rect l="l" t="t" r="r" b="b"/>
                <a:pathLst>
                  <a:path w="8507" h="5805" extrusionOk="0">
                    <a:moveTo>
                      <a:pt x="6805" y="0"/>
                    </a:moveTo>
                    <a:lnTo>
                      <a:pt x="4036" y="1235"/>
                    </a:lnTo>
                    <a:cubicBezTo>
                      <a:pt x="4036" y="1235"/>
                      <a:pt x="1201" y="3169"/>
                      <a:pt x="634" y="4070"/>
                    </a:cubicBezTo>
                    <a:cubicBezTo>
                      <a:pt x="0" y="4937"/>
                      <a:pt x="534" y="5804"/>
                      <a:pt x="534" y="5804"/>
                    </a:cubicBezTo>
                    <a:cubicBezTo>
                      <a:pt x="534" y="5804"/>
                      <a:pt x="3569" y="4837"/>
                      <a:pt x="5737" y="3770"/>
                    </a:cubicBezTo>
                    <a:cubicBezTo>
                      <a:pt x="6171" y="3570"/>
                      <a:pt x="8072" y="3002"/>
                      <a:pt x="8206" y="2602"/>
                    </a:cubicBezTo>
                    <a:cubicBezTo>
                      <a:pt x="8506" y="1802"/>
                      <a:pt x="6805" y="0"/>
                      <a:pt x="68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550;p70">
                <a:extLst>
                  <a:ext uri="{FF2B5EF4-FFF2-40B4-BE49-F238E27FC236}">
                    <a16:creationId xmlns:a16="http://schemas.microsoft.com/office/drawing/2014/main" id="{5AD40558-02CA-E4D0-2741-4DEFDD82A9D1}"/>
                  </a:ext>
                </a:extLst>
              </p:cNvPr>
              <p:cNvSpPr/>
              <p:nvPr/>
            </p:nvSpPr>
            <p:spPr>
              <a:xfrm>
                <a:off x="4566575" y="4176138"/>
                <a:ext cx="80075" cy="168500"/>
              </a:xfrm>
              <a:custGeom>
                <a:avLst/>
                <a:gdLst/>
                <a:ahLst/>
                <a:cxnLst/>
                <a:rect l="l" t="t" r="r" b="b"/>
                <a:pathLst>
                  <a:path w="3203" h="6740" extrusionOk="0">
                    <a:moveTo>
                      <a:pt x="482" y="0"/>
                    </a:moveTo>
                    <a:cubicBezTo>
                      <a:pt x="431" y="0"/>
                      <a:pt x="381" y="11"/>
                      <a:pt x="334" y="35"/>
                    </a:cubicBezTo>
                    <a:cubicBezTo>
                      <a:pt x="134" y="101"/>
                      <a:pt x="0" y="368"/>
                      <a:pt x="67" y="568"/>
                    </a:cubicBezTo>
                    <a:lnTo>
                      <a:pt x="2335" y="6506"/>
                    </a:lnTo>
                    <a:cubicBezTo>
                      <a:pt x="2369" y="6673"/>
                      <a:pt x="2535" y="6739"/>
                      <a:pt x="2702" y="6739"/>
                    </a:cubicBezTo>
                    <a:lnTo>
                      <a:pt x="2869" y="6739"/>
                    </a:lnTo>
                    <a:cubicBezTo>
                      <a:pt x="3102" y="6639"/>
                      <a:pt x="3203" y="6406"/>
                      <a:pt x="3136" y="6206"/>
                    </a:cubicBezTo>
                    <a:lnTo>
                      <a:pt x="868" y="268"/>
                    </a:lnTo>
                    <a:cubicBezTo>
                      <a:pt x="816" y="115"/>
                      <a:pt x="648" y="0"/>
                      <a:pt x="4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551;p70">
                <a:extLst>
                  <a:ext uri="{FF2B5EF4-FFF2-40B4-BE49-F238E27FC236}">
                    <a16:creationId xmlns:a16="http://schemas.microsoft.com/office/drawing/2014/main" id="{839A0481-C7FD-2E76-AAE9-DE64D01CB54D}"/>
                  </a:ext>
                </a:extLst>
              </p:cNvPr>
              <p:cNvSpPr/>
              <p:nvPr/>
            </p:nvSpPr>
            <p:spPr>
              <a:xfrm>
                <a:off x="4579900" y="4305413"/>
                <a:ext cx="110125" cy="56400"/>
              </a:xfrm>
              <a:custGeom>
                <a:avLst/>
                <a:gdLst/>
                <a:ahLst/>
                <a:cxnLst/>
                <a:rect l="l" t="t" r="r" b="b"/>
                <a:pathLst>
                  <a:path w="4405" h="2256" extrusionOk="0">
                    <a:moveTo>
                      <a:pt x="3853" y="1"/>
                    </a:moveTo>
                    <a:cubicBezTo>
                      <a:pt x="3792" y="1"/>
                      <a:pt x="3730" y="11"/>
                      <a:pt x="3670" y="34"/>
                    </a:cubicBezTo>
                    <a:lnTo>
                      <a:pt x="368" y="1335"/>
                    </a:lnTo>
                    <a:cubicBezTo>
                      <a:pt x="134" y="1402"/>
                      <a:pt x="1" y="1702"/>
                      <a:pt x="101" y="1935"/>
                    </a:cubicBezTo>
                    <a:cubicBezTo>
                      <a:pt x="154" y="2149"/>
                      <a:pt x="357" y="2255"/>
                      <a:pt x="573" y="2255"/>
                    </a:cubicBezTo>
                    <a:cubicBezTo>
                      <a:pt x="627" y="2255"/>
                      <a:pt x="681" y="2249"/>
                      <a:pt x="735" y="2235"/>
                    </a:cubicBezTo>
                    <a:lnTo>
                      <a:pt x="4004" y="935"/>
                    </a:lnTo>
                    <a:cubicBezTo>
                      <a:pt x="4271" y="868"/>
                      <a:pt x="4404" y="568"/>
                      <a:pt x="4304" y="334"/>
                    </a:cubicBezTo>
                    <a:cubicBezTo>
                      <a:pt x="4252" y="127"/>
                      <a:pt x="4060" y="1"/>
                      <a:pt x="38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552;p70">
                <a:extLst>
                  <a:ext uri="{FF2B5EF4-FFF2-40B4-BE49-F238E27FC236}">
                    <a16:creationId xmlns:a16="http://schemas.microsoft.com/office/drawing/2014/main" id="{430BFFC8-A3CB-E728-50F5-F329334F5C84}"/>
                  </a:ext>
                </a:extLst>
              </p:cNvPr>
              <p:cNvSpPr/>
              <p:nvPr/>
            </p:nvSpPr>
            <p:spPr>
              <a:xfrm>
                <a:off x="4483175" y="4086088"/>
                <a:ext cx="165150" cy="165150"/>
              </a:xfrm>
              <a:custGeom>
                <a:avLst/>
                <a:gdLst/>
                <a:ahLst/>
                <a:cxnLst/>
                <a:rect l="l" t="t" r="r" b="b"/>
                <a:pathLst>
                  <a:path w="6606" h="6606" extrusionOk="0">
                    <a:moveTo>
                      <a:pt x="3303" y="1"/>
                    </a:moveTo>
                    <a:cubicBezTo>
                      <a:pt x="1468" y="1"/>
                      <a:pt x="1" y="1468"/>
                      <a:pt x="1" y="3303"/>
                    </a:cubicBezTo>
                    <a:cubicBezTo>
                      <a:pt x="1" y="5104"/>
                      <a:pt x="1468" y="6605"/>
                      <a:pt x="3303" y="6605"/>
                    </a:cubicBezTo>
                    <a:cubicBezTo>
                      <a:pt x="5104" y="6605"/>
                      <a:pt x="6605" y="5104"/>
                      <a:pt x="6605" y="3303"/>
                    </a:cubicBezTo>
                    <a:cubicBezTo>
                      <a:pt x="6605" y="1468"/>
                      <a:pt x="5104" y="1"/>
                      <a:pt x="3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553;p70">
                <a:extLst>
                  <a:ext uri="{FF2B5EF4-FFF2-40B4-BE49-F238E27FC236}">
                    <a16:creationId xmlns:a16="http://schemas.microsoft.com/office/drawing/2014/main" id="{AEF36499-DFD3-30C1-008E-9223825F6BF1}"/>
                  </a:ext>
                </a:extLst>
              </p:cNvPr>
              <p:cNvSpPr/>
              <p:nvPr/>
            </p:nvSpPr>
            <p:spPr>
              <a:xfrm>
                <a:off x="4621600" y="4087138"/>
                <a:ext cx="87600" cy="85500"/>
              </a:xfrm>
              <a:custGeom>
                <a:avLst/>
                <a:gdLst/>
                <a:ahLst/>
                <a:cxnLst/>
                <a:rect l="l" t="t" r="r" b="b"/>
                <a:pathLst>
                  <a:path w="3504" h="3420" extrusionOk="0">
                    <a:moveTo>
                      <a:pt x="3003" y="0"/>
                    </a:moveTo>
                    <a:cubicBezTo>
                      <a:pt x="2878" y="0"/>
                      <a:pt x="2753" y="42"/>
                      <a:pt x="2669" y="125"/>
                    </a:cubicBezTo>
                    <a:lnTo>
                      <a:pt x="168" y="2627"/>
                    </a:lnTo>
                    <a:cubicBezTo>
                      <a:pt x="1" y="2794"/>
                      <a:pt x="1" y="3128"/>
                      <a:pt x="168" y="3294"/>
                    </a:cubicBezTo>
                    <a:cubicBezTo>
                      <a:pt x="251" y="3378"/>
                      <a:pt x="376" y="3419"/>
                      <a:pt x="501" y="3419"/>
                    </a:cubicBezTo>
                    <a:cubicBezTo>
                      <a:pt x="626" y="3419"/>
                      <a:pt x="751" y="3378"/>
                      <a:pt x="835" y="3294"/>
                    </a:cubicBezTo>
                    <a:lnTo>
                      <a:pt x="3337" y="793"/>
                    </a:lnTo>
                    <a:cubicBezTo>
                      <a:pt x="3503" y="592"/>
                      <a:pt x="3503" y="292"/>
                      <a:pt x="3337" y="125"/>
                    </a:cubicBezTo>
                    <a:cubicBezTo>
                      <a:pt x="3253" y="42"/>
                      <a:pt x="3128" y="0"/>
                      <a:pt x="3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2554;p70">
                <a:extLst>
                  <a:ext uri="{FF2B5EF4-FFF2-40B4-BE49-F238E27FC236}">
                    <a16:creationId xmlns:a16="http://schemas.microsoft.com/office/drawing/2014/main" id="{2CCCCEAC-8278-6868-2FB3-D4BAF6458559}"/>
                  </a:ext>
                </a:extLst>
              </p:cNvPr>
              <p:cNvSpPr/>
              <p:nvPr/>
            </p:nvSpPr>
            <p:spPr>
              <a:xfrm>
                <a:off x="3957800" y="3936813"/>
                <a:ext cx="471200" cy="471200"/>
              </a:xfrm>
              <a:custGeom>
                <a:avLst/>
                <a:gdLst/>
                <a:ahLst/>
                <a:cxnLst/>
                <a:rect l="l" t="t" r="r" b="b"/>
                <a:pathLst>
                  <a:path w="18848" h="18848" fill="none" extrusionOk="0">
                    <a:moveTo>
                      <a:pt x="18847" y="9441"/>
                    </a:moveTo>
                    <a:cubicBezTo>
                      <a:pt x="18847" y="14644"/>
                      <a:pt x="14644" y="18847"/>
                      <a:pt x="9407" y="18847"/>
                    </a:cubicBezTo>
                    <a:cubicBezTo>
                      <a:pt x="4204" y="18847"/>
                      <a:pt x="1" y="14644"/>
                      <a:pt x="1" y="9441"/>
                    </a:cubicBezTo>
                    <a:cubicBezTo>
                      <a:pt x="1" y="4237"/>
                      <a:pt x="4204" y="1"/>
                      <a:pt x="9407" y="1"/>
                    </a:cubicBezTo>
                    <a:cubicBezTo>
                      <a:pt x="14644" y="1"/>
                      <a:pt x="18847" y="4237"/>
                      <a:pt x="18847" y="9441"/>
                    </a:cubicBezTo>
                    <a:close/>
                  </a:path>
                </a:pathLst>
              </a:custGeom>
              <a:noFill/>
              <a:ln w="233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2555;p70">
                <a:extLst>
                  <a:ext uri="{FF2B5EF4-FFF2-40B4-BE49-F238E27FC236}">
                    <a16:creationId xmlns:a16="http://schemas.microsoft.com/office/drawing/2014/main" id="{C44A776B-5135-8570-13DE-766C44D8083D}"/>
                  </a:ext>
                </a:extLst>
              </p:cNvPr>
              <p:cNvSpPr/>
              <p:nvPr/>
            </p:nvSpPr>
            <p:spPr>
              <a:xfrm>
                <a:off x="4167950" y="4147813"/>
                <a:ext cx="50050" cy="50050"/>
              </a:xfrm>
              <a:custGeom>
                <a:avLst/>
                <a:gdLst/>
                <a:ahLst/>
                <a:cxnLst/>
                <a:rect l="l" t="t" r="r" b="b"/>
                <a:pathLst>
                  <a:path w="2002" h="2002" extrusionOk="0">
                    <a:moveTo>
                      <a:pt x="1001" y="0"/>
                    </a:moveTo>
                    <a:cubicBezTo>
                      <a:pt x="468" y="0"/>
                      <a:pt x="1" y="434"/>
                      <a:pt x="1" y="1001"/>
                    </a:cubicBezTo>
                    <a:cubicBezTo>
                      <a:pt x="1" y="1534"/>
                      <a:pt x="468" y="2001"/>
                      <a:pt x="1001" y="2001"/>
                    </a:cubicBezTo>
                    <a:cubicBezTo>
                      <a:pt x="1568" y="2001"/>
                      <a:pt x="2002" y="1534"/>
                      <a:pt x="2002" y="1001"/>
                    </a:cubicBezTo>
                    <a:cubicBezTo>
                      <a:pt x="2002" y="434"/>
                      <a:pt x="1568" y="0"/>
                      <a:pt x="10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2556;p70">
                <a:extLst>
                  <a:ext uri="{FF2B5EF4-FFF2-40B4-BE49-F238E27FC236}">
                    <a16:creationId xmlns:a16="http://schemas.microsoft.com/office/drawing/2014/main" id="{4F2F1B20-B2F9-4002-5601-4F4314D30F49}"/>
                  </a:ext>
                </a:extLst>
              </p:cNvPr>
              <p:cNvSpPr/>
              <p:nvPr/>
            </p:nvSpPr>
            <p:spPr>
              <a:xfrm>
                <a:off x="3969475" y="3948488"/>
                <a:ext cx="447850" cy="448675"/>
              </a:xfrm>
              <a:custGeom>
                <a:avLst/>
                <a:gdLst/>
                <a:ahLst/>
                <a:cxnLst/>
                <a:rect l="l" t="t" r="r" b="b"/>
                <a:pathLst>
                  <a:path w="17914" h="17947" extrusionOk="0">
                    <a:moveTo>
                      <a:pt x="8974" y="868"/>
                    </a:moveTo>
                    <a:cubicBezTo>
                      <a:pt x="13410" y="868"/>
                      <a:pt x="17046" y="4504"/>
                      <a:pt x="17046" y="8974"/>
                    </a:cubicBezTo>
                    <a:cubicBezTo>
                      <a:pt x="17046" y="13444"/>
                      <a:pt x="13410" y="17046"/>
                      <a:pt x="8974" y="17046"/>
                    </a:cubicBezTo>
                    <a:cubicBezTo>
                      <a:pt x="4504" y="17046"/>
                      <a:pt x="868" y="13444"/>
                      <a:pt x="868" y="8974"/>
                    </a:cubicBezTo>
                    <a:cubicBezTo>
                      <a:pt x="868" y="4504"/>
                      <a:pt x="4504" y="868"/>
                      <a:pt x="8974" y="868"/>
                    </a:cubicBezTo>
                    <a:close/>
                    <a:moveTo>
                      <a:pt x="8974" y="1"/>
                    </a:moveTo>
                    <a:cubicBezTo>
                      <a:pt x="4003" y="1"/>
                      <a:pt x="1" y="4004"/>
                      <a:pt x="1" y="8974"/>
                    </a:cubicBezTo>
                    <a:cubicBezTo>
                      <a:pt x="1" y="13944"/>
                      <a:pt x="4037" y="17947"/>
                      <a:pt x="8974" y="17947"/>
                    </a:cubicBezTo>
                    <a:cubicBezTo>
                      <a:pt x="13877" y="17947"/>
                      <a:pt x="17913" y="13944"/>
                      <a:pt x="17913" y="8974"/>
                    </a:cubicBezTo>
                    <a:cubicBezTo>
                      <a:pt x="17913" y="4004"/>
                      <a:pt x="13910" y="1"/>
                      <a:pt x="89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2557;p70">
                <a:extLst>
                  <a:ext uri="{FF2B5EF4-FFF2-40B4-BE49-F238E27FC236}">
                    <a16:creationId xmlns:a16="http://schemas.microsoft.com/office/drawing/2014/main" id="{44D6C33E-E6CF-5CD2-19BB-55F3609002A9}"/>
                  </a:ext>
                </a:extLst>
              </p:cNvPr>
              <p:cNvSpPr/>
              <p:nvPr/>
            </p:nvSpPr>
            <p:spPr>
              <a:xfrm>
                <a:off x="3946950" y="3899288"/>
                <a:ext cx="490375" cy="154300"/>
              </a:xfrm>
              <a:custGeom>
                <a:avLst/>
                <a:gdLst/>
                <a:ahLst/>
                <a:cxnLst/>
                <a:rect l="l" t="t" r="r" b="b"/>
                <a:pathLst>
                  <a:path w="19615" h="6172" extrusionOk="0">
                    <a:moveTo>
                      <a:pt x="9808" y="1"/>
                    </a:moveTo>
                    <a:cubicBezTo>
                      <a:pt x="5505" y="1"/>
                      <a:pt x="1769" y="2502"/>
                      <a:pt x="1" y="6172"/>
                    </a:cubicBezTo>
                    <a:lnTo>
                      <a:pt x="1202" y="6172"/>
                    </a:lnTo>
                    <a:cubicBezTo>
                      <a:pt x="2870" y="3136"/>
                      <a:pt x="6105" y="1068"/>
                      <a:pt x="9808" y="1068"/>
                    </a:cubicBezTo>
                    <a:cubicBezTo>
                      <a:pt x="13511" y="1068"/>
                      <a:pt x="16780" y="3136"/>
                      <a:pt x="18447" y="6172"/>
                    </a:cubicBezTo>
                    <a:lnTo>
                      <a:pt x="19615" y="6172"/>
                    </a:lnTo>
                    <a:cubicBezTo>
                      <a:pt x="17880" y="2569"/>
                      <a:pt x="14111" y="1"/>
                      <a:pt x="98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2558;p70">
                <a:extLst>
                  <a:ext uri="{FF2B5EF4-FFF2-40B4-BE49-F238E27FC236}">
                    <a16:creationId xmlns:a16="http://schemas.microsoft.com/office/drawing/2014/main" id="{F9782EFB-3C56-1BBE-DF0C-5DA9062EED86}"/>
                  </a:ext>
                </a:extLst>
              </p:cNvPr>
              <p:cNvSpPr/>
              <p:nvPr/>
            </p:nvSpPr>
            <p:spPr>
              <a:xfrm>
                <a:off x="4688325" y="3899288"/>
                <a:ext cx="490375" cy="154300"/>
              </a:xfrm>
              <a:custGeom>
                <a:avLst/>
                <a:gdLst/>
                <a:ahLst/>
                <a:cxnLst/>
                <a:rect l="l" t="t" r="r" b="b"/>
                <a:pathLst>
                  <a:path w="19615" h="6172" extrusionOk="0">
                    <a:moveTo>
                      <a:pt x="9807" y="1"/>
                    </a:moveTo>
                    <a:cubicBezTo>
                      <a:pt x="5504" y="1"/>
                      <a:pt x="1768" y="2502"/>
                      <a:pt x="0" y="6172"/>
                    </a:cubicBezTo>
                    <a:lnTo>
                      <a:pt x="1168" y="6172"/>
                    </a:lnTo>
                    <a:cubicBezTo>
                      <a:pt x="2836" y="3136"/>
                      <a:pt x="6105" y="1068"/>
                      <a:pt x="9807" y="1068"/>
                    </a:cubicBezTo>
                    <a:cubicBezTo>
                      <a:pt x="13510" y="1068"/>
                      <a:pt x="16779" y="3136"/>
                      <a:pt x="18447" y="6172"/>
                    </a:cubicBezTo>
                    <a:lnTo>
                      <a:pt x="19614" y="6172"/>
                    </a:lnTo>
                    <a:cubicBezTo>
                      <a:pt x="17846" y="2569"/>
                      <a:pt x="14110" y="1"/>
                      <a:pt x="9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2559;p70">
                <a:extLst>
                  <a:ext uri="{FF2B5EF4-FFF2-40B4-BE49-F238E27FC236}">
                    <a16:creationId xmlns:a16="http://schemas.microsoft.com/office/drawing/2014/main" id="{542364CE-7316-11C3-7764-27A540821CFB}"/>
                  </a:ext>
                </a:extLst>
              </p:cNvPr>
              <p:cNvSpPr/>
              <p:nvPr/>
            </p:nvSpPr>
            <p:spPr>
              <a:xfrm>
                <a:off x="4696650" y="3936813"/>
                <a:ext cx="471200" cy="471200"/>
              </a:xfrm>
              <a:custGeom>
                <a:avLst/>
                <a:gdLst/>
                <a:ahLst/>
                <a:cxnLst/>
                <a:rect l="l" t="t" r="r" b="b"/>
                <a:pathLst>
                  <a:path w="18848" h="18848" fill="none" extrusionOk="0">
                    <a:moveTo>
                      <a:pt x="18848" y="9441"/>
                    </a:moveTo>
                    <a:cubicBezTo>
                      <a:pt x="18848" y="14644"/>
                      <a:pt x="14645" y="18847"/>
                      <a:pt x="9441" y="18847"/>
                    </a:cubicBezTo>
                    <a:cubicBezTo>
                      <a:pt x="4237" y="18847"/>
                      <a:pt x="1" y="14644"/>
                      <a:pt x="1" y="9441"/>
                    </a:cubicBezTo>
                    <a:cubicBezTo>
                      <a:pt x="1" y="4237"/>
                      <a:pt x="4237" y="1"/>
                      <a:pt x="9441" y="1"/>
                    </a:cubicBezTo>
                    <a:cubicBezTo>
                      <a:pt x="14645" y="1"/>
                      <a:pt x="18848" y="4237"/>
                      <a:pt x="18848" y="9441"/>
                    </a:cubicBezTo>
                    <a:close/>
                  </a:path>
                </a:pathLst>
              </a:custGeom>
              <a:noFill/>
              <a:ln w="23350" cap="flat"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2560;p70">
                <a:extLst>
                  <a:ext uri="{FF2B5EF4-FFF2-40B4-BE49-F238E27FC236}">
                    <a16:creationId xmlns:a16="http://schemas.microsoft.com/office/drawing/2014/main" id="{C57F280D-9C96-BB6E-D9E5-24ABCF68A937}"/>
                  </a:ext>
                </a:extLst>
              </p:cNvPr>
              <p:cNvSpPr/>
              <p:nvPr/>
            </p:nvSpPr>
            <p:spPr>
              <a:xfrm>
                <a:off x="4907650" y="4147813"/>
                <a:ext cx="50050" cy="50050"/>
              </a:xfrm>
              <a:custGeom>
                <a:avLst/>
                <a:gdLst/>
                <a:ahLst/>
                <a:cxnLst/>
                <a:rect l="l" t="t" r="r" b="b"/>
                <a:pathLst>
                  <a:path w="2002" h="2002" extrusionOk="0">
                    <a:moveTo>
                      <a:pt x="1001" y="0"/>
                    </a:moveTo>
                    <a:cubicBezTo>
                      <a:pt x="434" y="0"/>
                      <a:pt x="0" y="434"/>
                      <a:pt x="0" y="1001"/>
                    </a:cubicBezTo>
                    <a:cubicBezTo>
                      <a:pt x="0" y="1534"/>
                      <a:pt x="434" y="2001"/>
                      <a:pt x="1001" y="2001"/>
                    </a:cubicBezTo>
                    <a:cubicBezTo>
                      <a:pt x="1535" y="2001"/>
                      <a:pt x="2002" y="1534"/>
                      <a:pt x="2002" y="1001"/>
                    </a:cubicBezTo>
                    <a:cubicBezTo>
                      <a:pt x="2002" y="434"/>
                      <a:pt x="1535" y="0"/>
                      <a:pt x="10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2561;p70">
                <a:extLst>
                  <a:ext uri="{FF2B5EF4-FFF2-40B4-BE49-F238E27FC236}">
                    <a16:creationId xmlns:a16="http://schemas.microsoft.com/office/drawing/2014/main" id="{F14ACB0D-840C-3624-7B53-BD632F72B959}"/>
                  </a:ext>
                </a:extLst>
              </p:cNvPr>
              <p:cNvSpPr/>
              <p:nvPr/>
            </p:nvSpPr>
            <p:spPr>
              <a:xfrm>
                <a:off x="4707500" y="3948488"/>
                <a:ext cx="447850" cy="448675"/>
              </a:xfrm>
              <a:custGeom>
                <a:avLst/>
                <a:gdLst/>
                <a:ahLst/>
                <a:cxnLst/>
                <a:rect l="l" t="t" r="r" b="b"/>
                <a:pathLst>
                  <a:path w="17914" h="17947" extrusionOk="0">
                    <a:moveTo>
                      <a:pt x="8974" y="868"/>
                    </a:moveTo>
                    <a:cubicBezTo>
                      <a:pt x="13410" y="868"/>
                      <a:pt x="17046" y="4504"/>
                      <a:pt x="17046" y="8974"/>
                    </a:cubicBezTo>
                    <a:cubicBezTo>
                      <a:pt x="17046" y="13444"/>
                      <a:pt x="13410" y="17046"/>
                      <a:pt x="8974" y="17046"/>
                    </a:cubicBezTo>
                    <a:cubicBezTo>
                      <a:pt x="4504" y="17046"/>
                      <a:pt x="868" y="13444"/>
                      <a:pt x="868" y="8974"/>
                    </a:cubicBezTo>
                    <a:cubicBezTo>
                      <a:pt x="868" y="4504"/>
                      <a:pt x="4504" y="868"/>
                      <a:pt x="8974" y="868"/>
                    </a:cubicBezTo>
                    <a:close/>
                    <a:moveTo>
                      <a:pt x="8974" y="1"/>
                    </a:moveTo>
                    <a:cubicBezTo>
                      <a:pt x="4003" y="1"/>
                      <a:pt x="1" y="4004"/>
                      <a:pt x="1" y="8974"/>
                    </a:cubicBezTo>
                    <a:cubicBezTo>
                      <a:pt x="1" y="13944"/>
                      <a:pt x="4037" y="17947"/>
                      <a:pt x="8974" y="17947"/>
                    </a:cubicBezTo>
                    <a:cubicBezTo>
                      <a:pt x="13911" y="17947"/>
                      <a:pt x="17913" y="13944"/>
                      <a:pt x="17913" y="8974"/>
                    </a:cubicBezTo>
                    <a:cubicBezTo>
                      <a:pt x="17913" y="4004"/>
                      <a:pt x="13911" y="1"/>
                      <a:pt x="89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2562;p70">
                <a:extLst>
                  <a:ext uri="{FF2B5EF4-FFF2-40B4-BE49-F238E27FC236}">
                    <a16:creationId xmlns:a16="http://schemas.microsoft.com/office/drawing/2014/main" id="{FFB1C05E-3CA4-0E99-3F9A-974EBA5627B3}"/>
                  </a:ext>
                </a:extLst>
              </p:cNvPr>
              <p:cNvSpPr/>
              <p:nvPr/>
            </p:nvSpPr>
            <p:spPr>
              <a:xfrm>
                <a:off x="4091225" y="3731888"/>
                <a:ext cx="711375" cy="108225"/>
              </a:xfrm>
              <a:custGeom>
                <a:avLst/>
                <a:gdLst/>
                <a:ahLst/>
                <a:cxnLst/>
                <a:rect l="l" t="t" r="r" b="b"/>
                <a:pathLst>
                  <a:path w="28455" h="4329" extrusionOk="0">
                    <a:moveTo>
                      <a:pt x="455" y="1"/>
                    </a:moveTo>
                    <a:cubicBezTo>
                      <a:pt x="402" y="1"/>
                      <a:pt x="349" y="9"/>
                      <a:pt x="301" y="25"/>
                    </a:cubicBezTo>
                    <a:cubicBezTo>
                      <a:pt x="101" y="125"/>
                      <a:pt x="1" y="359"/>
                      <a:pt x="101" y="592"/>
                    </a:cubicBezTo>
                    <a:cubicBezTo>
                      <a:pt x="201" y="826"/>
                      <a:pt x="1302" y="3194"/>
                      <a:pt x="2869" y="3494"/>
                    </a:cubicBezTo>
                    <a:cubicBezTo>
                      <a:pt x="3150" y="3548"/>
                      <a:pt x="3846" y="3564"/>
                      <a:pt x="4611" y="3564"/>
                    </a:cubicBezTo>
                    <a:cubicBezTo>
                      <a:pt x="5758" y="3564"/>
                      <a:pt x="7059" y="3528"/>
                      <a:pt x="7339" y="3528"/>
                    </a:cubicBezTo>
                    <a:lnTo>
                      <a:pt x="27954" y="4328"/>
                    </a:lnTo>
                    <a:cubicBezTo>
                      <a:pt x="28154" y="4328"/>
                      <a:pt x="28321" y="4128"/>
                      <a:pt x="28388" y="3928"/>
                    </a:cubicBezTo>
                    <a:cubicBezTo>
                      <a:pt x="28454" y="3694"/>
                      <a:pt x="28221" y="3494"/>
                      <a:pt x="28021" y="3494"/>
                    </a:cubicBezTo>
                    <a:lnTo>
                      <a:pt x="7439" y="2694"/>
                    </a:lnTo>
                    <a:lnTo>
                      <a:pt x="7373" y="2694"/>
                    </a:lnTo>
                    <a:cubicBezTo>
                      <a:pt x="6824" y="2730"/>
                      <a:pt x="5753" y="2757"/>
                      <a:pt x="4798" y="2757"/>
                    </a:cubicBezTo>
                    <a:cubicBezTo>
                      <a:pt x="4013" y="2757"/>
                      <a:pt x="3307" y="2739"/>
                      <a:pt x="3036" y="2694"/>
                    </a:cubicBezTo>
                    <a:cubicBezTo>
                      <a:pt x="2035" y="2527"/>
                      <a:pt x="1135" y="859"/>
                      <a:pt x="835" y="259"/>
                    </a:cubicBezTo>
                    <a:cubicBezTo>
                      <a:pt x="784" y="82"/>
                      <a:pt x="619" y="1"/>
                      <a:pt x="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2563;p70">
                <a:extLst>
                  <a:ext uri="{FF2B5EF4-FFF2-40B4-BE49-F238E27FC236}">
                    <a16:creationId xmlns:a16="http://schemas.microsoft.com/office/drawing/2014/main" id="{418EE557-A0F7-EC54-CE0D-A7804B194A82}"/>
                  </a:ext>
                </a:extLst>
              </p:cNvPr>
              <p:cNvSpPr/>
              <p:nvPr/>
            </p:nvSpPr>
            <p:spPr>
              <a:xfrm>
                <a:off x="4398125" y="3568213"/>
                <a:ext cx="369450" cy="487875"/>
              </a:xfrm>
              <a:custGeom>
                <a:avLst/>
                <a:gdLst/>
                <a:ahLst/>
                <a:cxnLst/>
                <a:rect l="l" t="t" r="r" b="b"/>
                <a:pathLst>
                  <a:path w="14778" h="19515" extrusionOk="0">
                    <a:moveTo>
                      <a:pt x="13877" y="1"/>
                    </a:moveTo>
                    <a:lnTo>
                      <a:pt x="7606" y="1635"/>
                    </a:lnTo>
                    <a:cubicBezTo>
                      <a:pt x="7606" y="1635"/>
                      <a:pt x="0" y="9474"/>
                      <a:pt x="234" y="10675"/>
                    </a:cubicBezTo>
                    <a:cubicBezTo>
                      <a:pt x="500" y="11876"/>
                      <a:pt x="8439" y="19515"/>
                      <a:pt x="8439" y="19515"/>
                    </a:cubicBezTo>
                    <a:lnTo>
                      <a:pt x="9907" y="17980"/>
                    </a:lnTo>
                    <a:cubicBezTo>
                      <a:pt x="9907" y="17980"/>
                      <a:pt x="5104" y="12009"/>
                      <a:pt x="4770" y="10842"/>
                    </a:cubicBezTo>
                    <a:cubicBezTo>
                      <a:pt x="4236" y="8907"/>
                      <a:pt x="13009" y="5838"/>
                      <a:pt x="13877" y="3203"/>
                    </a:cubicBezTo>
                    <a:cubicBezTo>
                      <a:pt x="14777" y="601"/>
                      <a:pt x="13877" y="1"/>
                      <a:pt x="138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2564;p70">
                <a:extLst>
                  <a:ext uri="{FF2B5EF4-FFF2-40B4-BE49-F238E27FC236}">
                    <a16:creationId xmlns:a16="http://schemas.microsoft.com/office/drawing/2014/main" id="{49CDB3B3-2E22-44A3-F685-C134DEAE8448}"/>
                  </a:ext>
                </a:extLst>
              </p:cNvPr>
              <p:cNvSpPr/>
              <p:nvPr/>
            </p:nvSpPr>
            <p:spPr>
              <a:xfrm>
                <a:off x="4179625" y="3801563"/>
                <a:ext cx="105925" cy="379625"/>
              </a:xfrm>
              <a:custGeom>
                <a:avLst/>
                <a:gdLst/>
                <a:ahLst/>
                <a:cxnLst/>
                <a:rect l="l" t="t" r="r" b="b"/>
                <a:pathLst>
                  <a:path w="4237" h="15185" extrusionOk="0">
                    <a:moveTo>
                      <a:pt x="3807" y="1"/>
                    </a:moveTo>
                    <a:cubicBezTo>
                      <a:pt x="3589" y="1"/>
                      <a:pt x="3432" y="103"/>
                      <a:pt x="3403" y="307"/>
                    </a:cubicBezTo>
                    <a:lnTo>
                      <a:pt x="67" y="14684"/>
                    </a:lnTo>
                    <a:cubicBezTo>
                      <a:pt x="1" y="14917"/>
                      <a:pt x="134" y="15151"/>
                      <a:pt x="334" y="15184"/>
                    </a:cubicBezTo>
                    <a:lnTo>
                      <a:pt x="434" y="15184"/>
                    </a:lnTo>
                    <a:cubicBezTo>
                      <a:pt x="634" y="15184"/>
                      <a:pt x="801" y="15051"/>
                      <a:pt x="834" y="14884"/>
                    </a:cubicBezTo>
                    <a:lnTo>
                      <a:pt x="4170" y="507"/>
                    </a:lnTo>
                    <a:cubicBezTo>
                      <a:pt x="4237" y="240"/>
                      <a:pt x="4103" y="40"/>
                      <a:pt x="3903" y="7"/>
                    </a:cubicBezTo>
                    <a:cubicBezTo>
                      <a:pt x="3870" y="3"/>
                      <a:pt x="3838" y="1"/>
                      <a:pt x="38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2565;p70">
                <a:extLst>
                  <a:ext uri="{FF2B5EF4-FFF2-40B4-BE49-F238E27FC236}">
                    <a16:creationId xmlns:a16="http://schemas.microsoft.com/office/drawing/2014/main" id="{F683E371-3588-AD05-E3E5-15215EE5372F}"/>
                  </a:ext>
                </a:extLst>
              </p:cNvPr>
              <p:cNvSpPr/>
              <p:nvPr/>
            </p:nvSpPr>
            <p:spPr>
              <a:xfrm>
                <a:off x="4581575" y="3778713"/>
                <a:ext cx="244375" cy="405800"/>
              </a:xfrm>
              <a:custGeom>
                <a:avLst/>
                <a:gdLst/>
                <a:ahLst/>
                <a:cxnLst/>
                <a:rect l="l" t="t" r="r" b="b"/>
                <a:pathLst>
                  <a:path w="9775" h="16232" extrusionOk="0">
                    <a:moveTo>
                      <a:pt x="9343" y="0"/>
                    </a:moveTo>
                    <a:cubicBezTo>
                      <a:pt x="9210" y="0"/>
                      <a:pt x="9073" y="67"/>
                      <a:pt x="9007" y="220"/>
                    </a:cubicBezTo>
                    <a:lnTo>
                      <a:pt x="67" y="15631"/>
                    </a:lnTo>
                    <a:cubicBezTo>
                      <a:pt x="1" y="15798"/>
                      <a:pt x="34" y="16065"/>
                      <a:pt x="234" y="16165"/>
                    </a:cubicBezTo>
                    <a:cubicBezTo>
                      <a:pt x="301" y="16232"/>
                      <a:pt x="368" y="16232"/>
                      <a:pt x="434" y="16232"/>
                    </a:cubicBezTo>
                    <a:cubicBezTo>
                      <a:pt x="568" y="16232"/>
                      <a:pt x="735" y="16132"/>
                      <a:pt x="768" y="15998"/>
                    </a:cubicBezTo>
                    <a:lnTo>
                      <a:pt x="9708" y="587"/>
                    </a:lnTo>
                    <a:cubicBezTo>
                      <a:pt x="9774" y="420"/>
                      <a:pt x="9741" y="154"/>
                      <a:pt x="9541" y="53"/>
                    </a:cubicBezTo>
                    <a:cubicBezTo>
                      <a:pt x="9483" y="19"/>
                      <a:pt x="9414" y="0"/>
                      <a:pt x="93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2566;p70">
                <a:extLst>
                  <a:ext uri="{FF2B5EF4-FFF2-40B4-BE49-F238E27FC236}">
                    <a16:creationId xmlns:a16="http://schemas.microsoft.com/office/drawing/2014/main" id="{039BC088-112D-7C9D-7A6E-239460DD4F64}"/>
                  </a:ext>
                </a:extLst>
              </p:cNvPr>
              <p:cNvSpPr/>
              <p:nvPr/>
            </p:nvSpPr>
            <p:spPr>
              <a:xfrm>
                <a:off x="4718100" y="3722113"/>
                <a:ext cx="256275" cy="83925"/>
              </a:xfrm>
              <a:custGeom>
                <a:avLst/>
                <a:gdLst/>
                <a:ahLst/>
                <a:cxnLst/>
                <a:rect l="l" t="t" r="r" b="b"/>
                <a:pathLst>
                  <a:path w="10251" h="3357" extrusionOk="0">
                    <a:moveTo>
                      <a:pt x="7408" y="1"/>
                    </a:moveTo>
                    <a:cubicBezTo>
                      <a:pt x="6171" y="1"/>
                      <a:pt x="6041" y="799"/>
                      <a:pt x="4216" y="799"/>
                    </a:cubicBezTo>
                    <a:cubicBezTo>
                      <a:pt x="4070" y="799"/>
                      <a:pt x="3914" y="794"/>
                      <a:pt x="3746" y="783"/>
                    </a:cubicBezTo>
                    <a:cubicBezTo>
                      <a:pt x="2867" y="738"/>
                      <a:pt x="2185" y="693"/>
                      <a:pt x="1662" y="693"/>
                    </a:cubicBezTo>
                    <a:cubicBezTo>
                      <a:pt x="638" y="693"/>
                      <a:pt x="221" y="866"/>
                      <a:pt x="110" y="1550"/>
                    </a:cubicBezTo>
                    <a:cubicBezTo>
                      <a:pt x="1" y="2454"/>
                      <a:pt x="4294" y="3357"/>
                      <a:pt x="6576" y="3357"/>
                    </a:cubicBezTo>
                    <a:cubicBezTo>
                      <a:pt x="7074" y="3357"/>
                      <a:pt x="7476" y="3314"/>
                      <a:pt x="7716" y="3218"/>
                    </a:cubicBezTo>
                    <a:cubicBezTo>
                      <a:pt x="10251" y="2184"/>
                      <a:pt x="9951" y="349"/>
                      <a:pt x="7983" y="49"/>
                    </a:cubicBezTo>
                    <a:cubicBezTo>
                      <a:pt x="7766" y="16"/>
                      <a:pt x="7577" y="1"/>
                      <a:pt x="74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2567;p70">
                <a:extLst>
                  <a:ext uri="{FF2B5EF4-FFF2-40B4-BE49-F238E27FC236}">
                    <a16:creationId xmlns:a16="http://schemas.microsoft.com/office/drawing/2014/main" id="{8F6CB2C4-CA96-0508-A6D7-BBBEB7137FB3}"/>
                  </a:ext>
                </a:extLst>
              </p:cNvPr>
              <p:cNvSpPr/>
              <p:nvPr/>
            </p:nvSpPr>
            <p:spPr>
              <a:xfrm>
                <a:off x="4257175" y="3818613"/>
                <a:ext cx="688025" cy="365900"/>
              </a:xfrm>
              <a:custGeom>
                <a:avLst/>
                <a:gdLst/>
                <a:ahLst/>
                <a:cxnLst/>
                <a:rect l="l" t="t" r="r" b="b"/>
                <a:pathLst>
                  <a:path w="27521" h="14636" extrusionOk="0">
                    <a:moveTo>
                      <a:pt x="21256" y="0"/>
                    </a:moveTo>
                    <a:cubicBezTo>
                      <a:pt x="21199" y="0"/>
                      <a:pt x="21141" y="9"/>
                      <a:pt x="21082" y="25"/>
                    </a:cubicBezTo>
                    <a:cubicBezTo>
                      <a:pt x="20882" y="125"/>
                      <a:pt x="20816" y="359"/>
                      <a:pt x="20882" y="559"/>
                    </a:cubicBezTo>
                    <a:lnTo>
                      <a:pt x="26486" y="13802"/>
                    </a:lnTo>
                    <a:lnTo>
                      <a:pt x="26486" y="13802"/>
                    </a:lnTo>
                    <a:lnTo>
                      <a:pt x="12476" y="13602"/>
                    </a:lnTo>
                    <a:lnTo>
                      <a:pt x="735" y="1026"/>
                    </a:lnTo>
                    <a:cubicBezTo>
                      <a:pt x="647" y="956"/>
                      <a:pt x="540" y="913"/>
                      <a:pt x="435" y="913"/>
                    </a:cubicBezTo>
                    <a:cubicBezTo>
                      <a:pt x="340" y="913"/>
                      <a:pt x="246" y="947"/>
                      <a:pt x="168" y="1026"/>
                    </a:cubicBezTo>
                    <a:cubicBezTo>
                      <a:pt x="34" y="1193"/>
                      <a:pt x="1" y="1426"/>
                      <a:pt x="168" y="1626"/>
                    </a:cubicBezTo>
                    <a:lnTo>
                      <a:pt x="11976" y="14336"/>
                    </a:lnTo>
                    <a:cubicBezTo>
                      <a:pt x="12043" y="14402"/>
                      <a:pt x="12143" y="14469"/>
                      <a:pt x="12243" y="14469"/>
                    </a:cubicBezTo>
                    <a:lnTo>
                      <a:pt x="27087" y="14636"/>
                    </a:lnTo>
                    <a:cubicBezTo>
                      <a:pt x="27254" y="14636"/>
                      <a:pt x="27387" y="14569"/>
                      <a:pt x="27420" y="14402"/>
                    </a:cubicBezTo>
                    <a:cubicBezTo>
                      <a:pt x="27520" y="14269"/>
                      <a:pt x="27520" y="14169"/>
                      <a:pt x="27487" y="14035"/>
                    </a:cubicBezTo>
                    <a:lnTo>
                      <a:pt x="21650" y="225"/>
                    </a:lnTo>
                    <a:cubicBezTo>
                      <a:pt x="21574" y="75"/>
                      <a:pt x="21424" y="0"/>
                      <a:pt x="212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2568;p70">
                <a:extLst>
                  <a:ext uri="{FF2B5EF4-FFF2-40B4-BE49-F238E27FC236}">
                    <a16:creationId xmlns:a16="http://schemas.microsoft.com/office/drawing/2014/main" id="{7A3C7334-6FC6-F26C-83E1-2FAB020B65AA}"/>
                  </a:ext>
                </a:extLst>
              </p:cNvPr>
              <p:cNvSpPr/>
              <p:nvPr/>
            </p:nvSpPr>
            <p:spPr>
              <a:xfrm>
                <a:off x="4544875" y="4016038"/>
                <a:ext cx="164325" cy="195175"/>
              </a:xfrm>
              <a:custGeom>
                <a:avLst/>
                <a:gdLst/>
                <a:ahLst/>
                <a:cxnLst/>
                <a:rect l="l" t="t" r="r" b="b"/>
                <a:pathLst>
                  <a:path w="6573" h="7807" extrusionOk="0">
                    <a:moveTo>
                      <a:pt x="4304" y="1"/>
                    </a:moveTo>
                    <a:lnTo>
                      <a:pt x="2236" y="2236"/>
                    </a:lnTo>
                    <a:cubicBezTo>
                      <a:pt x="2236" y="2236"/>
                      <a:pt x="401" y="5138"/>
                      <a:pt x="201" y="6138"/>
                    </a:cubicBezTo>
                    <a:cubicBezTo>
                      <a:pt x="1" y="7172"/>
                      <a:pt x="802" y="7806"/>
                      <a:pt x="802" y="7806"/>
                    </a:cubicBezTo>
                    <a:cubicBezTo>
                      <a:pt x="802" y="7806"/>
                      <a:pt x="3203" y="5771"/>
                      <a:pt x="4738" y="3903"/>
                    </a:cubicBezTo>
                    <a:cubicBezTo>
                      <a:pt x="5038" y="3503"/>
                      <a:pt x="6572" y="2269"/>
                      <a:pt x="6572" y="1835"/>
                    </a:cubicBezTo>
                    <a:cubicBezTo>
                      <a:pt x="6539" y="968"/>
                      <a:pt x="4304" y="1"/>
                      <a:pt x="430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2569;p70">
                <a:extLst>
                  <a:ext uri="{FF2B5EF4-FFF2-40B4-BE49-F238E27FC236}">
                    <a16:creationId xmlns:a16="http://schemas.microsoft.com/office/drawing/2014/main" id="{9ED0577A-9CA5-7258-7BFD-036C3013EDB2}"/>
                  </a:ext>
                </a:extLst>
              </p:cNvPr>
              <p:cNvSpPr/>
              <p:nvPr/>
            </p:nvSpPr>
            <p:spPr>
              <a:xfrm>
                <a:off x="4216325" y="3130413"/>
                <a:ext cx="177650" cy="185075"/>
              </a:xfrm>
              <a:custGeom>
                <a:avLst/>
                <a:gdLst/>
                <a:ahLst/>
                <a:cxnLst/>
                <a:rect l="l" t="t" r="r" b="b"/>
                <a:pathLst>
                  <a:path w="7106" h="7403" extrusionOk="0">
                    <a:moveTo>
                      <a:pt x="3269" y="0"/>
                    </a:moveTo>
                    <a:cubicBezTo>
                      <a:pt x="1635" y="0"/>
                      <a:pt x="834" y="1568"/>
                      <a:pt x="767" y="3569"/>
                    </a:cubicBezTo>
                    <a:lnTo>
                      <a:pt x="0" y="5304"/>
                    </a:lnTo>
                    <a:lnTo>
                      <a:pt x="801" y="5471"/>
                    </a:lnTo>
                    <a:cubicBezTo>
                      <a:pt x="1068" y="6905"/>
                      <a:pt x="1034" y="7239"/>
                      <a:pt x="1635" y="7372"/>
                    </a:cubicBezTo>
                    <a:cubicBezTo>
                      <a:pt x="1736" y="7392"/>
                      <a:pt x="1846" y="7402"/>
                      <a:pt x="1962" y="7402"/>
                    </a:cubicBezTo>
                    <a:cubicBezTo>
                      <a:pt x="3752" y="7402"/>
                      <a:pt x="7105" y="5072"/>
                      <a:pt x="7105" y="3036"/>
                    </a:cubicBezTo>
                    <a:cubicBezTo>
                      <a:pt x="7105" y="868"/>
                      <a:pt x="4970" y="0"/>
                      <a:pt x="3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2570;p70">
                <a:extLst>
                  <a:ext uri="{FF2B5EF4-FFF2-40B4-BE49-F238E27FC236}">
                    <a16:creationId xmlns:a16="http://schemas.microsoft.com/office/drawing/2014/main" id="{38AC698D-185C-46EB-6344-A68E2C75C7D5}"/>
                  </a:ext>
                </a:extLst>
              </p:cNvPr>
              <p:cNvSpPr/>
              <p:nvPr/>
            </p:nvSpPr>
            <p:spPr>
              <a:xfrm>
                <a:off x="4348925" y="3248813"/>
                <a:ext cx="397800" cy="360300"/>
              </a:xfrm>
              <a:custGeom>
                <a:avLst/>
                <a:gdLst/>
                <a:ahLst/>
                <a:cxnLst/>
                <a:rect l="l" t="t" r="r" b="b"/>
                <a:pathLst>
                  <a:path w="15912" h="14412" extrusionOk="0">
                    <a:moveTo>
                      <a:pt x="2001" y="1"/>
                    </a:moveTo>
                    <a:cubicBezTo>
                      <a:pt x="2001" y="1"/>
                      <a:pt x="0" y="2069"/>
                      <a:pt x="167" y="3137"/>
                    </a:cubicBezTo>
                    <a:cubicBezTo>
                      <a:pt x="267" y="4204"/>
                      <a:pt x="2068" y="8007"/>
                      <a:pt x="5004" y="9174"/>
                    </a:cubicBezTo>
                    <a:cubicBezTo>
                      <a:pt x="7872" y="10308"/>
                      <a:pt x="9574" y="14411"/>
                      <a:pt x="9574" y="14411"/>
                    </a:cubicBezTo>
                    <a:lnTo>
                      <a:pt x="15911" y="12777"/>
                    </a:lnTo>
                    <a:cubicBezTo>
                      <a:pt x="15911" y="12777"/>
                      <a:pt x="15244" y="10342"/>
                      <a:pt x="11041" y="5672"/>
                    </a:cubicBezTo>
                    <a:cubicBezTo>
                      <a:pt x="6838" y="1002"/>
                      <a:pt x="2001" y="1"/>
                      <a:pt x="2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2571;p70">
                <a:extLst>
                  <a:ext uri="{FF2B5EF4-FFF2-40B4-BE49-F238E27FC236}">
                    <a16:creationId xmlns:a16="http://schemas.microsoft.com/office/drawing/2014/main" id="{0AFEFEDD-0E2D-5843-8EEE-E6842EC95C64}"/>
                  </a:ext>
                </a:extLst>
              </p:cNvPr>
              <p:cNvSpPr/>
              <p:nvPr/>
            </p:nvSpPr>
            <p:spPr>
              <a:xfrm>
                <a:off x="4125425" y="3323413"/>
                <a:ext cx="326075" cy="503200"/>
              </a:xfrm>
              <a:custGeom>
                <a:avLst/>
                <a:gdLst/>
                <a:ahLst/>
                <a:cxnLst/>
                <a:rect l="l" t="t" r="r" b="b"/>
                <a:pathLst>
                  <a:path w="13043" h="20128" extrusionOk="0">
                    <a:moveTo>
                      <a:pt x="10957" y="0"/>
                    </a:moveTo>
                    <a:cubicBezTo>
                      <a:pt x="9527" y="0"/>
                      <a:pt x="7933" y="4904"/>
                      <a:pt x="6805" y="8158"/>
                    </a:cubicBezTo>
                    <a:cubicBezTo>
                      <a:pt x="5905" y="10827"/>
                      <a:pt x="3036" y="16931"/>
                      <a:pt x="3036" y="16931"/>
                    </a:cubicBezTo>
                    <a:cubicBezTo>
                      <a:pt x="3036" y="16931"/>
                      <a:pt x="0" y="18666"/>
                      <a:pt x="134" y="19666"/>
                    </a:cubicBezTo>
                    <a:cubicBezTo>
                      <a:pt x="173" y="20016"/>
                      <a:pt x="900" y="20128"/>
                      <a:pt x="1665" y="20128"/>
                    </a:cubicBezTo>
                    <a:cubicBezTo>
                      <a:pt x="2216" y="20128"/>
                      <a:pt x="2787" y="20070"/>
                      <a:pt x="3136" y="20000"/>
                    </a:cubicBezTo>
                    <a:cubicBezTo>
                      <a:pt x="3770" y="19867"/>
                      <a:pt x="3870" y="19500"/>
                      <a:pt x="4103" y="19199"/>
                    </a:cubicBezTo>
                    <a:cubicBezTo>
                      <a:pt x="4537" y="18499"/>
                      <a:pt x="4470" y="17698"/>
                      <a:pt x="4470" y="17698"/>
                    </a:cubicBezTo>
                    <a:lnTo>
                      <a:pt x="4418" y="17670"/>
                    </a:lnTo>
                    <a:lnTo>
                      <a:pt x="4418" y="17670"/>
                    </a:lnTo>
                    <a:cubicBezTo>
                      <a:pt x="5099" y="16674"/>
                      <a:pt x="7559" y="12982"/>
                      <a:pt x="9240" y="9192"/>
                    </a:cubicBezTo>
                    <a:cubicBezTo>
                      <a:pt x="11175" y="4789"/>
                      <a:pt x="13043" y="486"/>
                      <a:pt x="11108" y="19"/>
                    </a:cubicBezTo>
                    <a:cubicBezTo>
                      <a:pt x="11058" y="7"/>
                      <a:pt x="11008" y="0"/>
                      <a:pt x="109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2572;p70">
                <a:extLst>
                  <a:ext uri="{FF2B5EF4-FFF2-40B4-BE49-F238E27FC236}">
                    <a16:creationId xmlns:a16="http://schemas.microsoft.com/office/drawing/2014/main" id="{284D04E0-491E-0C55-01DE-426209160160}"/>
                  </a:ext>
                </a:extLst>
              </p:cNvPr>
              <p:cNvSpPr/>
              <p:nvPr/>
            </p:nvSpPr>
            <p:spPr>
              <a:xfrm>
                <a:off x="4304725" y="3232138"/>
                <a:ext cx="95925" cy="94225"/>
              </a:xfrm>
              <a:custGeom>
                <a:avLst/>
                <a:gdLst/>
                <a:ahLst/>
                <a:cxnLst/>
                <a:rect l="l" t="t" r="r" b="b"/>
                <a:pathLst>
                  <a:path w="3837" h="3769" extrusionOk="0">
                    <a:moveTo>
                      <a:pt x="2502" y="1"/>
                    </a:moveTo>
                    <a:lnTo>
                      <a:pt x="0" y="2669"/>
                    </a:lnTo>
                    <a:cubicBezTo>
                      <a:pt x="0" y="2669"/>
                      <a:pt x="1635" y="2970"/>
                      <a:pt x="1901" y="3670"/>
                    </a:cubicBezTo>
                    <a:cubicBezTo>
                      <a:pt x="1923" y="3738"/>
                      <a:pt x="1957" y="3769"/>
                      <a:pt x="2001" y="3769"/>
                    </a:cubicBezTo>
                    <a:cubicBezTo>
                      <a:pt x="2435" y="3769"/>
                      <a:pt x="3836" y="801"/>
                      <a:pt x="3836" y="801"/>
                    </a:cubicBezTo>
                    <a:lnTo>
                      <a:pt x="2502" y="1"/>
                    </a:lnTo>
                    <a:close/>
                  </a:path>
                </a:pathLst>
              </a:custGeom>
              <a:solidFill>
                <a:srgbClr val="F2B3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2573;p70">
                <a:extLst>
                  <a:ext uri="{FF2B5EF4-FFF2-40B4-BE49-F238E27FC236}">
                    <a16:creationId xmlns:a16="http://schemas.microsoft.com/office/drawing/2014/main" id="{74E89E7F-C262-0A65-1C3A-FF8C3B2D1BEC}"/>
                  </a:ext>
                </a:extLst>
              </p:cNvPr>
              <p:cNvSpPr/>
              <p:nvPr/>
            </p:nvSpPr>
            <p:spPr>
              <a:xfrm>
                <a:off x="4299700" y="3206738"/>
                <a:ext cx="40900" cy="58800"/>
              </a:xfrm>
              <a:custGeom>
                <a:avLst/>
                <a:gdLst/>
                <a:ahLst/>
                <a:cxnLst/>
                <a:rect l="l" t="t" r="r" b="b"/>
                <a:pathLst>
                  <a:path w="1636" h="2352" extrusionOk="0">
                    <a:moveTo>
                      <a:pt x="913" y="0"/>
                    </a:moveTo>
                    <a:cubicBezTo>
                      <a:pt x="800" y="0"/>
                      <a:pt x="674" y="26"/>
                      <a:pt x="535" y="83"/>
                    </a:cubicBezTo>
                    <a:cubicBezTo>
                      <a:pt x="201" y="250"/>
                      <a:pt x="301" y="350"/>
                      <a:pt x="301" y="983"/>
                    </a:cubicBezTo>
                    <a:cubicBezTo>
                      <a:pt x="301" y="1617"/>
                      <a:pt x="1" y="2351"/>
                      <a:pt x="368" y="2351"/>
                    </a:cubicBezTo>
                    <a:cubicBezTo>
                      <a:pt x="768" y="2351"/>
                      <a:pt x="1635" y="1617"/>
                      <a:pt x="1635" y="983"/>
                    </a:cubicBezTo>
                    <a:cubicBezTo>
                      <a:pt x="1635" y="470"/>
                      <a:pt x="1395" y="0"/>
                      <a:pt x="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2574;p70">
                <a:extLst>
                  <a:ext uri="{FF2B5EF4-FFF2-40B4-BE49-F238E27FC236}">
                    <a16:creationId xmlns:a16="http://schemas.microsoft.com/office/drawing/2014/main" id="{DA9CB773-7784-BC6E-BD5F-D118CA272B05}"/>
                  </a:ext>
                </a:extLst>
              </p:cNvPr>
              <p:cNvSpPr/>
              <p:nvPr/>
            </p:nvSpPr>
            <p:spPr>
              <a:xfrm>
                <a:off x="4308050" y="3252163"/>
                <a:ext cx="15025" cy="14200"/>
              </a:xfrm>
              <a:custGeom>
                <a:avLst/>
                <a:gdLst/>
                <a:ahLst/>
                <a:cxnLst/>
                <a:rect l="l" t="t" r="r" b="b"/>
                <a:pathLst>
                  <a:path w="601" h="568" extrusionOk="0">
                    <a:moveTo>
                      <a:pt x="301" y="0"/>
                    </a:moveTo>
                    <a:cubicBezTo>
                      <a:pt x="134" y="0"/>
                      <a:pt x="1" y="134"/>
                      <a:pt x="1" y="301"/>
                    </a:cubicBezTo>
                    <a:cubicBezTo>
                      <a:pt x="1" y="467"/>
                      <a:pt x="134" y="567"/>
                      <a:pt x="301" y="567"/>
                    </a:cubicBezTo>
                    <a:cubicBezTo>
                      <a:pt x="468" y="567"/>
                      <a:pt x="601" y="467"/>
                      <a:pt x="601" y="301"/>
                    </a:cubicBezTo>
                    <a:cubicBezTo>
                      <a:pt x="601" y="134"/>
                      <a:pt x="468" y="0"/>
                      <a:pt x="3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2575;p70">
                <a:extLst>
                  <a:ext uri="{FF2B5EF4-FFF2-40B4-BE49-F238E27FC236}">
                    <a16:creationId xmlns:a16="http://schemas.microsoft.com/office/drawing/2014/main" id="{1C2396EE-2587-6332-1DF7-61747AACB303}"/>
                  </a:ext>
                </a:extLst>
              </p:cNvPr>
              <p:cNvSpPr/>
              <p:nvPr/>
            </p:nvSpPr>
            <p:spPr>
              <a:xfrm>
                <a:off x="4383950" y="3311363"/>
                <a:ext cx="155950" cy="129300"/>
              </a:xfrm>
              <a:custGeom>
                <a:avLst/>
                <a:gdLst/>
                <a:ahLst/>
                <a:cxnLst/>
                <a:rect l="l" t="t" r="r" b="b"/>
                <a:pathLst>
                  <a:path w="6238" h="5172" fill="none" extrusionOk="0">
                    <a:moveTo>
                      <a:pt x="6238" y="5171"/>
                    </a:moveTo>
                    <a:cubicBezTo>
                      <a:pt x="6238" y="5171"/>
                      <a:pt x="4336" y="3003"/>
                      <a:pt x="3069" y="1569"/>
                    </a:cubicBezTo>
                    <a:cubicBezTo>
                      <a:pt x="1735" y="101"/>
                      <a:pt x="0" y="1"/>
                      <a:pt x="0" y="1"/>
                    </a:cubicBezTo>
                  </a:path>
                </a:pathLst>
              </a:custGeom>
              <a:solidFill>
                <a:schemeClr val="dk2"/>
              </a:solidFill>
              <a:ln w="20850" cap="flat" cmpd="sng">
                <a:solidFill>
                  <a:schemeClr val="dk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2576;p70">
                <a:extLst>
                  <a:ext uri="{FF2B5EF4-FFF2-40B4-BE49-F238E27FC236}">
                    <a16:creationId xmlns:a16="http://schemas.microsoft.com/office/drawing/2014/main" id="{93F3C809-1192-9052-F44D-81DA01F42402}"/>
                  </a:ext>
                </a:extLst>
              </p:cNvPr>
              <p:cNvSpPr/>
              <p:nvPr/>
            </p:nvSpPr>
            <p:spPr>
              <a:xfrm>
                <a:off x="4423125" y="3393088"/>
                <a:ext cx="339450" cy="225350"/>
              </a:xfrm>
              <a:custGeom>
                <a:avLst/>
                <a:gdLst/>
                <a:ahLst/>
                <a:cxnLst/>
                <a:rect l="l" t="t" r="r" b="b"/>
                <a:pathLst>
                  <a:path w="13578" h="9014" extrusionOk="0">
                    <a:moveTo>
                      <a:pt x="8540" y="1"/>
                    </a:moveTo>
                    <a:cubicBezTo>
                      <a:pt x="6672" y="1468"/>
                      <a:pt x="1" y="3170"/>
                      <a:pt x="1" y="3170"/>
                    </a:cubicBezTo>
                    <a:cubicBezTo>
                      <a:pt x="1" y="3170"/>
                      <a:pt x="3503" y="8840"/>
                      <a:pt x="5571" y="9007"/>
                    </a:cubicBezTo>
                    <a:cubicBezTo>
                      <a:pt x="5640" y="9011"/>
                      <a:pt x="5713" y="9014"/>
                      <a:pt x="5789" y="9014"/>
                    </a:cubicBezTo>
                    <a:cubicBezTo>
                      <a:pt x="8079" y="9014"/>
                      <a:pt x="13577" y="7139"/>
                      <a:pt x="13577" y="7139"/>
                    </a:cubicBezTo>
                    <a:cubicBezTo>
                      <a:pt x="13577" y="5505"/>
                      <a:pt x="8540" y="1"/>
                      <a:pt x="8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2577;p70">
                <a:extLst>
                  <a:ext uri="{FF2B5EF4-FFF2-40B4-BE49-F238E27FC236}">
                    <a16:creationId xmlns:a16="http://schemas.microsoft.com/office/drawing/2014/main" id="{3404724F-85C9-AC3F-695D-C5B3390090BD}"/>
                  </a:ext>
                </a:extLst>
              </p:cNvPr>
              <p:cNvSpPr/>
              <p:nvPr/>
            </p:nvSpPr>
            <p:spPr>
              <a:xfrm>
                <a:off x="4481500" y="3549888"/>
                <a:ext cx="352775" cy="248525"/>
              </a:xfrm>
              <a:custGeom>
                <a:avLst/>
                <a:gdLst/>
                <a:ahLst/>
                <a:cxnLst/>
                <a:rect l="l" t="t" r="r" b="b"/>
                <a:pathLst>
                  <a:path w="14111" h="9941" extrusionOk="0">
                    <a:moveTo>
                      <a:pt x="10201" y="1"/>
                    </a:moveTo>
                    <a:cubicBezTo>
                      <a:pt x="7954" y="1"/>
                      <a:pt x="2703" y="2101"/>
                      <a:pt x="2703" y="2101"/>
                    </a:cubicBezTo>
                    <a:lnTo>
                      <a:pt x="1" y="6605"/>
                    </a:lnTo>
                    <a:lnTo>
                      <a:pt x="5838" y="9940"/>
                    </a:lnTo>
                    <a:cubicBezTo>
                      <a:pt x="5838" y="9940"/>
                      <a:pt x="14111" y="2735"/>
                      <a:pt x="11042" y="200"/>
                    </a:cubicBezTo>
                    <a:cubicBezTo>
                      <a:pt x="10874" y="60"/>
                      <a:pt x="10580" y="1"/>
                      <a:pt x="10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2578;p70">
                <a:extLst>
                  <a:ext uri="{FF2B5EF4-FFF2-40B4-BE49-F238E27FC236}">
                    <a16:creationId xmlns:a16="http://schemas.microsoft.com/office/drawing/2014/main" id="{C76DEDD4-6C36-7204-C602-B5EAB6A90992}"/>
                  </a:ext>
                </a:extLst>
              </p:cNvPr>
              <p:cNvSpPr/>
              <p:nvPr/>
            </p:nvSpPr>
            <p:spPr>
              <a:xfrm>
                <a:off x="4244675" y="3122513"/>
                <a:ext cx="187650" cy="352275"/>
              </a:xfrm>
              <a:custGeom>
                <a:avLst/>
                <a:gdLst/>
                <a:ahLst/>
                <a:cxnLst/>
                <a:rect l="l" t="t" r="r" b="b"/>
                <a:pathLst>
                  <a:path w="7506" h="14091" extrusionOk="0">
                    <a:moveTo>
                      <a:pt x="2933" y="1"/>
                    </a:moveTo>
                    <a:cubicBezTo>
                      <a:pt x="2083" y="1"/>
                      <a:pt x="1107" y="293"/>
                      <a:pt x="0" y="1017"/>
                    </a:cubicBezTo>
                    <a:cubicBezTo>
                      <a:pt x="0" y="1017"/>
                      <a:pt x="1301" y="3785"/>
                      <a:pt x="2702" y="4886"/>
                    </a:cubicBezTo>
                    <a:cubicBezTo>
                      <a:pt x="4137" y="6020"/>
                      <a:pt x="2636" y="5520"/>
                      <a:pt x="2402" y="7054"/>
                    </a:cubicBezTo>
                    <a:cubicBezTo>
                      <a:pt x="2235" y="8622"/>
                      <a:pt x="3069" y="8856"/>
                      <a:pt x="3069" y="8856"/>
                    </a:cubicBezTo>
                    <a:cubicBezTo>
                      <a:pt x="3069" y="8856"/>
                      <a:pt x="1735" y="9389"/>
                      <a:pt x="1835" y="10657"/>
                    </a:cubicBezTo>
                    <a:cubicBezTo>
                      <a:pt x="1888" y="11629"/>
                      <a:pt x="2291" y="11732"/>
                      <a:pt x="2461" y="11732"/>
                    </a:cubicBezTo>
                    <a:cubicBezTo>
                      <a:pt x="2507" y="11732"/>
                      <a:pt x="2536" y="11724"/>
                      <a:pt x="2536" y="11724"/>
                    </a:cubicBezTo>
                    <a:lnTo>
                      <a:pt x="2536" y="11724"/>
                    </a:lnTo>
                    <a:cubicBezTo>
                      <a:pt x="2535" y="11724"/>
                      <a:pt x="1702" y="13726"/>
                      <a:pt x="2302" y="14059"/>
                    </a:cubicBezTo>
                    <a:cubicBezTo>
                      <a:pt x="2338" y="14081"/>
                      <a:pt x="2380" y="14091"/>
                      <a:pt x="2427" y="14091"/>
                    </a:cubicBezTo>
                    <a:cubicBezTo>
                      <a:pt x="3109" y="14091"/>
                      <a:pt x="4804" y="11929"/>
                      <a:pt x="4804" y="11024"/>
                    </a:cubicBezTo>
                    <a:lnTo>
                      <a:pt x="4804" y="10090"/>
                    </a:lnTo>
                    <a:cubicBezTo>
                      <a:pt x="4804" y="10090"/>
                      <a:pt x="6705" y="9189"/>
                      <a:pt x="6338" y="8055"/>
                    </a:cubicBezTo>
                    <a:lnTo>
                      <a:pt x="5971" y="6921"/>
                    </a:lnTo>
                    <a:cubicBezTo>
                      <a:pt x="5971" y="6921"/>
                      <a:pt x="7506" y="6087"/>
                      <a:pt x="7506" y="4920"/>
                    </a:cubicBezTo>
                    <a:cubicBezTo>
                      <a:pt x="7506" y="4000"/>
                      <a:pt x="6079" y="1"/>
                      <a:pt x="2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3" name="Google Shape;2579;p70">
            <a:extLst>
              <a:ext uri="{FF2B5EF4-FFF2-40B4-BE49-F238E27FC236}">
                <a16:creationId xmlns:a16="http://schemas.microsoft.com/office/drawing/2014/main" id="{6FD412CB-CC08-C65F-6BA0-24E252E1118B}"/>
              </a:ext>
            </a:extLst>
          </p:cNvPr>
          <p:cNvGrpSpPr/>
          <p:nvPr/>
        </p:nvGrpSpPr>
        <p:grpSpPr>
          <a:xfrm>
            <a:off x="2172040" y="1449464"/>
            <a:ext cx="1277607" cy="1493238"/>
            <a:chOff x="6704325" y="3004388"/>
            <a:chExt cx="1277607" cy="1493238"/>
          </a:xfrm>
        </p:grpSpPr>
        <p:sp>
          <p:nvSpPr>
            <p:cNvPr id="1114" name="Google Shape;2580;p70">
              <a:extLst>
                <a:ext uri="{FF2B5EF4-FFF2-40B4-BE49-F238E27FC236}">
                  <a16:creationId xmlns:a16="http://schemas.microsoft.com/office/drawing/2014/main" id="{E4EEFF1C-A0A4-5FDA-4E85-0B40AC50D102}"/>
                </a:ext>
              </a:extLst>
            </p:cNvPr>
            <p:cNvSpPr/>
            <p:nvPr/>
          </p:nvSpPr>
          <p:spPr>
            <a:xfrm>
              <a:off x="6704325" y="4453175"/>
              <a:ext cx="496557" cy="44450"/>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2581;p70">
              <a:extLst>
                <a:ext uri="{FF2B5EF4-FFF2-40B4-BE49-F238E27FC236}">
                  <a16:creationId xmlns:a16="http://schemas.microsoft.com/office/drawing/2014/main" id="{54B28890-BF7A-5D1D-7FC5-1CA386BEF136}"/>
                </a:ext>
              </a:extLst>
            </p:cNvPr>
            <p:cNvSpPr/>
            <p:nvPr/>
          </p:nvSpPr>
          <p:spPr>
            <a:xfrm>
              <a:off x="7485375" y="4453175"/>
              <a:ext cx="496557" cy="44450"/>
            </a:xfrm>
            <a:custGeom>
              <a:avLst/>
              <a:gdLst/>
              <a:ahLst/>
              <a:cxnLst/>
              <a:rect l="l" t="t" r="r" b="b"/>
              <a:pathLst>
                <a:path w="14439" h="1065" extrusionOk="0">
                  <a:moveTo>
                    <a:pt x="7234" y="1"/>
                  </a:moveTo>
                  <a:cubicBezTo>
                    <a:pt x="3222" y="1"/>
                    <a:pt x="0" y="244"/>
                    <a:pt x="0" y="548"/>
                  </a:cubicBezTo>
                  <a:cubicBezTo>
                    <a:pt x="0" y="852"/>
                    <a:pt x="3222" y="1064"/>
                    <a:pt x="7234" y="1064"/>
                  </a:cubicBezTo>
                  <a:cubicBezTo>
                    <a:pt x="11216" y="1064"/>
                    <a:pt x="14438" y="852"/>
                    <a:pt x="14438" y="548"/>
                  </a:cubicBezTo>
                  <a:cubicBezTo>
                    <a:pt x="14438" y="244"/>
                    <a:pt x="11186" y="1"/>
                    <a:pt x="72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 name="Google Shape;2582;p70">
              <a:extLst>
                <a:ext uri="{FF2B5EF4-FFF2-40B4-BE49-F238E27FC236}">
                  <a16:creationId xmlns:a16="http://schemas.microsoft.com/office/drawing/2014/main" id="{9FE00B98-E2C4-D217-19B9-FF4CCC8E724E}"/>
                </a:ext>
              </a:extLst>
            </p:cNvPr>
            <p:cNvGrpSpPr/>
            <p:nvPr/>
          </p:nvGrpSpPr>
          <p:grpSpPr>
            <a:xfrm>
              <a:off x="6704325" y="3004388"/>
              <a:ext cx="1277600" cy="1470625"/>
              <a:chOff x="6704325" y="3004388"/>
              <a:chExt cx="1277600" cy="1470625"/>
            </a:xfrm>
          </p:grpSpPr>
          <p:sp>
            <p:nvSpPr>
              <p:cNvPr id="1117" name="Google Shape;2583;p70">
                <a:extLst>
                  <a:ext uri="{FF2B5EF4-FFF2-40B4-BE49-F238E27FC236}">
                    <a16:creationId xmlns:a16="http://schemas.microsoft.com/office/drawing/2014/main" id="{8B9CC89D-25C8-ED88-A30E-54188E4F9963}"/>
                  </a:ext>
                </a:extLst>
              </p:cNvPr>
              <p:cNvSpPr/>
              <p:nvPr/>
            </p:nvSpPr>
            <p:spPr>
              <a:xfrm>
                <a:off x="7329775" y="3136538"/>
                <a:ext cx="77575" cy="45900"/>
              </a:xfrm>
              <a:custGeom>
                <a:avLst/>
                <a:gdLst/>
                <a:ahLst/>
                <a:cxnLst/>
                <a:rect l="l" t="t" r="r" b="b"/>
                <a:pathLst>
                  <a:path w="3103" h="1836" extrusionOk="0">
                    <a:moveTo>
                      <a:pt x="1268" y="1"/>
                    </a:moveTo>
                    <a:cubicBezTo>
                      <a:pt x="1268" y="1"/>
                      <a:pt x="0" y="1835"/>
                      <a:pt x="401" y="1835"/>
                    </a:cubicBezTo>
                    <a:cubicBezTo>
                      <a:pt x="768" y="1835"/>
                      <a:pt x="2335" y="1768"/>
                      <a:pt x="2636" y="1268"/>
                    </a:cubicBezTo>
                    <a:cubicBezTo>
                      <a:pt x="2936" y="768"/>
                      <a:pt x="3103" y="334"/>
                      <a:pt x="3103" y="334"/>
                    </a:cubicBezTo>
                    <a:lnTo>
                      <a:pt x="12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2584;p70">
                <a:extLst>
                  <a:ext uri="{FF2B5EF4-FFF2-40B4-BE49-F238E27FC236}">
                    <a16:creationId xmlns:a16="http://schemas.microsoft.com/office/drawing/2014/main" id="{FF7CD113-A1A0-9462-B8C5-24E5E7E91917}"/>
                  </a:ext>
                </a:extLst>
              </p:cNvPr>
              <p:cNvSpPr/>
              <p:nvPr/>
            </p:nvSpPr>
            <p:spPr>
              <a:xfrm>
                <a:off x="6952825" y="3590863"/>
                <a:ext cx="137625" cy="107775"/>
              </a:xfrm>
              <a:custGeom>
                <a:avLst/>
                <a:gdLst/>
                <a:ahLst/>
                <a:cxnLst/>
                <a:rect l="l" t="t" r="r" b="b"/>
                <a:pathLst>
                  <a:path w="5505" h="4311" extrusionOk="0">
                    <a:moveTo>
                      <a:pt x="412" y="1"/>
                    </a:moveTo>
                    <a:cubicBezTo>
                      <a:pt x="386" y="1"/>
                      <a:pt x="360" y="3"/>
                      <a:pt x="335" y="7"/>
                    </a:cubicBezTo>
                    <a:cubicBezTo>
                      <a:pt x="101" y="41"/>
                      <a:pt x="1" y="307"/>
                      <a:pt x="34" y="508"/>
                    </a:cubicBezTo>
                    <a:cubicBezTo>
                      <a:pt x="34" y="541"/>
                      <a:pt x="1068" y="4177"/>
                      <a:pt x="5071" y="4310"/>
                    </a:cubicBezTo>
                    <a:cubicBezTo>
                      <a:pt x="5305" y="4310"/>
                      <a:pt x="5505" y="4143"/>
                      <a:pt x="5505" y="3877"/>
                    </a:cubicBezTo>
                    <a:cubicBezTo>
                      <a:pt x="5505" y="3676"/>
                      <a:pt x="5338" y="3476"/>
                      <a:pt x="5071" y="3476"/>
                    </a:cubicBezTo>
                    <a:cubicBezTo>
                      <a:pt x="1736" y="3376"/>
                      <a:pt x="868" y="407"/>
                      <a:pt x="835" y="307"/>
                    </a:cubicBezTo>
                    <a:cubicBezTo>
                      <a:pt x="806" y="103"/>
                      <a:pt x="598" y="1"/>
                      <a:pt x="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2585;p70">
                <a:extLst>
                  <a:ext uri="{FF2B5EF4-FFF2-40B4-BE49-F238E27FC236}">
                    <a16:creationId xmlns:a16="http://schemas.microsoft.com/office/drawing/2014/main" id="{4FE192F6-D054-DBD0-5C1E-1057D1B4E20D}"/>
                  </a:ext>
                </a:extLst>
              </p:cNvPr>
              <p:cNvSpPr/>
              <p:nvPr/>
            </p:nvSpPr>
            <p:spPr>
              <a:xfrm>
                <a:off x="6973675" y="3611888"/>
                <a:ext cx="107600" cy="85575"/>
              </a:xfrm>
              <a:custGeom>
                <a:avLst/>
                <a:gdLst/>
                <a:ahLst/>
                <a:cxnLst/>
                <a:rect l="l" t="t" r="r" b="b"/>
                <a:pathLst>
                  <a:path w="4304" h="3423" extrusionOk="0">
                    <a:moveTo>
                      <a:pt x="2136" y="0"/>
                    </a:moveTo>
                    <a:cubicBezTo>
                      <a:pt x="2136" y="0"/>
                      <a:pt x="1" y="2035"/>
                      <a:pt x="134" y="3002"/>
                    </a:cubicBezTo>
                    <a:cubicBezTo>
                      <a:pt x="154" y="3317"/>
                      <a:pt x="856" y="3423"/>
                      <a:pt x="1594" y="3423"/>
                    </a:cubicBezTo>
                    <a:cubicBezTo>
                      <a:pt x="2109" y="3423"/>
                      <a:pt x="2641" y="3371"/>
                      <a:pt x="2970" y="3302"/>
                    </a:cubicBezTo>
                    <a:cubicBezTo>
                      <a:pt x="3537" y="3169"/>
                      <a:pt x="3670" y="2802"/>
                      <a:pt x="3870" y="2535"/>
                    </a:cubicBezTo>
                    <a:cubicBezTo>
                      <a:pt x="4304" y="1935"/>
                      <a:pt x="4237" y="1134"/>
                      <a:pt x="4237" y="1134"/>
                    </a:cubicBezTo>
                    <a:lnTo>
                      <a:pt x="2903" y="367"/>
                    </a:lnTo>
                    <a:lnTo>
                      <a:pt x="213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2586;p70">
                <a:extLst>
                  <a:ext uri="{FF2B5EF4-FFF2-40B4-BE49-F238E27FC236}">
                    <a16:creationId xmlns:a16="http://schemas.microsoft.com/office/drawing/2014/main" id="{A6AC7F2A-0FEE-F0D5-EBE6-28BDCBFFB296}"/>
                  </a:ext>
                </a:extLst>
              </p:cNvPr>
              <p:cNvSpPr/>
              <p:nvPr/>
            </p:nvSpPr>
            <p:spPr>
              <a:xfrm>
                <a:off x="7283900" y="3696113"/>
                <a:ext cx="390300" cy="597950"/>
              </a:xfrm>
              <a:custGeom>
                <a:avLst/>
                <a:gdLst/>
                <a:ahLst/>
                <a:cxnLst/>
                <a:rect l="l" t="t" r="r" b="b"/>
                <a:pathLst>
                  <a:path w="15612" h="23918" extrusionOk="0">
                    <a:moveTo>
                      <a:pt x="8140" y="0"/>
                    </a:moveTo>
                    <a:cubicBezTo>
                      <a:pt x="8140" y="0"/>
                      <a:pt x="6105" y="4437"/>
                      <a:pt x="4604" y="8473"/>
                    </a:cubicBezTo>
                    <a:cubicBezTo>
                      <a:pt x="3103" y="12509"/>
                      <a:pt x="1" y="23517"/>
                      <a:pt x="1" y="23517"/>
                    </a:cubicBezTo>
                    <a:lnTo>
                      <a:pt x="3503" y="23917"/>
                    </a:lnTo>
                    <a:cubicBezTo>
                      <a:pt x="3503" y="23917"/>
                      <a:pt x="6672" y="13743"/>
                      <a:pt x="8574" y="10107"/>
                    </a:cubicBezTo>
                    <a:cubicBezTo>
                      <a:pt x="10442" y="6505"/>
                      <a:pt x="15612" y="3136"/>
                      <a:pt x="15612" y="3136"/>
                    </a:cubicBezTo>
                    <a:lnTo>
                      <a:pt x="81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2587;p70">
                <a:extLst>
                  <a:ext uri="{FF2B5EF4-FFF2-40B4-BE49-F238E27FC236}">
                    <a16:creationId xmlns:a16="http://schemas.microsoft.com/office/drawing/2014/main" id="{9518BF62-6FE2-37F4-154F-6867652E67B6}"/>
                  </a:ext>
                </a:extLst>
              </p:cNvPr>
              <p:cNvSpPr/>
              <p:nvPr/>
            </p:nvSpPr>
            <p:spPr>
              <a:xfrm>
                <a:off x="7157150" y="4265688"/>
                <a:ext cx="241875" cy="111175"/>
              </a:xfrm>
              <a:custGeom>
                <a:avLst/>
                <a:gdLst/>
                <a:ahLst/>
                <a:cxnLst/>
                <a:rect l="l" t="t" r="r" b="b"/>
                <a:pathLst>
                  <a:path w="9675" h="4447" extrusionOk="0">
                    <a:moveTo>
                      <a:pt x="6705" y="0"/>
                    </a:moveTo>
                    <a:cubicBezTo>
                      <a:pt x="6705" y="0"/>
                      <a:pt x="5381" y="757"/>
                      <a:pt x="3907" y="757"/>
                    </a:cubicBezTo>
                    <a:cubicBezTo>
                      <a:pt x="3630" y="757"/>
                      <a:pt x="3348" y="731"/>
                      <a:pt x="3069" y="667"/>
                    </a:cubicBezTo>
                    <a:cubicBezTo>
                      <a:pt x="2667" y="565"/>
                      <a:pt x="2313" y="523"/>
                      <a:pt x="2002" y="523"/>
                    </a:cubicBezTo>
                    <a:cubicBezTo>
                      <a:pt x="483" y="523"/>
                      <a:pt x="0" y="1535"/>
                      <a:pt x="0" y="1535"/>
                    </a:cubicBezTo>
                    <a:cubicBezTo>
                      <a:pt x="0" y="1535"/>
                      <a:pt x="968" y="2302"/>
                      <a:pt x="3003" y="2836"/>
                    </a:cubicBezTo>
                    <a:cubicBezTo>
                      <a:pt x="4570" y="3236"/>
                      <a:pt x="6138" y="4003"/>
                      <a:pt x="7472" y="4370"/>
                    </a:cubicBezTo>
                    <a:cubicBezTo>
                      <a:pt x="7677" y="4424"/>
                      <a:pt x="7861" y="4446"/>
                      <a:pt x="8025" y="4446"/>
                    </a:cubicBezTo>
                    <a:cubicBezTo>
                      <a:pt x="8879" y="4446"/>
                      <a:pt x="9207" y="3836"/>
                      <a:pt x="9207" y="3836"/>
                    </a:cubicBezTo>
                    <a:cubicBezTo>
                      <a:pt x="9207" y="3836"/>
                      <a:pt x="9674" y="1001"/>
                      <a:pt x="9074" y="534"/>
                    </a:cubicBezTo>
                    <a:cubicBezTo>
                      <a:pt x="9041" y="510"/>
                      <a:pt x="9009" y="499"/>
                      <a:pt x="8977" y="499"/>
                    </a:cubicBezTo>
                    <a:cubicBezTo>
                      <a:pt x="8751" y="499"/>
                      <a:pt x="8505" y="1005"/>
                      <a:pt x="8104" y="1005"/>
                    </a:cubicBezTo>
                    <a:cubicBezTo>
                      <a:pt x="8083" y="1005"/>
                      <a:pt x="8061" y="1004"/>
                      <a:pt x="8040" y="1001"/>
                    </a:cubicBezTo>
                    <a:cubicBezTo>
                      <a:pt x="7506" y="901"/>
                      <a:pt x="6705" y="0"/>
                      <a:pt x="670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2588;p70">
                <a:extLst>
                  <a:ext uri="{FF2B5EF4-FFF2-40B4-BE49-F238E27FC236}">
                    <a16:creationId xmlns:a16="http://schemas.microsoft.com/office/drawing/2014/main" id="{F3E697C2-B56F-1EC3-D8F7-CA128CEB22C8}"/>
                  </a:ext>
                </a:extLst>
              </p:cNvPr>
              <p:cNvSpPr/>
              <p:nvPr/>
            </p:nvSpPr>
            <p:spPr>
              <a:xfrm>
                <a:off x="6704325" y="3964638"/>
                <a:ext cx="511225" cy="510375"/>
              </a:xfrm>
              <a:custGeom>
                <a:avLst/>
                <a:gdLst/>
                <a:ahLst/>
                <a:cxnLst/>
                <a:rect l="l" t="t" r="r" b="b"/>
                <a:pathLst>
                  <a:path w="20449" h="20415" extrusionOk="0">
                    <a:moveTo>
                      <a:pt x="10241" y="934"/>
                    </a:moveTo>
                    <a:cubicBezTo>
                      <a:pt x="15311" y="934"/>
                      <a:pt x="19481" y="5104"/>
                      <a:pt x="19481" y="10208"/>
                    </a:cubicBezTo>
                    <a:cubicBezTo>
                      <a:pt x="19481" y="15278"/>
                      <a:pt x="15311" y="19447"/>
                      <a:pt x="10241" y="19447"/>
                    </a:cubicBezTo>
                    <a:cubicBezTo>
                      <a:pt x="5138" y="19447"/>
                      <a:pt x="968" y="15278"/>
                      <a:pt x="968" y="10208"/>
                    </a:cubicBezTo>
                    <a:cubicBezTo>
                      <a:pt x="968" y="5104"/>
                      <a:pt x="5138" y="934"/>
                      <a:pt x="10241" y="934"/>
                    </a:cubicBezTo>
                    <a:close/>
                    <a:moveTo>
                      <a:pt x="10241" y="0"/>
                    </a:moveTo>
                    <a:cubicBezTo>
                      <a:pt x="4604" y="0"/>
                      <a:pt x="1" y="4570"/>
                      <a:pt x="1" y="10208"/>
                    </a:cubicBezTo>
                    <a:cubicBezTo>
                      <a:pt x="1" y="15845"/>
                      <a:pt x="4604" y="20415"/>
                      <a:pt x="10241" y="20415"/>
                    </a:cubicBezTo>
                    <a:cubicBezTo>
                      <a:pt x="15845" y="20415"/>
                      <a:pt x="20448" y="15845"/>
                      <a:pt x="20448" y="10208"/>
                    </a:cubicBezTo>
                    <a:cubicBezTo>
                      <a:pt x="20448" y="4570"/>
                      <a:pt x="15845" y="0"/>
                      <a:pt x="10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2589;p70">
                <a:extLst>
                  <a:ext uri="{FF2B5EF4-FFF2-40B4-BE49-F238E27FC236}">
                    <a16:creationId xmlns:a16="http://schemas.microsoft.com/office/drawing/2014/main" id="{F1B89F00-DA33-E3C2-E7FD-9BEDB9789C2D}"/>
                  </a:ext>
                </a:extLst>
              </p:cNvPr>
              <p:cNvSpPr/>
              <p:nvPr/>
            </p:nvSpPr>
            <p:spPr>
              <a:xfrm>
                <a:off x="6935325" y="4193138"/>
                <a:ext cx="50050" cy="50050"/>
              </a:xfrm>
              <a:custGeom>
                <a:avLst/>
                <a:gdLst/>
                <a:ahLst/>
                <a:cxnLst/>
                <a:rect l="l" t="t" r="r" b="b"/>
                <a:pathLst>
                  <a:path w="2002" h="2002" extrusionOk="0">
                    <a:moveTo>
                      <a:pt x="1001" y="0"/>
                    </a:moveTo>
                    <a:cubicBezTo>
                      <a:pt x="434" y="0"/>
                      <a:pt x="0" y="467"/>
                      <a:pt x="0" y="1001"/>
                    </a:cubicBezTo>
                    <a:cubicBezTo>
                      <a:pt x="0" y="1568"/>
                      <a:pt x="434" y="2002"/>
                      <a:pt x="1001" y="2002"/>
                    </a:cubicBezTo>
                    <a:cubicBezTo>
                      <a:pt x="1535" y="2002"/>
                      <a:pt x="2002" y="1568"/>
                      <a:pt x="2002" y="1001"/>
                    </a:cubicBezTo>
                    <a:cubicBezTo>
                      <a:pt x="2002" y="467"/>
                      <a:pt x="1535" y="0"/>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2590;p70">
                <a:extLst>
                  <a:ext uri="{FF2B5EF4-FFF2-40B4-BE49-F238E27FC236}">
                    <a16:creationId xmlns:a16="http://schemas.microsoft.com/office/drawing/2014/main" id="{3698613D-82D1-9C0B-8B6B-7447868549FB}"/>
                  </a:ext>
                </a:extLst>
              </p:cNvPr>
              <p:cNvSpPr/>
              <p:nvPr/>
            </p:nvSpPr>
            <p:spPr>
              <a:xfrm>
                <a:off x="7470700" y="3964638"/>
                <a:ext cx="511225" cy="510375"/>
              </a:xfrm>
              <a:custGeom>
                <a:avLst/>
                <a:gdLst/>
                <a:ahLst/>
                <a:cxnLst/>
                <a:rect l="l" t="t" r="r" b="b"/>
                <a:pathLst>
                  <a:path w="20449" h="20415" extrusionOk="0">
                    <a:moveTo>
                      <a:pt x="10208" y="934"/>
                    </a:moveTo>
                    <a:cubicBezTo>
                      <a:pt x="15312" y="934"/>
                      <a:pt x="19481" y="5104"/>
                      <a:pt x="19481" y="10208"/>
                    </a:cubicBezTo>
                    <a:cubicBezTo>
                      <a:pt x="19481" y="15278"/>
                      <a:pt x="15312" y="19447"/>
                      <a:pt x="10208" y="19447"/>
                    </a:cubicBezTo>
                    <a:cubicBezTo>
                      <a:pt x="5138" y="19447"/>
                      <a:pt x="968" y="15278"/>
                      <a:pt x="968" y="10208"/>
                    </a:cubicBezTo>
                    <a:cubicBezTo>
                      <a:pt x="968" y="5104"/>
                      <a:pt x="5138" y="934"/>
                      <a:pt x="10208" y="934"/>
                    </a:cubicBezTo>
                    <a:close/>
                    <a:moveTo>
                      <a:pt x="10208" y="0"/>
                    </a:moveTo>
                    <a:cubicBezTo>
                      <a:pt x="4604" y="0"/>
                      <a:pt x="1" y="4570"/>
                      <a:pt x="1" y="10208"/>
                    </a:cubicBezTo>
                    <a:cubicBezTo>
                      <a:pt x="1" y="15845"/>
                      <a:pt x="4604" y="20415"/>
                      <a:pt x="10208" y="20415"/>
                    </a:cubicBezTo>
                    <a:cubicBezTo>
                      <a:pt x="15845" y="20415"/>
                      <a:pt x="20449" y="15845"/>
                      <a:pt x="20449" y="10208"/>
                    </a:cubicBezTo>
                    <a:cubicBezTo>
                      <a:pt x="20449" y="4570"/>
                      <a:pt x="15845" y="0"/>
                      <a:pt x="10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2591;p70">
                <a:extLst>
                  <a:ext uri="{FF2B5EF4-FFF2-40B4-BE49-F238E27FC236}">
                    <a16:creationId xmlns:a16="http://schemas.microsoft.com/office/drawing/2014/main" id="{32115E3D-7C59-B8E3-4AAC-370DBA317009}"/>
                  </a:ext>
                </a:extLst>
              </p:cNvPr>
              <p:cNvSpPr/>
              <p:nvPr/>
            </p:nvSpPr>
            <p:spPr>
              <a:xfrm>
                <a:off x="7700875" y="4193138"/>
                <a:ext cx="50050" cy="50050"/>
              </a:xfrm>
              <a:custGeom>
                <a:avLst/>
                <a:gdLst/>
                <a:ahLst/>
                <a:cxnLst/>
                <a:rect l="l" t="t" r="r" b="b"/>
                <a:pathLst>
                  <a:path w="2002" h="2002" extrusionOk="0">
                    <a:moveTo>
                      <a:pt x="1001" y="0"/>
                    </a:moveTo>
                    <a:cubicBezTo>
                      <a:pt x="467" y="0"/>
                      <a:pt x="0" y="467"/>
                      <a:pt x="0" y="1001"/>
                    </a:cubicBezTo>
                    <a:cubicBezTo>
                      <a:pt x="0" y="1568"/>
                      <a:pt x="467" y="2002"/>
                      <a:pt x="1001" y="2002"/>
                    </a:cubicBezTo>
                    <a:cubicBezTo>
                      <a:pt x="1568" y="2002"/>
                      <a:pt x="2002" y="1568"/>
                      <a:pt x="2002" y="1001"/>
                    </a:cubicBezTo>
                    <a:cubicBezTo>
                      <a:pt x="2002" y="467"/>
                      <a:pt x="1568" y="0"/>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2592;p70">
                <a:extLst>
                  <a:ext uri="{FF2B5EF4-FFF2-40B4-BE49-F238E27FC236}">
                    <a16:creationId xmlns:a16="http://schemas.microsoft.com/office/drawing/2014/main" id="{567546BE-3EB1-E8F4-D490-CDC4F062515F}"/>
                  </a:ext>
                </a:extLst>
              </p:cNvPr>
              <p:cNvSpPr/>
              <p:nvPr/>
            </p:nvSpPr>
            <p:spPr>
              <a:xfrm>
                <a:off x="7032900" y="3832863"/>
                <a:ext cx="554575" cy="41725"/>
              </a:xfrm>
              <a:custGeom>
                <a:avLst/>
                <a:gdLst/>
                <a:ahLst/>
                <a:cxnLst/>
                <a:rect l="l" t="t" r="r" b="b"/>
                <a:pathLst>
                  <a:path w="22183" h="1669" extrusionOk="0">
                    <a:moveTo>
                      <a:pt x="434" y="1"/>
                    </a:moveTo>
                    <a:cubicBezTo>
                      <a:pt x="200" y="1"/>
                      <a:pt x="0" y="168"/>
                      <a:pt x="0" y="434"/>
                    </a:cubicBezTo>
                    <a:cubicBezTo>
                      <a:pt x="0" y="635"/>
                      <a:pt x="167" y="835"/>
                      <a:pt x="434" y="835"/>
                    </a:cubicBezTo>
                    <a:lnTo>
                      <a:pt x="21782" y="1669"/>
                    </a:lnTo>
                    <a:cubicBezTo>
                      <a:pt x="21983" y="1669"/>
                      <a:pt x="22183" y="1502"/>
                      <a:pt x="22183" y="1268"/>
                    </a:cubicBezTo>
                    <a:cubicBezTo>
                      <a:pt x="22183" y="1035"/>
                      <a:pt x="22016" y="835"/>
                      <a:pt x="21782" y="835"/>
                    </a:cubicBezTo>
                    <a:lnTo>
                      <a:pt x="4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2593;p70">
                <a:extLst>
                  <a:ext uri="{FF2B5EF4-FFF2-40B4-BE49-F238E27FC236}">
                    <a16:creationId xmlns:a16="http://schemas.microsoft.com/office/drawing/2014/main" id="{297D3E69-2F10-EE37-7D64-3BD95E4A2187}"/>
                  </a:ext>
                </a:extLst>
              </p:cNvPr>
              <p:cNvSpPr/>
              <p:nvPr/>
            </p:nvSpPr>
            <p:spPr>
              <a:xfrm>
                <a:off x="7273900" y="4198538"/>
                <a:ext cx="72575" cy="177250"/>
              </a:xfrm>
              <a:custGeom>
                <a:avLst/>
                <a:gdLst/>
                <a:ahLst/>
                <a:cxnLst/>
                <a:rect l="l" t="t" r="r" b="b"/>
                <a:pathLst>
                  <a:path w="2903" h="7090" extrusionOk="0">
                    <a:moveTo>
                      <a:pt x="2450" y="0"/>
                    </a:moveTo>
                    <a:cubicBezTo>
                      <a:pt x="2269" y="0"/>
                      <a:pt x="2118" y="125"/>
                      <a:pt x="2035" y="318"/>
                    </a:cubicBezTo>
                    <a:lnTo>
                      <a:pt x="34" y="6556"/>
                    </a:lnTo>
                    <a:cubicBezTo>
                      <a:pt x="0" y="6822"/>
                      <a:pt x="134" y="7023"/>
                      <a:pt x="334" y="7089"/>
                    </a:cubicBezTo>
                    <a:lnTo>
                      <a:pt x="467" y="7089"/>
                    </a:lnTo>
                    <a:cubicBezTo>
                      <a:pt x="634" y="7089"/>
                      <a:pt x="801" y="7023"/>
                      <a:pt x="868" y="6822"/>
                    </a:cubicBezTo>
                    <a:lnTo>
                      <a:pt x="2869" y="551"/>
                    </a:lnTo>
                    <a:cubicBezTo>
                      <a:pt x="2903" y="318"/>
                      <a:pt x="2802" y="84"/>
                      <a:pt x="2569" y="18"/>
                    </a:cubicBezTo>
                    <a:cubicBezTo>
                      <a:pt x="2528" y="6"/>
                      <a:pt x="2489" y="0"/>
                      <a:pt x="2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2594;p70">
                <a:extLst>
                  <a:ext uri="{FF2B5EF4-FFF2-40B4-BE49-F238E27FC236}">
                    <a16:creationId xmlns:a16="http://schemas.microsoft.com/office/drawing/2014/main" id="{9887109C-A3C6-D82E-FF0F-D981911A4F8B}"/>
                  </a:ext>
                </a:extLst>
              </p:cNvPr>
              <p:cNvSpPr/>
              <p:nvPr/>
            </p:nvSpPr>
            <p:spPr>
              <a:xfrm>
                <a:off x="7227200" y="4339988"/>
                <a:ext cx="115100" cy="52375"/>
              </a:xfrm>
              <a:custGeom>
                <a:avLst/>
                <a:gdLst/>
                <a:ahLst/>
                <a:cxnLst/>
                <a:rect l="l" t="t" r="r" b="b"/>
                <a:pathLst>
                  <a:path w="4604" h="2095" extrusionOk="0">
                    <a:moveTo>
                      <a:pt x="542" y="1"/>
                    </a:moveTo>
                    <a:cubicBezTo>
                      <a:pt x="334" y="1"/>
                      <a:pt x="147" y="150"/>
                      <a:pt x="67" y="364"/>
                    </a:cubicBezTo>
                    <a:cubicBezTo>
                      <a:pt x="0" y="597"/>
                      <a:pt x="167" y="898"/>
                      <a:pt x="401" y="964"/>
                    </a:cubicBezTo>
                    <a:lnTo>
                      <a:pt x="3903" y="2065"/>
                    </a:lnTo>
                    <a:cubicBezTo>
                      <a:pt x="3957" y="2085"/>
                      <a:pt x="4010" y="2094"/>
                      <a:pt x="4062" y="2094"/>
                    </a:cubicBezTo>
                    <a:cubicBezTo>
                      <a:pt x="4270" y="2094"/>
                      <a:pt x="4457" y="1945"/>
                      <a:pt x="4537" y="1732"/>
                    </a:cubicBezTo>
                    <a:cubicBezTo>
                      <a:pt x="4604" y="1465"/>
                      <a:pt x="4437" y="1198"/>
                      <a:pt x="4203" y="1098"/>
                    </a:cubicBezTo>
                    <a:lnTo>
                      <a:pt x="701" y="30"/>
                    </a:lnTo>
                    <a:cubicBezTo>
                      <a:pt x="648" y="10"/>
                      <a:pt x="594" y="1"/>
                      <a:pt x="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2595;p70">
                <a:extLst>
                  <a:ext uri="{FF2B5EF4-FFF2-40B4-BE49-F238E27FC236}">
                    <a16:creationId xmlns:a16="http://schemas.microsoft.com/office/drawing/2014/main" id="{BB189B75-AEEC-395D-6714-8911E9D475CF}"/>
                  </a:ext>
                </a:extLst>
              </p:cNvPr>
              <p:cNvSpPr/>
              <p:nvPr/>
            </p:nvSpPr>
            <p:spPr>
              <a:xfrm>
                <a:off x="7260550" y="4128913"/>
                <a:ext cx="170975" cy="170975"/>
              </a:xfrm>
              <a:custGeom>
                <a:avLst/>
                <a:gdLst/>
                <a:ahLst/>
                <a:cxnLst/>
                <a:rect l="l" t="t" r="r" b="b"/>
                <a:pathLst>
                  <a:path w="6839" h="6839" extrusionOk="0">
                    <a:moveTo>
                      <a:pt x="3403" y="1"/>
                    </a:moveTo>
                    <a:cubicBezTo>
                      <a:pt x="1502" y="1"/>
                      <a:pt x="1" y="1535"/>
                      <a:pt x="1" y="3403"/>
                    </a:cubicBezTo>
                    <a:cubicBezTo>
                      <a:pt x="1" y="5304"/>
                      <a:pt x="1502" y="6839"/>
                      <a:pt x="3403" y="6839"/>
                    </a:cubicBezTo>
                    <a:cubicBezTo>
                      <a:pt x="5305" y="6839"/>
                      <a:pt x="6839" y="5304"/>
                      <a:pt x="6839" y="3403"/>
                    </a:cubicBezTo>
                    <a:cubicBezTo>
                      <a:pt x="6839" y="1535"/>
                      <a:pt x="5305" y="1"/>
                      <a:pt x="34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2596;p70">
                <a:extLst>
                  <a:ext uri="{FF2B5EF4-FFF2-40B4-BE49-F238E27FC236}">
                    <a16:creationId xmlns:a16="http://schemas.microsoft.com/office/drawing/2014/main" id="{0B89B22A-8DC6-10FA-EF90-9E1FA9DDAE35}"/>
                  </a:ext>
                </a:extLst>
              </p:cNvPr>
              <p:cNvSpPr/>
              <p:nvPr/>
            </p:nvSpPr>
            <p:spPr>
              <a:xfrm>
                <a:off x="6946175" y="3534788"/>
                <a:ext cx="144275" cy="693400"/>
              </a:xfrm>
              <a:custGeom>
                <a:avLst/>
                <a:gdLst/>
                <a:ahLst/>
                <a:cxnLst/>
                <a:rect l="l" t="t" r="r" b="b"/>
                <a:pathLst>
                  <a:path w="5771" h="27736" extrusionOk="0">
                    <a:moveTo>
                      <a:pt x="1545" y="1"/>
                    </a:moveTo>
                    <a:cubicBezTo>
                      <a:pt x="1378" y="1"/>
                      <a:pt x="1224" y="155"/>
                      <a:pt x="1168" y="382"/>
                    </a:cubicBezTo>
                    <a:cubicBezTo>
                      <a:pt x="1168" y="449"/>
                      <a:pt x="834" y="3218"/>
                      <a:pt x="2335" y="4819"/>
                    </a:cubicBezTo>
                    <a:cubicBezTo>
                      <a:pt x="2969" y="5486"/>
                      <a:pt x="3803" y="5853"/>
                      <a:pt x="4804" y="5919"/>
                    </a:cubicBezTo>
                    <a:lnTo>
                      <a:pt x="67" y="27235"/>
                    </a:lnTo>
                    <a:cubicBezTo>
                      <a:pt x="0" y="27435"/>
                      <a:pt x="167" y="27702"/>
                      <a:pt x="400" y="27735"/>
                    </a:cubicBezTo>
                    <a:lnTo>
                      <a:pt x="467" y="27735"/>
                    </a:lnTo>
                    <a:cubicBezTo>
                      <a:pt x="634" y="27735"/>
                      <a:pt x="834" y="27602"/>
                      <a:pt x="901" y="27402"/>
                    </a:cubicBezTo>
                    <a:lnTo>
                      <a:pt x="5738" y="5619"/>
                    </a:lnTo>
                    <a:cubicBezTo>
                      <a:pt x="5771" y="5519"/>
                      <a:pt x="5738" y="5352"/>
                      <a:pt x="5637" y="5252"/>
                    </a:cubicBezTo>
                    <a:cubicBezTo>
                      <a:pt x="5571" y="5119"/>
                      <a:pt x="5437" y="5086"/>
                      <a:pt x="5304" y="5086"/>
                    </a:cubicBezTo>
                    <a:cubicBezTo>
                      <a:pt x="5248" y="5087"/>
                      <a:pt x="5194" y="5088"/>
                      <a:pt x="5139" y="5088"/>
                    </a:cubicBezTo>
                    <a:cubicBezTo>
                      <a:pt x="4215" y="5088"/>
                      <a:pt x="3473" y="4819"/>
                      <a:pt x="2969" y="4252"/>
                    </a:cubicBezTo>
                    <a:cubicBezTo>
                      <a:pt x="1735" y="2951"/>
                      <a:pt x="2002" y="516"/>
                      <a:pt x="2002" y="449"/>
                    </a:cubicBezTo>
                    <a:cubicBezTo>
                      <a:pt x="2002" y="249"/>
                      <a:pt x="1901" y="49"/>
                      <a:pt x="1635" y="15"/>
                    </a:cubicBezTo>
                    <a:cubicBezTo>
                      <a:pt x="1605" y="5"/>
                      <a:pt x="1575" y="1"/>
                      <a:pt x="15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2597;p70">
                <a:extLst>
                  <a:ext uri="{FF2B5EF4-FFF2-40B4-BE49-F238E27FC236}">
                    <a16:creationId xmlns:a16="http://schemas.microsoft.com/office/drawing/2014/main" id="{8580156B-B104-CA36-6F84-E752B83F93B9}"/>
                  </a:ext>
                </a:extLst>
              </p:cNvPr>
              <p:cNvSpPr/>
              <p:nvPr/>
            </p:nvSpPr>
            <p:spPr>
              <a:xfrm>
                <a:off x="7362300" y="3810038"/>
                <a:ext cx="253525" cy="419800"/>
              </a:xfrm>
              <a:custGeom>
                <a:avLst/>
                <a:gdLst/>
                <a:ahLst/>
                <a:cxnLst/>
                <a:rect l="l" t="t" r="r" b="b"/>
                <a:pathLst>
                  <a:path w="10141" h="16792" extrusionOk="0">
                    <a:moveTo>
                      <a:pt x="9683" y="1"/>
                    </a:moveTo>
                    <a:cubicBezTo>
                      <a:pt x="9539" y="1"/>
                      <a:pt x="9399" y="75"/>
                      <a:pt x="9307" y="213"/>
                    </a:cubicBezTo>
                    <a:lnTo>
                      <a:pt x="100" y="16191"/>
                    </a:lnTo>
                    <a:cubicBezTo>
                      <a:pt x="0" y="16392"/>
                      <a:pt x="34" y="16625"/>
                      <a:pt x="267" y="16758"/>
                    </a:cubicBezTo>
                    <a:cubicBezTo>
                      <a:pt x="334" y="16792"/>
                      <a:pt x="367" y="16792"/>
                      <a:pt x="467" y="16792"/>
                    </a:cubicBezTo>
                    <a:cubicBezTo>
                      <a:pt x="601" y="16792"/>
                      <a:pt x="768" y="16758"/>
                      <a:pt x="834" y="16592"/>
                    </a:cubicBezTo>
                    <a:lnTo>
                      <a:pt x="10041" y="614"/>
                    </a:lnTo>
                    <a:cubicBezTo>
                      <a:pt x="10141" y="413"/>
                      <a:pt x="10108" y="180"/>
                      <a:pt x="9874" y="47"/>
                    </a:cubicBezTo>
                    <a:cubicBezTo>
                      <a:pt x="9812" y="16"/>
                      <a:pt x="9747" y="1"/>
                      <a:pt x="96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2598;p70">
                <a:extLst>
                  <a:ext uri="{FF2B5EF4-FFF2-40B4-BE49-F238E27FC236}">
                    <a16:creationId xmlns:a16="http://schemas.microsoft.com/office/drawing/2014/main" id="{9C4CF679-4DA9-456D-3226-401CA88387CE}"/>
                  </a:ext>
                </a:extLst>
              </p:cNvPr>
              <p:cNvSpPr/>
              <p:nvPr/>
            </p:nvSpPr>
            <p:spPr>
              <a:xfrm>
                <a:off x="7503825" y="3752488"/>
                <a:ext cx="263775" cy="87450"/>
              </a:xfrm>
              <a:custGeom>
                <a:avLst/>
                <a:gdLst/>
                <a:ahLst/>
                <a:cxnLst/>
                <a:rect l="l" t="t" r="r" b="b"/>
                <a:pathLst>
                  <a:path w="10551" h="3498" extrusionOk="0">
                    <a:moveTo>
                      <a:pt x="7648" y="1"/>
                    </a:moveTo>
                    <a:cubicBezTo>
                      <a:pt x="6342" y="1"/>
                      <a:pt x="6239" y="863"/>
                      <a:pt x="4311" y="863"/>
                    </a:cubicBezTo>
                    <a:cubicBezTo>
                      <a:pt x="4167" y="863"/>
                      <a:pt x="4012" y="858"/>
                      <a:pt x="3846" y="847"/>
                    </a:cubicBezTo>
                    <a:cubicBezTo>
                      <a:pt x="2923" y="790"/>
                      <a:pt x="2211" y="736"/>
                      <a:pt x="1669" y="736"/>
                    </a:cubicBezTo>
                    <a:cubicBezTo>
                      <a:pt x="642" y="736"/>
                      <a:pt x="219" y="928"/>
                      <a:pt x="110" y="1648"/>
                    </a:cubicBezTo>
                    <a:cubicBezTo>
                      <a:pt x="1" y="2550"/>
                      <a:pt x="4396" y="3497"/>
                      <a:pt x="6719" y="3497"/>
                    </a:cubicBezTo>
                    <a:cubicBezTo>
                      <a:pt x="7231" y="3497"/>
                      <a:pt x="7642" y="3451"/>
                      <a:pt x="7882" y="3349"/>
                    </a:cubicBezTo>
                    <a:cubicBezTo>
                      <a:pt x="10551" y="2248"/>
                      <a:pt x="10284" y="380"/>
                      <a:pt x="8216" y="47"/>
                    </a:cubicBezTo>
                    <a:cubicBezTo>
                      <a:pt x="8003" y="15"/>
                      <a:pt x="7815" y="1"/>
                      <a:pt x="76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2599;p70">
                <a:extLst>
                  <a:ext uri="{FF2B5EF4-FFF2-40B4-BE49-F238E27FC236}">
                    <a16:creationId xmlns:a16="http://schemas.microsoft.com/office/drawing/2014/main" id="{458B893B-DFFC-9499-7F87-9020E06D6DCE}"/>
                  </a:ext>
                </a:extLst>
              </p:cNvPr>
              <p:cNvSpPr/>
              <p:nvPr/>
            </p:nvSpPr>
            <p:spPr>
              <a:xfrm>
                <a:off x="7027050" y="3853938"/>
                <a:ext cx="710550" cy="377575"/>
              </a:xfrm>
              <a:custGeom>
                <a:avLst/>
                <a:gdLst/>
                <a:ahLst/>
                <a:cxnLst/>
                <a:rect l="l" t="t" r="r" b="b"/>
                <a:pathLst>
                  <a:path w="28422" h="15103" extrusionOk="0">
                    <a:moveTo>
                      <a:pt x="21999" y="1"/>
                    </a:moveTo>
                    <a:cubicBezTo>
                      <a:pt x="21949" y="1"/>
                      <a:pt x="21898" y="9"/>
                      <a:pt x="21850" y="25"/>
                    </a:cubicBezTo>
                    <a:cubicBezTo>
                      <a:pt x="21616" y="125"/>
                      <a:pt x="21549" y="359"/>
                      <a:pt x="21616" y="592"/>
                    </a:cubicBezTo>
                    <a:lnTo>
                      <a:pt x="27387" y="14269"/>
                    </a:lnTo>
                    <a:lnTo>
                      <a:pt x="12877" y="14102"/>
                    </a:lnTo>
                    <a:lnTo>
                      <a:pt x="768" y="1093"/>
                    </a:lnTo>
                    <a:cubicBezTo>
                      <a:pt x="678" y="966"/>
                      <a:pt x="577" y="908"/>
                      <a:pt x="473" y="908"/>
                    </a:cubicBezTo>
                    <a:cubicBezTo>
                      <a:pt x="384" y="908"/>
                      <a:pt x="293" y="949"/>
                      <a:pt x="201" y="1026"/>
                    </a:cubicBezTo>
                    <a:cubicBezTo>
                      <a:pt x="1" y="1193"/>
                      <a:pt x="1" y="1459"/>
                      <a:pt x="168" y="1626"/>
                    </a:cubicBezTo>
                    <a:lnTo>
                      <a:pt x="12376" y="14802"/>
                    </a:lnTo>
                    <a:cubicBezTo>
                      <a:pt x="12443" y="14869"/>
                      <a:pt x="12543" y="14936"/>
                      <a:pt x="12676" y="14936"/>
                    </a:cubicBezTo>
                    <a:lnTo>
                      <a:pt x="28021" y="15103"/>
                    </a:lnTo>
                    <a:cubicBezTo>
                      <a:pt x="28188" y="15103"/>
                      <a:pt x="28288" y="15002"/>
                      <a:pt x="28354" y="14936"/>
                    </a:cubicBezTo>
                    <a:cubicBezTo>
                      <a:pt x="28421" y="14802"/>
                      <a:pt x="28421" y="14636"/>
                      <a:pt x="28388" y="14502"/>
                    </a:cubicBezTo>
                    <a:lnTo>
                      <a:pt x="22383" y="259"/>
                    </a:lnTo>
                    <a:cubicBezTo>
                      <a:pt x="22308" y="82"/>
                      <a:pt x="22155" y="1"/>
                      <a:pt x="219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2600;p70">
                <a:extLst>
                  <a:ext uri="{FF2B5EF4-FFF2-40B4-BE49-F238E27FC236}">
                    <a16:creationId xmlns:a16="http://schemas.microsoft.com/office/drawing/2014/main" id="{FD4EB82C-E7A2-4171-EEBC-A7C067001694}"/>
                  </a:ext>
                </a:extLst>
              </p:cNvPr>
              <p:cNvSpPr/>
              <p:nvPr/>
            </p:nvSpPr>
            <p:spPr>
              <a:xfrm>
                <a:off x="7271400" y="4058863"/>
                <a:ext cx="66725" cy="48400"/>
              </a:xfrm>
              <a:custGeom>
                <a:avLst/>
                <a:gdLst/>
                <a:ahLst/>
                <a:cxnLst/>
                <a:rect l="l" t="t" r="r" b="b"/>
                <a:pathLst>
                  <a:path w="2669" h="1936" extrusionOk="0">
                    <a:moveTo>
                      <a:pt x="2602" y="1"/>
                    </a:moveTo>
                    <a:lnTo>
                      <a:pt x="0" y="301"/>
                    </a:lnTo>
                    <a:lnTo>
                      <a:pt x="234" y="1935"/>
                    </a:lnTo>
                    <a:lnTo>
                      <a:pt x="2669" y="1735"/>
                    </a:lnTo>
                    <a:lnTo>
                      <a:pt x="26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2601;p70">
                <a:extLst>
                  <a:ext uri="{FF2B5EF4-FFF2-40B4-BE49-F238E27FC236}">
                    <a16:creationId xmlns:a16="http://schemas.microsoft.com/office/drawing/2014/main" id="{EA9D0288-1FD1-5479-C886-F273A7AF2131}"/>
                  </a:ext>
                </a:extLst>
              </p:cNvPr>
              <p:cNvSpPr/>
              <p:nvPr/>
            </p:nvSpPr>
            <p:spPr>
              <a:xfrm>
                <a:off x="7133800" y="4069488"/>
                <a:ext cx="235200" cy="117600"/>
              </a:xfrm>
              <a:custGeom>
                <a:avLst/>
                <a:gdLst/>
                <a:ahLst/>
                <a:cxnLst/>
                <a:rect l="l" t="t" r="r" b="b"/>
                <a:pathLst>
                  <a:path w="9408" h="4704" extrusionOk="0">
                    <a:moveTo>
                      <a:pt x="7879" y="1"/>
                    </a:moveTo>
                    <a:cubicBezTo>
                      <a:pt x="7579" y="1"/>
                      <a:pt x="7612" y="718"/>
                      <a:pt x="7172" y="843"/>
                    </a:cubicBezTo>
                    <a:cubicBezTo>
                      <a:pt x="7100" y="866"/>
                      <a:pt x="7018" y="875"/>
                      <a:pt x="6931" y="875"/>
                    </a:cubicBezTo>
                    <a:cubicBezTo>
                      <a:pt x="6370" y="875"/>
                      <a:pt x="5571" y="476"/>
                      <a:pt x="5571" y="476"/>
                    </a:cubicBezTo>
                    <a:cubicBezTo>
                      <a:pt x="5571" y="476"/>
                      <a:pt x="4270" y="2211"/>
                      <a:pt x="2502" y="2544"/>
                    </a:cubicBezTo>
                    <a:cubicBezTo>
                      <a:pt x="101" y="2978"/>
                      <a:pt x="0" y="4579"/>
                      <a:pt x="0" y="4579"/>
                    </a:cubicBezTo>
                    <a:cubicBezTo>
                      <a:pt x="0" y="4579"/>
                      <a:pt x="483" y="4703"/>
                      <a:pt x="1395" y="4703"/>
                    </a:cubicBezTo>
                    <a:cubicBezTo>
                      <a:pt x="1901" y="4703"/>
                      <a:pt x="2540" y="4665"/>
                      <a:pt x="3303" y="4546"/>
                    </a:cubicBezTo>
                    <a:cubicBezTo>
                      <a:pt x="4937" y="4279"/>
                      <a:pt x="6639" y="4346"/>
                      <a:pt x="8006" y="4146"/>
                    </a:cubicBezTo>
                    <a:cubicBezTo>
                      <a:pt x="9307" y="3912"/>
                      <a:pt x="9407" y="2978"/>
                      <a:pt x="9407" y="2978"/>
                    </a:cubicBezTo>
                    <a:cubicBezTo>
                      <a:pt x="9407" y="2978"/>
                      <a:pt x="8673" y="176"/>
                      <a:pt x="7939" y="9"/>
                    </a:cubicBezTo>
                    <a:cubicBezTo>
                      <a:pt x="7918" y="3"/>
                      <a:pt x="7898" y="1"/>
                      <a:pt x="78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2602;p70">
                <a:extLst>
                  <a:ext uri="{FF2B5EF4-FFF2-40B4-BE49-F238E27FC236}">
                    <a16:creationId xmlns:a16="http://schemas.microsoft.com/office/drawing/2014/main" id="{9097E172-F9D6-A981-1EA5-77083852E918}"/>
                  </a:ext>
                </a:extLst>
              </p:cNvPr>
              <p:cNvSpPr/>
              <p:nvPr/>
            </p:nvSpPr>
            <p:spPr>
              <a:xfrm>
                <a:off x="7180025" y="3614838"/>
                <a:ext cx="530400" cy="461200"/>
              </a:xfrm>
              <a:custGeom>
                <a:avLst/>
                <a:gdLst/>
                <a:ahLst/>
                <a:cxnLst/>
                <a:rect l="l" t="t" r="r" b="b"/>
                <a:pathLst>
                  <a:path w="21216" h="18448" extrusionOk="0">
                    <a:moveTo>
                      <a:pt x="19615" y="1"/>
                    </a:moveTo>
                    <a:lnTo>
                      <a:pt x="11209" y="268"/>
                    </a:lnTo>
                    <a:cubicBezTo>
                      <a:pt x="11209" y="268"/>
                      <a:pt x="1768" y="3737"/>
                      <a:pt x="868" y="6672"/>
                    </a:cubicBezTo>
                    <a:cubicBezTo>
                      <a:pt x="1" y="9541"/>
                      <a:pt x="3636" y="18447"/>
                      <a:pt x="3636" y="18447"/>
                    </a:cubicBezTo>
                    <a:lnTo>
                      <a:pt x="6438" y="18180"/>
                    </a:lnTo>
                    <a:cubicBezTo>
                      <a:pt x="6438" y="18180"/>
                      <a:pt x="5438" y="10108"/>
                      <a:pt x="5871" y="8273"/>
                    </a:cubicBezTo>
                    <a:cubicBezTo>
                      <a:pt x="6305" y="6606"/>
                      <a:pt x="16479" y="8007"/>
                      <a:pt x="18847" y="6439"/>
                    </a:cubicBezTo>
                    <a:cubicBezTo>
                      <a:pt x="21216" y="4904"/>
                      <a:pt x="19615" y="1"/>
                      <a:pt x="19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2603;p70">
                <a:extLst>
                  <a:ext uri="{FF2B5EF4-FFF2-40B4-BE49-F238E27FC236}">
                    <a16:creationId xmlns:a16="http://schemas.microsoft.com/office/drawing/2014/main" id="{412C712C-5E3D-BD8F-D3E0-9816015A1BE1}"/>
                  </a:ext>
                </a:extLst>
              </p:cNvPr>
              <p:cNvSpPr/>
              <p:nvPr/>
            </p:nvSpPr>
            <p:spPr>
              <a:xfrm>
                <a:off x="7314750" y="3191463"/>
                <a:ext cx="437850" cy="542950"/>
              </a:xfrm>
              <a:custGeom>
                <a:avLst/>
                <a:gdLst/>
                <a:ahLst/>
                <a:cxnLst/>
                <a:rect l="l" t="t" r="r" b="b"/>
                <a:pathLst>
                  <a:path w="17514" h="21718" extrusionOk="0">
                    <a:moveTo>
                      <a:pt x="3143" y="1"/>
                    </a:moveTo>
                    <a:cubicBezTo>
                      <a:pt x="909" y="1"/>
                      <a:pt x="368" y="2307"/>
                      <a:pt x="368" y="2307"/>
                    </a:cubicBezTo>
                    <a:cubicBezTo>
                      <a:pt x="368" y="2307"/>
                      <a:pt x="1" y="4575"/>
                      <a:pt x="902" y="7110"/>
                    </a:cubicBezTo>
                    <a:cubicBezTo>
                      <a:pt x="2002" y="10146"/>
                      <a:pt x="3604" y="11613"/>
                      <a:pt x="4371" y="13648"/>
                    </a:cubicBezTo>
                    <a:cubicBezTo>
                      <a:pt x="5005" y="15349"/>
                      <a:pt x="5738" y="17551"/>
                      <a:pt x="5738" y="17551"/>
                    </a:cubicBezTo>
                    <a:cubicBezTo>
                      <a:pt x="5738" y="17551"/>
                      <a:pt x="10808" y="21717"/>
                      <a:pt x="13619" y="21717"/>
                    </a:cubicBezTo>
                    <a:cubicBezTo>
                      <a:pt x="14266" y="21717"/>
                      <a:pt x="14793" y="21496"/>
                      <a:pt x="15112" y="20953"/>
                    </a:cubicBezTo>
                    <a:cubicBezTo>
                      <a:pt x="17513" y="16850"/>
                      <a:pt x="11576" y="5042"/>
                      <a:pt x="7273" y="1806"/>
                    </a:cubicBezTo>
                    <a:cubicBezTo>
                      <a:pt x="5487" y="464"/>
                      <a:pt x="4145" y="1"/>
                      <a:pt x="3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2604;p70">
                <a:extLst>
                  <a:ext uri="{FF2B5EF4-FFF2-40B4-BE49-F238E27FC236}">
                    <a16:creationId xmlns:a16="http://schemas.microsoft.com/office/drawing/2014/main" id="{1D0B1478-35FF-FA60-02F2-2200BEE77E94}"/>
                  </a:ext>
                </a:extLst>
              </p:cNvPr>
              <p:cNvSpPr/>
              <p:nvPr/>
            </p:nvSpPr>
            <p:spPr>
              <a:xfrm>
                <a:off x="7078750" y="3386713"/>
                <a:ext cx="312750" cy="250200"/>
              </a:xfrm>
              <a:custGeom>
                <a:avLst/>
                <a:gdLst/>
                <a:ahLst/>
                <a:cxnLst/>
                <a:rect l="l" t="t" r="r" b="b"/>
                <a:pathLst>
                  <a:path w="12510" h="10008" extrusionOk="0">
                    <a:moveTo>
                      <a:pt x="9274" y="1"/>
                    </a:moveTo>
                    <a:cubicBezTo>
                      <a:pt x="9274" y="1"/>
                      <a:pt x="8173" y="2202"/>
                      <a:pt x="5138" y="4971"/>
                    </a:cubicBezTo>
                    <a:cubicBezTo>
                      <a:pt x="3603" y="6339"/>
                      <a:pt x="1" y="7673"/>
                      <a:pt x="1" y="7673"/>
                    </a:cubicBezTo>
                    <a:lnTo>
                      <a:pt x="635" y="10008"/>
                    </a:lnTo>
                    <a:cubicBezTo>
                      <a:pt x="635" y="10008"/>
                      <a:pt x="7540" y="7940"/>
                      <a:pt x="9007" y="5872"/>
                    </a:cubicBezTo>
                    <a:cubicBezTo>
                      <a:pt x="10508" y="3837"/>
                      <a:pt x="12510" y="1035"/>
                      <a:pt x="12510" y="1035"/>
                    </a:cubicBezTo>
                    <a:lnTo>
                      <a:pt x="92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2605;p70">
                <a:extLst>
                  <a:ext uri="{FF2B5EF4-FFF2-40B4-BE49-F238E27FC236}">
                    <a16:creationId xmlns:a16="http://schemas.microsoft.com/office/drawing/2014/main" id="{83B3F575-0944-D533-663A-212D4067600D}"/>
                  </a:ext>
                </a:extLst>
              </p:cNvPr>
              <p:cNvSpPr/>
              <p:nvPr/>
            </p:nvSpPr>
            <p:spPr>
              <a:xfrm>
                <a:off x="7279725" y="3272913"/>
                <a:ext cx="178500" cy="181375"/>
              </a:xfrm>
              <a:custGeom>
                <a:avLst/>
                <a:gdLst/>
                <a:ahLst/>
                <a:cxnLst/>
                <a:rect l="l" t="t" r="r" b="b"/>
                <a:pathLst>
                  <a:path w="7140" h="7255" extrusionOk="0">
                    <a:moveTo>
                      <a:pt x="4576" y="0"/>
                    </a:moveTo>
                    <a:cubicBezTo>
                      <a:pt x="2554" y="0"/>
                      <a:pt x="1" y="5020"/>
                      <a:pt x="1" y="5020"/>
                    </a:cubicBezTo>
                    <a:lnTo>
                      <a:pt x="3670" y="7255"/>
                    </a:lnTo>
                    <a:cubicBezTo>
                      <a:pt x="3670" y="7255"/>
                      <a:pt x="7139" y="917"/>
                      <a:pt x="5005" y="83"/>
                    </a:cubicBezTo>
                    <a:cubicBezTo>
                      <a:pt x="4865" y="27"/>
                      <a:pt x="4722" y="0"/>
                      <a:pt x="4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2606;p70">
                <a:extLst>
                  <a:ext uri="{FF2B5EF4-FFF2-40B4-BE49-F238E27FC236}">
                    <a16:creationId xmlns:a16="http://schemas.microsoft.com/office/drawing/2014/main" id="{23FD4FA1-BD79-E621-CA23-466935DA7CA5}"/>
                  </a:ext>
                </a:extLst>
              </p:cNvPr>
              <p:cNvSpPr/>
              <p:nvPr/>
            </p:nvSpPr>
            <p:spPr>
              <a:xfrm>
                <a:off x="6971175" y="3576863"/>
                <a:ext cx="129300" cy="110875"/>
              </a:xfrm>
              <a:custGeom>
                <a:avLst/>
                <a:gdLst/>
                <a:ahLst/>
                <a:cxnLst/>
                <a:rect l="l" t="t" r="r" b="b"/>
                <a:pathLst>
                  <a:path w="5172" h="4435" extrusionOk="0">
                    <a:moveTo>
                      <a:pt x="4337" y="0"/>
                    </a:moveTo>
                    <a:cubicBezTo>
                      <a:pt x="4337" y="0"/>
                      <a:pt x="1135" y="834"/>
                      <a:pt x="735" y="1201"/>
                    </a:cubicBezTo>
                    <a:cubicBezTo>
                      <a:pt x="301" y="1568"/>
                      <a:pt x="1" y="2402"/>
                      <a:pt x="835" y="3102"/>
                    </a:cubicBezTo>
                    <a:cubicBezTo>
                      <a:pt x="1580" y="3728"/>
                      <a:pt x="2272" y="4435"/>
                      <a:pt x="2887" y="4435"/>
                    </a:cubicBezTo>
                    <a:cubicBezTo>
                      <a:pt x="2960" y="4435"/>
                      <a:pt x="3032" y="4425"/>
                      <a:pt x="3103" y="4403"/>
                    </a:cubicBezTo>
                    <a:cubicBezTo>
                      <a:pt x="3770" y="4203"/>
                      <a:pt x="5171" y="2402"/>
                      <a:pt x="5171" y="2402"/>
                    </a:cubicBezTo>
                    <a:lnTo>
                      <a:pt x="43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2607;p70">
                <a:extLst>
                  <a:ext uri="{FF2B5EF4-FFF2-40B4-BE49-F238E27FC236}">
                    <a16:creationId xmlns:a16="http://schemas.microsoft.com/office/drawing/2014/main" id="{200CD9D7-7742-3C7A-BAF8-D7039014924C}"/>
                  </a:ext>
                </a:extLst>
              </p:cNvPr>
              <p:cNvSpPr/>
              <p:nvPr/>
            </p:nvSpPr>
            <p:spPr>
              <a:xfrm>
                <a:off x="7296425" y="3157388"/>
                <a:ext cx="98425" cy="107600"/>
              </a:xfrm>
              <a:custGeom>
                <a:avLst/>
                <a:gdLst/>
                <a:ahLst/>
                <a:cxnLst/>
                <a:rect l="l" t="t" r="r" b="b"/>
                <a:pathLst>
                  <a:path w="3937" h="4304" extrusionOk="0">
                    <a:moveTo>
                      <a:pt x="2168" y="0"/>
                    </a:moveTo>
                    <a:lnTo>
                      <a:pt x="0" y="2369"/>
                    </a:lnTo>
                    <a:lnTo>
                      <a:pt x="1234" y="4304"/>
                    </a:lnTo>
                    <a:lnTo>
                      <a:pt x="3936" y="1335"/>
                    </a:lnTo>
                    <a:lnTo>
                      <a:pt x="2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2608;p70">
                <a:extLst>
                  <a:ext uri="{FF2B5EF4-FFF2-40B4-BE49-F238E27FC236}">
                    <a16:creationId xmlns:a16="http://schemas.microsoft.com/office/drawing/2014/main" id="{81271DF5-709C-E805-3FAC-A75D04D18973}"/>
                  </a:ext>
                </a:extLst>
              </p:cNvPr>
              <p:cNvSpPr/>
              <p:nvPr/>
            </p:nvSpPr>
            <p:spPr>
              <a:xfrm>
                <a:off x="7231375" y="3088413"/>
                <a:ext cx="134200" cy="144200"/>
              </a:xfrm>
              <a:custGeom>
                <a:avLst/>
                <a:gdLst/>
                <a:ahLst/>
                <a:cxnLst/>
                <a:rect l="l" t="t" r="r" b="b"/>
                <a:pathLst>
                  <a:path w="5368" h="5768" extrusionOk="0">
                    <a:moveTo>
                      <a:pt x="1727" y="0"/>
                    </a:moveTo>
                    <a:cubicBezTo>
                      <a:pt x="1472" y="0"/>
                      <a:pt x="1207" y="19"/>
                      <a:pt x="934" y="58"/>
                    </a:cubicBezTo>
                    <a:cubicBezTo>
                      <a:pt x="934" y="58"/>
                      <a:pt x="868" y="958"/>
                      <a:pt x="834" y="2059"/>
                    </a:cubicBezTo>
                    <a:lnTo>
                      <a:pt x="0" y="3360"/>
                    </a:lnTo>
                    <a:lnTo>
                      <a:pt x="701" y="3727"/>
                    </a:lnTo>
                    <a:cubicBezTo>
                      <a:pt x="701" y="4794"/>
                      <a:pt x="868" y="5595"/>
                      <a:pt x="1101" y="5728"/>
                    </a:cubicBezTo>
                    <a:cubicBezTo>
                      <a:pt x="1155" y="5755"/>
                      <a:pt x="1226" y="5768"/>
                      <a:pt x="1310" y="5768"/>
                    </a:cubicBezTo>
                    <a:cubicBezTo>
                      <a:pt x="2167" y="5768"/>
                      <a:pt x="4436" y="4456"/>
                      <a:pt x="4770" y="3393"/>
                    </a:cubicBezTo>
                    <a:cubicBezTo>
                      <a:pt x="5368" y="1363"/>
                      <a:pt x="3906" y="0"/>
                      <a:pt x="17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2609;p70">
                <a:extLst>
                  <a:ext uri="{FF2B5EF4-FFF2-40B4-BE49-F238E27FC236}">
                    <a16:creationId xmlns:a16="http://schemas.microsoft.com/office/drawing/2014/main" id="{1EBE6B38-A618-D4B7-EC2D-F71A4A742ED6}"/>
                  </a:ext>
                </a:extLst>
              </p:cNvPr>
              <p:cNvSpPr/>
              <p:nvPr/>
            </p:nvSpPr>
            <p:spPr>
              <a:xfrm>
                <a:off x="7332275" y="3114538"/>
                <a:ext cx="44225" cy="47000"/>
              </a:xfrm>
              <a:custGeom>
                <a:avLst/>
                <a:gdLst/>
                <a:ahLst/>
                <a:cxnLst/>
                <a:rect l="l" t="t" r="r" b="b"/>
                <a:pathLst>
                  <a:path w="1769" h="1880" extrusionOk="0">
                    <a:moveTo>
                      <a:pt x="1003" y="0"/>
                    </a:moveTo>
                    <a:cubicBezTo>
                      <a:pt x="669" y="0"/>
                      <a:pt x="336" y="274"/>
                      <a:pt x="201" y="680"/>
                    </a:cubicBezTo>
                    <a:cubicBezTo>
                      <a:pt x="0" y="1181"/>
                      <a:pt x="167" y="1681"/>
                      <a:pt x="568" y="1848"/>
                    </a:cubicBezTo>
                    <a:cubicBezTo>
                      <a:pt x="627" y="1869"/>
                      <a:pt x="689" y="1880"/>
                      <a:pt x="752" y="1880"/>
                    </a:cubicBezTo>
                    <a:cubicBezTo>
                      <a:pt x="1079" y="1880"/>
                      <a:pt x="1434" y="1605"/>
                      <a:pt x="1602" y="1214"/>
                    </a:cubicBezTo>
                    <a:cubicBezTo>
                      <a:pt x="1768" y="714"/>
                      <a:pt x="1602" y="180"/>
                      <a:pt x="1235" y="47"/>
                    </a:cubicBezTo>
                    <a:cubicBezTo>
                      <a:pt x="1159" y="15"/>
                      <a:pt x="1081" y="0"/>
                      <a:pt x="1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2610;p70">
                <a:extLst>
                  <a:ext uri="{FF2B5EF4-FFF2-40B4-BE49-F238E27FC236}">
                    <a16:creationId xmlns:a16="http://schemas.microsoft.com/office/drawing/2014/main" id="{EE333087-71AE-3B4C-DEA1-3D76CC0D3748}"/>
                  </a:ext>
                </a:extLst>
              </p:cNvPr>
              <p:cNvSpPr/>
              <p:nvPr/>
            </p:nvSpPr>
            <p:spPr>
              <a:xfrm>
                <a:off x="7327275" y="3077338"/>
                <a:ext cx="23375" cy="80075"/>
              </a:xfrm>
              <a:custGeom>
                <a:avLst/>
                <a:gdLst/>
                <a:ahLst/>
                <a:cxnLst/>
                <a:rect l="l" t="t" r="r" b="b"/>
                <a:pathLst>
                  <a:path w="935" h="3203" extrusionOk="0">
                    <a:moveTo>
                      <a:pt x="167" y="0"/>
                    </a:moveTo>
                    <a:lnTo>
                      <a:pt x="0" y="3202"/>
                    </a:lnTo>
                    <a:lnTo>
                      <a:pt x="934" y="2002"/>
                    </a:lnTo>
                    <a:lnTo>
                      <a:pt x="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2611;p70">
                <a:extLst>
                  <a:ext uri="{FF2B5EF4-FFF2-40B4-BE49-F238E27FC236}">
                    <a16:creationId xmlns:a16="http://schemas.microsoft.com/office/drawing/2014/main" id="{B4BD4EA6-C9F7-0101-9071-2BC73925F58B}"/>
                  </a:ext>
                </a:extLst>
              </p:cNvPr>
              <p:cNvSpPr/>
              <p:nvPr/>
            </p:nvSpPr>
            <p:spPr>
              <a:xfrm>
                <a:off x="7253050" y="3004388"/>
                <a:ext cx="179025" cy="148050"/>
              </a:xfrm>
              <a:custGeom>
                <a:avLst/>
                <a:gdLst/>
                <a:ahLst/>
                <a:cxnLst/>
                <a:rect l="l" t="t" r="r" b="b"/>
                <a:pathLst>
                  <a:path w="7161" h="5922" extrusionOk="0">
                    <a:moveTo>
                      <a:pt x="4205" y="1"/>
                    </a:moveTo>
                    <a:cubicBezTo>
                      <a:pt x="3315" y="1"/>
                      <a:pt x="2577" y="522"/>
                      <a:pt x="2035" y="750"/>
                    </a:cubicBezTo>
                    <a:cubicBezTo>
                      <a:pt x="167" y="1450"/>
                      <a:pt x="1" y="3752"/>
                      <a:pt x="1" y="3752"/>
                    </a:cubicBezTo>
                    <a:cubicBezTo>
                      <a:pt x="134" y="4152"/>
                      <a:pt x="5404" y="5787"/>
                      <a:pt x="5971" y="5920"/>
                    </a:cubicBezTo>
                    <a:cubicBezTo>
                      <a:pt x="5977" y="5921"/>
                      <a:pt x="5983" y="5922"/>
                      <a:pt x="5989" y="5922"/>
                    </a:cubicBezTo>
                    <a:cubicBezTo>
                      <a:pt x="6395" y="5922"/>
                      <a:pt x="7160" y="3697"/>
                      <a:pt x="6338" y="2218"/>
                    </a:cubicBezTo>
                    <a:cubicBezTo>
                      <a:pt x="5971" y="1484"/>
                      <a:pt x="5571" y="250"/>
                      <a:pt x="4671" y="49"/>
                    </a:cubicBezTo>
                    <a:cubicBezTo>
                      <a:pt x="4511" y="16"/>
                      <a:pt x="4356" y="1"/>
                      <a:pt x="42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23653666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475"/>
        <p:cNvGrpSpPr/>
        <p:nvPr/>
      </p:nvGrpSpPr>
      <p:grpSpPr>
        <a:xfrm>
          <a:off x="0" y="0"/>
          <a:ext cx="0" cy="0"/>
          <a:chOff x="0" y="0"/>
          <a:chExt cx="0" cy="0"/>
        </a:xfrm>
      </p:grpSpPr>
      <p:sp>
        <p:nvSpPr>
          <p:cNvPr id="16476" name="Google Shape;16476;p8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6477" name="Google Shape;16477;p88"/>
          <p:cNvGrpSpPr/>
          <p:nvPr/>
        </p:nvGrpSpPr>
        <p:grpSpPr>
          <a:xfrm>
            <a:off x="878066" y="1981993"/>
            <a:ext cx="354610" cy="372358"/>
            <a:chOff x="878066" y="1981993"/>
            <a:chExt cx="354610" cy="372358"/>
          </a:xfrm>
        </p:grpSpPr>
        <p:sp>
          <p:nvSpPr>
            <p:cNvPr id="16478" name="Google Shape;16478;p8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8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8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2" name="Google Shape;16492;p88"/>
          <p:cNvGrpSpPr/>
          <p:nvPr/>
        </p:nvGrpSpPr>
        <p:grpSpPr>
          <a:xfrm>
            <a:off x="1345794" y="1982386"/>
            <a:ext cx="371650" cy="371624"/>
            <a:chOff x="1345794" y="1982386"/>
            <a:chExt cx="371650" cy="371624"/>
          </a:xfrm>
        </p:grpSpPr>
        <p:sp>
          <p:nvSpPr>
            <p:cNvPr id="16493" name="Google Shape;16493;p8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8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8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8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8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8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0" name="Google Shape;16530;p88"/>
          <p:cNvGrpSpPr/>
          <p:nvPr/>
        </p:nvGrpSpPr>
        <p:grpSpPr>
          <a:xfrm>
            <a:off x="1821465" y="1981993"/>
            <a:ext cx="372410" cy="372410"/>
            <a:chOff x="1821465" y="1981993"/>
            <a:chExt cx="372410" cy="372410"/>
          </a:xfrm>
        </p:grpSpPr>
        <p:sp>
          <p:nvSpPr>
            <p:cNvPr id="16531" name="Google Shape;16531;p8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8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8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5" name="Google Shape;16545;p88"/>
          <p:cNvGrpSpPr/>
          <p:nvPr/>
        </p:nvGrpSpPr>
        <p:grpSpPr>
          <a:xfrm>
            <a:off x="2276348" y="1981809"/>
            <a:ext cx="415901" cy="372699"/>
            <a:chOff x="2276348" y="1981809"/>
            <a:chExt cx="415901" cy="372699"/>
          </a:xfrm>
        </p:grpSpPr>
        <p:sp>
          <p:nvSpPr>
            <p:cNvPr id="16546" name="Google Shape;16546;p8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3" name="Google Shape;16553;p88"/>
          <p:cNvGrpSpPr/>
          <p:nvPr/>
        </p:nvGrpSpPr>
        <p:grpSpPr>
          <a:xfrm>
            <a:off x="2774354" y="2009990"/>
            <a:ext cx="372017" cy="316310"/>
            <a:chOff x="2774354" y="2009990"/>
            <a:chExt cx="372017" cy="316310"/>
          </a:xfrm>
        </p:grpSpPr>
        <p:sp>
          <p:nvSpPr>
            <p:cNvPr id="16554" name="Google Shape;16554;p8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8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8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8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8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0" name="Google Shape;16580;p88"/>
          <p:cNvGrpSpPr/>
          <p:nvPr/>
        </p:nvGrpSpPr>
        <p:grpSpPr>
          <a:xfrm>
            <a:off x="3722682" y="1981993"/>
            <a:ext cx="375818" cy="372043"/>
            <a:chOff x="3722682" y="1981993"/>
            <a:chExt cx="375818" cy="372043"/>
          </a:xfrm>
        </p:grpSpPr>
        <p:sp>
          <p:nvSpPr>
            <p:cNvPr id="16581" name="Google Shape;16581;p8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8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8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8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6" name="Google Shape;16596;p88"/>
          <p:cNvGrpSpPr/>
          <p:nvPr/>
        </p:nvGrpSpPr>
        <p:grpSpPr>
          <a:xfrm>
            <a:off x="4201394" y="1981809"/>
            <a:ext cx="373538" cy="372305"/>
            <a:chOff x="4201394" y="1981809"/>
            <a:chExt cx="373538" cy="372305"/>
          </a:xfrm>
        </p:grpSpPr>
        <p:sp>
          <p:nvSpPr>
            <p:cNvPr id="16597" name="Google Shape;16597;p8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3" name="Google Shape;16613;p88"/>
          <p:cNvGrpSpPr/>
          <p:nvPr/>
        </p:nvGrpSpPr>
        <p:grpSpPr>
          <a:xfrm>
            <a:off x="4659658" y="1500266"/>
            <a:ext cx="422743" cy="377784"/>
            <a:chOff x="4659658" y="1500266"/>
            <a:chExt cx="422743" cy="377784"/>
          </a:xfrm>
        </p:grpSpPr>
        <p:sp>
          <p:nvSpPr>
            <p:cNvPr id="16614" name="Google Shape;16614;p8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8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8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1" name="Google Shape;16631;p88"/>
          <p:cNvGrpSpPr/>
          <p:nvPr/>
        </p:nvGrpSpPr>
        <p:grpSpPr>
          <a:xfrm>
            <a:off x="5211406" y="1513504"/>
            <a:ext cx="260394" cy="351202"/>
            <a:chOff x="5211406" y="1513504"/>
            <a:chExt cx="260394" cy="351202"/>
          </a:xfrm>
        </p:grpSpPr>
        <p:sp>
          <p:nvSpPr>
            <p:cNvPr id="16632" name="Google Shape;16632;p8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8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88"/>
          <p:cNvGrpSpPr/>
          <p:nvPr/>
        </p:nvGrpSpPr>
        <p:grpSpPr>
          <a:xfrm>
            <a:off x="5632602" y="1513216"/>
            <a:ext cx="366722" cy="351779"/>
            <a:chOff x="5632602" y="1513216"/>
            <a:chExt cx="366722" cy="351779"/>
          </a:xfrm>
        </p:grpSpPr>
        <p:sp>
          <p:nvSpPr>
            <p:cNvPr id="16646" name="Google Shape;16646;p8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4" name="Google Shape;16654;p88"/>
          <p:cNvGrpSpPr/>
          <p:nvPr/>
        </p:nvGrpSpPr>
        <p:grpSpPr>
          <a:xfrm>
            <a:off x="6089372" y="1527136"/>
            <a:ext cx="401902" cy="323965"/>
            <a:chOff x="6089372" y="1527136"/>
            <a:chExt cx="401902" cy="323965"/>
          </a:xfrm>
        </p:grpSpPr>
        <p:sp>
          <p:nvSpPr>
            <p:cNvPr id="16655" name="Google Shape;16655;p8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8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8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8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5" name="Google Shape;16685;p88"/>
          <p:cNvGrpSpPr/>
          <p:nvPr/>
        </p:nvGrpSpPr>
        <p:grpSpPr>
          <a:xfrm>
            <a:off x="6579435" y="1527897"/>
            <a:ext cx="370103" cy="322445"/>
            <a:chOff x="6579435" y="1527897"/>
            <a:chExt cx="370103" cy="322445"/>
          </a:xfrm>
        </p:grpSpPr>
        <p:sp>
          <p:nvSpPr>
            <p:cNvPr id="16686" name="Google Shape;16686;p8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7" name="Google Shape;16707;p88"/>
          <p:cNvGrpSpPr/>
          <p:nvPr/>
        </p:nvGrpSpPr>
        <p:grpSpPr>
          <a:xfrm>
            <a:off x="6988887" y="1538854"/>
            <a:ext cx="499920" cy="300136"/>
            <a:chOff x="6988887" y="1538854"/>
            <a:chExt cx="499920" cy="300136"/>
          </a:xfrm>
        </p:grpSpPr>
        <p:sp>
          <p:nvSpPr>
            <p:cNvPr id="16708" name="Google Shape;16708;p8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8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8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1" name="Google Shape;16721;p88"/>
          <p:cNvGrpSpPr/>
          <p:nvPr/>
        </p:nvGrpSpPr>
        <p:grpSpPr>
          <a:xfrm>
            <a:off x="8050359" y="1520687"/>
            <a:ext cx="279321" cy="336837"/>
            <a:chOff x="8050359" y="1520687"/>
            <a:chExt cx="279321" cy="336837"/>
          </a:xfrm>
        </p:grpSpPr>
        <p:sp>
          <p:nvSpPr>
            <p:cNvPr id="16722" name="Google Shape;16722;p8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5" name="Google Shape;16735;p88"/>
          <p:cNvGrpSpPr/>
          <p:nvPr/>
        </p:nvGrpSpPr>
        <p:grpSpPr>
          <a:xfrm>
            <a:off x="6093907" y="2461832"/>
            <a:ext cx="364441" cy="339091"/>
            <a:chOff x="6093907" y="2461832"/>
            <a:chExt cx="364441" cy="339091"/>
          </a:xfrm>
        </p:grpSpPr>
        <p:sp>
          <p:nvSpPr>
            <p:cNvPr id="16736" name="Google Shape;16736;p8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8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6" name="Google Shape;16746;p88"/>
          <p:cNvGrpSpPr/>
          <p:nvPr/>
        </p:nvGrpSpPr>
        <p:grpSpPr>
          <a:xfrm>
            <a:off x="4676331" y="1980866"/>
            <a:ext cx="377680" cy="377680"/>
            <a:chOff x="4676331" y="1980866"/>
            <a:chExt cx="377680" cy="377680"/>
          </a:xfrm>
        </p:grpSpPr>
        <p:sp>
          <p:nvSpPr>
            <p:cNvPr id="16747" name="Google Shape;16747;p8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6" name="Google Shape;16766;p88"/>
          <p:cNvGrpSpPr/>
          <p:nvPr/>
        </p:nvGrpSpPr>
        <p:grpSpPr>
          <a:xfrm>
            <a:off x="7526242" y="1522968"/>
            <a:ext cx="357651" cy="332275"/>
            <a:chOff x="7526242" y="1522968"/>
            <a:chExt cx="357651" cy="332275"/>
          </a:xfrm>
        </p:grpSpPr>
        <p:sp>
          <p:nvSpPr>
            <p:cNvPr id="16767" name="Google Shape;16767;p8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8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3" name="Google Shape;16783;p88"/>
          <p:cNvGrpSpPr/>
          <p:nvPr/>
        </p:nvGrpSpPr>
        <p:grpSpPr>
          <a:xfrm>
            <a:off x="3250786" y="1982386"/>
            <a:ext cx="371650" cy="371624"/>
            <a:chOff x="3250786" y="1982386"/>
            <a:chExt cx="371650" cy="371624"/>
          </a:xfrm>
        </p:grpSpPr>
        <p:sp>
          <p:nvSpPr>
            <p:cNvPr id="16784" name="Google Shape;16784;p8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8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8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8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8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8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8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8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8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4" name="Google Shape;16814;p88"/>
          <p:cNvGrpSpPr/>
          <p:nvPr/>
        </p:nvGrpSpPr>
        <p:grpSpPr>
          <a:xfrm>
            <a:off x="1342386" y="2916322"/>
            <a:ext cx="373538" cy="331515"/>
            <a:chOff x="1342386" y="2916322"/>
            <a:chExt cx="373538" cy="331515"/>
          </a:xfrm>
        </p:grpSpPr>
        <p:sp>
          <p:nvSpPr>
            <p:cNvPr id="16815" name="Google Shape;16815;p8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8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8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8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8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6" name="Google Shape;16826;p88"/>
          <p:cNvGrpSpPr/>
          <p:nvPr/>
        </p:nvGrpSpPr>
        <p:grpSpPr>
          <a:xfrm>
            <a:off x="2294122" y="2946600"/>
            <a:ext cx="373931" cy="271351"/>
            <a:chOff x="2294122" y="2946600"/>
            <a:chExt cx="373931" cy="271351"/>
          </a:xfrm>
        </p:grpSpPr>
        <p:sp>
          <p:nvSpPr>
            <p:cNvPr id="16827" name="Google Shape;16827;p8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8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8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8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8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8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8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8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8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8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8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8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8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8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8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8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7" name="Google Shape;16857;p88"/>
          <p:cNvGrpSpPr/>
          <p:nvPr/>
        </p:nvGrpSpPr>
        <p:grpSpPr>
          <a:xfrm>
            <a:off x="2769819" y="2907251"/>
            <a:ext cx="373905" cy="349682"/>
            <a:chOff x="2769819" y="2907251"/>
            <a:chExt cx="373905" cy="349682"/>
          </a:xfrm>
        </p:grpSpPr>
        <p:sp>
          <p:nvSpPr>
            <p:cNvPr id="16858" name="Google Shape;16858;p8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8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8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8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8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8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8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8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8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8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8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8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8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5" name="Google Shape;16875;p88"/>
          <p:cNvGrpSpPr/>
          <p:nvPr/>
        </p:nvGrpSpPr>
        <p:grpSpPr>
          <a:xfrm>
            <a:off x="3246251" y="2895245"/>
            <a:ext cx="375792" cy="373800"/>
            <a:chOff x="3246251" y="2895245"/>
            <a:chExt cx="375792" cy="373800"/>
          </a:xfrm>
        </p:grpSpPr>
        <p:sp>
          <p:nvSpPr>
            <p:cNvPr id="16876" name="Google Shape;16876;p8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8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8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8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8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8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8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8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8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8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8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8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8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0" name="Google Shape;16890;p88"/>
          <p:cNvGrpSpPr/>
          <p:nvPr/>
        </p:nvGrpSpPr>
        <p:grpSpPr>
          <a:xfrm>
            <a:off x="3791182" y="2895454"/>
            <a:ext cx="234650" cy="373590"/>
            <a:chOff x="3791182" y="2895454"/>
            <a:chExt cx="234650" cy="373590"/>
          </a:xfrm>
        </p:grpSpPr>
        <p:sp>
          <p:nvSpPr>
            <p:cNvPr id="16891" name="Google Shape;16891;p8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8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0" name="Google Shape;16900;p88"/>
          <p:cNvGrpSpPr/>
          <p:nvPr/>
        </p:nvGrpSpPr>
        <p:grpSpPr>
          <a:xfrm>
            <a:off x="7042995" y="2489463"/>
            <a:ext cx="364441" cy="256225"/>
            <a:chOff x="7042995" y="2489463"/>
            <a:chExt cx="364441" cy="256225"/>
          </a:xfrm>
        </p:grpSpPr>
        <p:sp>
          <p:nvSpPr>
            <p:cNvPr id="16901" name="Google Shape;16901;p8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8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8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8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8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8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8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8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0" name="Google Shape;16910;p88"/>
          <p:cNvGrpSpPr/>
          <p:nvPr/>
        </p:nvGrpSpPr>
        <p:grpSpPr>
          <a:xfrm>
            <a:off x="7517172" y="2437007"/>
            <a:ext cx="364284" cy="361243"/>
            <a:chOff x="7517172" y="2437007"/>
            <a:chExt cx="364284" cy="361243"/>
          </a:xfrm>
        </p:grpSpPr>
        <p:sp>
          <p:nvSpPr>
            <p:cNvPr id="16911" name="Google Shape;16911;p8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8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8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8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8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8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8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8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8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8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8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8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8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8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8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8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2" name="Google Shape;16932;p88"/>
          <p:cNvGrpSpPr/>
          <p:nvPr/>
        </p:nvGrpSpPr>
        <p:grpSpPr>
          <a:xfrm>
            <a:off x="8006475" y="2436954"/>
            <a:ext cx="335290" cy="361321"/>
            <a:chOff x="8006475" y="2436954"/>
            <a:chExt cx="335290" cy="361321"/>
          </a:xfrm>
        </p:grpSpPr>
        <p:sp>
          <p:nvSpPr>
            <p:cNvPr id="16933" name="Google Shape;16933;p8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8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8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8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8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8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8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8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8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8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2" name="Google Shape;16952;p88"/>
          <p:cNvGrpSpPr/>
          <p:nvPr/>
        </p:nvGrpSpPr>
        <p:grpSpPr>
          <a:xfrm>
            <a:off x="5596661" y="2909139"/>
            <a:ext cx="394326" cy="349682"/>
            <a:chOff x="5596661" y="2909139"/>
            <a:chExt cx="394326" cy="349682"/>
          </a:xfrm>
        </p:grpSpPr>
        <p:sp>
          <p:nvSpPr>
            <p:cNvPr id="16953" name="Google Shape;16953;p8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8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8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8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8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8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8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8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8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8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8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8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8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8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9" name="Google Shape;16969;p88"/>
          <p:cNvGrpSpPr/>
          <p:nvPr/>
        </p:nvGrpSpPr>
        <p:grpSpPr>
          <a:xfrm>
            <a:off x="874658" y="2914408"/>
            <a:ext cx="356891" cy="335709"/>
            <a:chOff x="874658" y="2914408"/>
            <a:chExt cx="356891" cy="335709"/>
          </a:xfrm>
        </p:grpSpPr>
        <p:sp>
          <p:nvSpPr>
            <p:cNvPr id="16970" name="Google Shape;16970;p8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8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8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8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8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8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8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8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8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8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8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8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8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8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8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8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8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8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0" name="Google Shape;16990;p88"/>
          <p:cNvGrpSpPr/>
          <p:nvPr/>
        </p:nvGrpSpPr>
        <p:grpSpPr>
          <a:xfrm>
            <a:off x="4230912" y="2929193"/>
            <a:ext cx="308813" cy="306165"/>
            <a:chOff x="4230912" y="2929193"/>
            <a:chExt cx="308813" cy="306165"/>
          </a:xfrm>
        </p:grpSpPr>
        <p:sp>
          <p:nvSpPr>
            <p:cNvPr id="16991" name="Google Shape;16991;p8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8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8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8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8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8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8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8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8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8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8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8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8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8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8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6" name="Google Shape;17006;p88"/>
          <p:cNvGrpSpPr/>
          <p:nvPr/>
        </p:nvGrpSpPr>
        <p:grpSpPr>
          <a:xfrm>
            <a:off x="4627886" y="3401089"/>
            <a:ext cx="409111" cy="267944"/>
            <a:chOff x="4627886" y="3401089"/>
            <a:chExt cx="409111" cy="267944"/>
          </a:xfrm>
        </p:grpSpPr>
        <p:sp>
          <p:nvSpPr>
            <p:cNvPr id="17007" name="Google Shape;17007;p8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8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8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8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8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8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8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8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8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8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8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8" name="Google Shape;17018;p88"/>
          <p:cNvGrpSpPr/>
          <p:nvPr/>
        </p:nvGrpSpPr>
        <p:grpSpPr>
          <a:xfrm>
            <a:off x="4652476" y="2898915"/>
            <a:ext cx="386016" cy="384495"/>
            <a:chOff x="4652476" y="2898915"/>
            <a:chExt cx="386016" cy="384495"/>
          </a:xfrm>
        </p:grpSpPr>
        <p:sp>
          <p:nvSpPr>
            <p:cNvPr id="17019" name="Google Shape;17019;p8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8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8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8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8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8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8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8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8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8" name="Google Shape;17028;p88"/>
          <p:cNvGrpSpPr/>
          <p:nvPr/>
        </p:nvGrpSpPr>
        <p:grpSpPr>
          <a:xfrm>
            <a:off x="5156931" y="2922194"/>
            <a:ext cx="324699" cy="347611"/>
            <a:chOff x="5156931" y="2922194"/>
            <a:chExt cx="324699" cy="347611"/>
          </a:xfrm>
        </p:grpSpPr>
        <p:sp>
          <p:nvSpPr>
            <p:cNvPr id="17029" name="Google Shape;17029;p8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8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8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8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8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8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8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8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8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8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8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8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8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8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8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8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5" name="Google Shape;17045;p88"/>
          <p:cNvGrpSpPr/>
          <p:nvPr/>
        </p:nvGrpSpPr>
        <p:grpSpPr>
          <a:xfrm>
            <a:off x="6086331" y="2905337"/>
            <a:ext cx="364441" cy="364834"/>
            <a:chOff x="6086331" y="2905337"/>
            <a:chExt cx="364441" cy="364834"/>
          </a:xfrm>
        </p:grpSpPr>
        <p:sp>
          <p:nvSpPr>
            <p:cNvPr id="17046" name="Google Shape;17046;p8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8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8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8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8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8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2" name="Google Shape;17052;p88"/>
          <p:cNvGrpSpPr/>
          <p:nvPr/>
        </p:nvGrpSpPr>
        <p:grpSpPr>
          <a:xfrm>
            <a:off x="6554059" y="2907251"/>
            <a:ext cx="377706" cy="377680"/>
            <a:chOff x="6554059" y="2907251"/>
            <a:chExt cx="377706" cy="377680"/>
          </a:xfrm>
        </p:grpSpPr>
        <p:sp>
          <p:nvSpPr>
            <p:cNvPr id="17053" name="Google Shape;17053;p8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8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8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8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8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8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8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8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8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8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8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8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8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8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8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8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8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8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8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8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8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4" name="Google Shape;17074;p88"/>
          <p:cNvGrpSpPr/>
          <p:nvPr/>
        </p:nvGrpSpPr>
        <p:grpSpPr>
          <a:xfrm>
            <a:off x="7491796" y="2945446"/>
            <a:ext cx="400801" cy="317542"/>
            <a:chOff x="7491796" y="2945446"/>
            <a:chExt cx="400801" cy="317542"/>
          </a:xfrm>
        </p:grpSpPr>
        <p:sp>
          <p:nvSpPr>
            <p:cNvPr id="17075" name="Google Shape;17075;p8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8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8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8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8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8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8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8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8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8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8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8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8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8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8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8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8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8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8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8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8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8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7" name="Google Shape;17097;p88"/>
          <p:cNvGrpSpPr/>
          <p:nvPr/>
        </p:nvGrpSpPr>
        <p:grpSpPr>
          <a:xfrm>
            <a:off x="7045643" y="2907723"/>
            <a:ext cx="345304" cy="365857"/>
            <a:chOff x="7045643" y="2907723"/>
            <a:chExt cx="345304" cy="365857"/>
          </a:xfrm>
        </p:grpSpPr>
        <p:sp>
          <p:nvSpPr>
            <p:cNvPr id="17098" name="Google Shape;17098;p8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8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8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8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8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8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8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8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8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8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8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8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8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8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8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8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8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8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8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7" name="Google Shape;17117;p88"/>
          <p:cNvGrpSpPr/>
          <p:nvPr/>
        </p:nvGrpSpPr>
        <p:grpSpPr>
          <a:xfrm>
            <a:off x="7992843" y="2907251"/>
            <a:ext cx="347794" cy="366328"/>
            <a:chOff x="7992843" y="2907251"/>
            <a:chExt cx="347794" cy="366328"/>
          </a:xfrm>
        </p:grpSpPr>
        <p:sp>
          <p:nvSpPr>
            <p:cNvPr id="17118" name="Google Shape;17118;p8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8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8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8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8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8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8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8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8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8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8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8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8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8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8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8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8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8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8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8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8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8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8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8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8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8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8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8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8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8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8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8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8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1" name="Google Shape;17151;p88"/>
          <p:cNvGrpSpPr/>
          <p:nvPr/>
        </p:nvGrpSpPr>
        <p:grpSpPr>
          <a:xfrm>
            <a:off x="873898" y="1512377"/>
            <a:ext cx="398127" cy="353457"/>
            <a:chOff x="873898" y="1512377"/>
            <a:chExt cx="398127" cy="353457"/>
          </a:xfrm>
        </p:grpSpPr>
        <p:sp>
          <p:nvSpPr>
            <p:cNvPr id="17152" name="Google Shape;17152;p8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8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8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8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8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8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8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8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8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8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8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8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8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8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8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8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8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8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8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1" name="Google Shape;17171;p88"/>
          <p:cNvGrpSpPr/>
          <p:nvPr/>
        </p:nvGrpSpPr>
        <p:grpSpPr>
          <a:xfrm>
            <a:off x="1424125" y="1515680"/>
            <a:ext cx="246762" cy="347139"/>
            <a:chOff x="1424125" y="1515680"/>
            <a:chExt cx="246762" cy="347139"/>
          </a:xfrm>
        </p:grpSpPr>
        <p:sp>
          <p:nvSpPr>
            <p:cNvPr id="17172" name="Google Shape;17172;p8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8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8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8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8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8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8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8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8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8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8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8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8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8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8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8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8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8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8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8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2" name="Google Shape;17192;p88"/>
          <p:cNvGrpSpPr/>
          <p:nvPr/>
        </p:nvGrpSpPr>
        <p:grpSpPr>
          <a:xfrm>
            <a:off x="2319498" y="1512744"/>
            <a:ext cx="352697" cy="352723"/>
            <a:chOff x="2319498" y="1512744"/>
            <a:chExt cx="352697" cy="352723"/>
          </a:xfrm>
        </p:grpSpPr>
        <p:sp>
          <p:nvSpPr>
            <p:cNvPr id="17193" name="Google Shape;17193;p8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8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8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8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8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8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8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8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8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8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8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8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8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8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8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8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8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8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8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2" name="Google Shape;17212;p88"/>
          <p:cNvGrpSpPr/>
          <p:nvPr/>
        </p:nvGrpSpPr>
        <p:grpSpPr>
          <a:xfrm>
            <a:off x="4236601" y="1512666"/>
            <a:ext cx="312981" cy="352697"/>
            <a:chOff x="4236601" y="1512666"/>
            <a:chExt cx="312981" cy="352697"/>
          </a:xfrm>
        </p:grpSpPr>
        <p:sp>
          <p:nvSpPr>
            <p:cNvPr id="17213" name="Google Shape;17213;p8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8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8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8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8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8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8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8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8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8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8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8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8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8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7" name="Google Shape;17227;p88"/>
          <p:cNvGrpSpPr/>
          <p:nvPr/>
        </p:nvGrpSpPr>
        <p:grpSpPr>
          <a:xfrm>
            <a:off x="849675" y="3347716"/>
            <a:ext cx="346300" cy="375818"/>
            <a:chOff x="849675" y="3347716"/>
            <a:chExt cx="346300" cy="375818"/>
          </a:xfrm>
        </p:grpSpPr>
        <p:sp>
          <p:nvSpPr>
            <p:cNvPr id="17228" name="Google Shape;17228;p8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8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8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8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8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8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8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8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8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8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8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8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8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8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8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8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8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5" name="Google Shape;17245;p88"/>
          <p:cNvGrpSpPr/>
          <p:nvPr/>
        </p:nvGrpSpPr>
        <p:grpSpPr>
          <a:xfrm>
            <a:off x="1324219" y="3399202"/>
            <a:ext cx="376578" cy="272846"/>
            <a:chOff x="1324219" y="3399202"/>
            <a:chExt cx="376578" cy="272846"/>
          </a:xfrm>
        </p:grpSpPr>
        <p:sp>
          <p:nvSpPr>
            <p:cNvPr id="17246" name="Google Shape;17246;p8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8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8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8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8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8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8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8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8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8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8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8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8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8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8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8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8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8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8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8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8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8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8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8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8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8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8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8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8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8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8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8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8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9" name="Google Shape;17279;p88"/>
          <p:cNvGrpSpPr/>
          <p:nvPr/>
        </p:nvGrpSpPr>
        <p:grpSpPr>
          <a:xfrm>
            <a:off x="1798763" y="3395401"/>
            <a:ext cx="376185" cy="280448"/>
            <a:chOff x="1798763" y="3395401"/>
            <a:chExt cx="376185" cy="280448"/>
          </a:xfrm>
        </p:grpSpPr>
        <p:sp>
          <p:nvSpPr>
            <p:cNvPr id="17280" name="Google Shape;17280;p8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8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8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8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8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8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8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8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8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8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8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8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8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8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8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8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8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8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8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8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8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8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8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8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8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8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8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8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8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8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8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1" name="Google Shape;17311;p88"/>
          <p:cNvGrpSpPr/>
          <p:nvPr/>
        </p:nvGrpSpPr>
        <p:grpSpPr>
          <a:xfrm>
            <a:off x="2273307" y="3378754"/>
            <a:ext cx="375818" cy="313374"/>
            <a:chOff x="2273307" y="3378754"/>
            <a:chExt cx="375818" cy="313374"/>
          </a:xfrm>
        </p:grpSpPr>
        <p:sp>
          <p:nvSpPr>
            <p:cNvPr id="17312" name="Google Shape;17312;p8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8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8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8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8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8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8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8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8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8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8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8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8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8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8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8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8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8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8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8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8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8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8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8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8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8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8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8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8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8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8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8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8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8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8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8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8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8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8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8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8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8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8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8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8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8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8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8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8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8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8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8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8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8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8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8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8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8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8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8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8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8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8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8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8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8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8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8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8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8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8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8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8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8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8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8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8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8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8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8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8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8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8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6" name="Google Shape;17396;p88"/>
          <p:cNvGrpSpPr/>
          <p:nvPr/>
        </p:nvGrpSpPr>
        <p:grpSpPr>
          <a:xfrm>
            <a:off x="2747484" y="3359460"/>
            <a:ext cx="377706" cy="352330"/>
            <a:chOff x="2747484" y="3359460"/>
            <a:chExt cx="377706" cy="352330"/>
          </a:xfrm>
        </p:grpSpPr>
        <p:sp>
          <p:nvSpPr>
            <p:cNvPr id="17397" name="Google Shape;17397;p8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8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8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8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8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8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8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8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8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8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8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8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8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8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8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2" name="Google Shape;17412;p88"/>
          <p:cNvGrpSpPr/>
          <p:nvPr/>
        </p:nvGrpSpPr>
        <p:grpSpPr>
          <a:xfrm>
            <a:off x="3696205" y="3371938"/>
            <a:ext cx="375792" cy="327373"/>
            <a:chOff x="3696205" y="3371938"/>
            <a:chExt cx="375792" cy="327373"/>
          </a:xfrm>
        </p:grpSpPr>
        <p:sp>
          <p:nvSpPr>
            <p:cNvPr id="17413" name="Google Shape;17413;p8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8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8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8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8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8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8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8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8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8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8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8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8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8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8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8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8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8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8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8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8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8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8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6" name="Google Shape;17436;p88"/>
          <p:cNvGrpSpPr/>
          <p:nvPr/>
        </p:nvGrpSpPr>
        <p:grpSpPr>
          <a:xfrm>
            <a:off x="6567324" y="2436849"/>
            <a:ext cx="366722" cy="342892"/>
            <a:chOff x="6567324" y="2436849"/>
            <a:chExt cx="366722" cy="342892"/>
          </a:xfrm>
        </p:grpSpPr>
        <p:sp>
          <p:nvSpPr>
            <p:cNvPr id="17437" name="Google Shape;17437;p8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8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8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8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8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8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8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8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8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8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8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8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9" name="Google Shape;17449;p88"/>
          <p:cNvGrpSpPr/>
          <p:nvPr/>
        </p:nvGrpSpPr>
        <p:grpSpPr>
          <a:xfrm>
            <a:off x="4208970" y="3361347"/>
            <a:ext cx="299349" cy="348188"/>
            <a:chOff x="4208970" y="3361347"/>
            <a:chExt cx="299349" cy="348188"/>
          </a:xfrm>
        </p:grpSpPr>
        <p:sp>
          <p:nvSpPr>
            <p:cNvPr id="17450" name="Google Shape;17450;p8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8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8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8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8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8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8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8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8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8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8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8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8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8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4" name="Google Shape;17464;p88"/>
          <p:cNvGrpSpPr/>
          <p:nvPr/>
        </p:nvGrpSpPr>
        <p:grpSpPr>
          <a:xfrm>
            <a:off x="2786833" y="1512351"/>
            <a:ext cx="366722" cy="353667"/>
            <a:chOff x="2786833" y="1512351"/>
            <a:chExt cx="366722" cy="353667"/>
          </a:xfrm>
        </p:grpSpPr>
        <p:sp>
          <p:nvSpPr>
            <p:cNvPr id="17465" name="Google Shape;17465;p8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8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8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8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8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8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8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8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8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8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8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8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8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8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8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8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8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8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8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8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5" name="Google Shape;17485;p88"/>
          <p:cNvGrpSpPr/>
          <p:nvPr/>
        </p:nvGrpSpPr>
        <p:grpSpPr>
          <a:xfrm>
            <a:off x="1845321" y="1512744"/>
            <a:ext cx="352723" cy="353090"/>
            <a:chOff x="1845321" y="1512744"/>
            <a:chExt cx="352723" cy="353090"/>
          </a:xfrm>
        </p:grpSpPr>
        <p:sp>
          <p:nvSpPr>
            <p:cNvPr id="17486" name="Google Shape;17486;p8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8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8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8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8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8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8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8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8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8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8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7" name="Google Shape;17497;p88"/>
          <p:cNvGrpSpPr/>
          <p:nvPr/>
        </p:nvGrpSpPr>
        <p:grpSpPr>
          <a:xfrm>
            <a:off x="3214452" y="3340533"/>
            <a:ext cx="392465" cy="389896"/>
            <a:chOff x="3214452" y="3340533"/>
            <a:chExt cx="392465" cy="389896"/>
          </a:xfrm>
        </p:grpSpPr>
        <p:sp>
          <p:nvSpPr>
            <p:cNvPr id="17498" name="Google Shape;17498;p8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8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8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8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8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8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8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8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8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8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8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8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8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8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8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8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8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8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8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8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8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8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8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8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8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3" name="Google Shape;17523;p88"/>
          <p:cNvGrpSpPr/>
          <p:nvPr/>
        </p:nvGrpSpPr>
        <p:grpSpPr>
          <a:xfrm>
            <a:off x="3327229" y="1499899"/>
            <a:ext cx="234650" cy="378440"/>
            <a:chOff x="3327229" y="1499899"/>
            <a:chExt cx="234650" cy="378440"/>
          </a:xfrm>
        </p:grpSpPr>
        <p:sp>
          <p:nvSpPr>
            <p:cNvPr id="17524" name="Google Shape;17524;p8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8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8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8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8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8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8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8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8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8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8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8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8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8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8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8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8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8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8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8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8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5" name="Google Shape;17545;p88"/>
          <p:cNvGrpSpPr/>
          <p:nvPr/>
        </p:nvGrpSpPr>
        <p:grpSpPr>
          <a:xfrm>
            <a:off x="3735553" y="1530151"/>
            <a:ext cx="366722" cy="317962"/>
            <a:chOff x="3735553" y="1530151"/>
            <a:chExt cx="366722" cy="317962"/>
          </a:xfrm>
        </p:grpSpPr>
        <p:sp>
          <p:nvSpPr>
            <p:cNvPr id="17546" name="Google Shape;17546;p8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8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8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8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8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8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8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8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8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8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8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8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88"/>
          <p:cNvGrpSpPr/>
          <p:nvPr/>
        </p:nvGrpSpPr>
        <p:grpSpPr>
          <a:xfrm>
            <a:off x="866322" y="2469775"/>
            <a:ext cx="379226" cy="322733"/>
            <a:chOff x="866322" y="2469775"/>
            <a:chExt cx="379226" cy="322733"/>
          </a:xfrm>
        </p:grpSpPr>
        <p:sp>
          <p:nvSpPr>
            <p:cNvPr id="17559" name="Google Shape;17559;p8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8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8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8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8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8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8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8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8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8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8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8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8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8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8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8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8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8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8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8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8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8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8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8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8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8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5" name="Google Shape;17585;p88"/>
          <p:cNvGrpSpPr/>
          <p:nvPr/>
        </p:nvGrpSpPr>
        <p:grpSpPr>
          <a:xfrm>
            <a:off x="1328387" y="2500814"/>
            <a:ext cx="404183" cy="289151"/>
            <a:chOff x="1328387" y="2500814"/>
            <a:chExt cx="404183" cy="289151"/>
          </a:xfrm>
        </p:grpSpPr>
        <p:sp>
          <p:nvSpPr>
            <p:cNvPr id="17586" name="Google Shape;17586;p8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8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8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8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8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8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8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8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8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8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8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8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8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8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8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8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8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8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8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8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8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8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8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8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8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8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8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8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8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5" name="Google Shape;17615;p88"/>
          <p:cNvGrpSpPr/>
          <p:nvPr/>
        </p:nvGrpSpPr>
        <p:grpSpPr>
          <a:xfrm>
            <a:off x="1821465" y="2495702"/>
            <a:ext cx="365988" cy="270801"/>
            <a:chOff x="1821465" y="2495702"/>
            <a:chExt cx="365988" cy="270801"/>
          </a:xfrm>
        </p:grpSpPr>
        <p:sp>
          <p:nvSpPr>
            <p:cNvPr id="17616" name="Google Shape;17616;p8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8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8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8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8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8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8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3" name="Google Shape;17623;p88"/>
          <p:cNvGrpSpPr/>
          <p:nvPr/>
        </p:nvGrpSpPr>
        <p:grpSpPr>
          <a:xfrm>
            <a:off x="3725723" y="2455776"/>
            <a:ext cx="354977" cy="351202"/>
            <a:chOff x="3725723" y="2455776"/>
            <a:chExt cx="354977" cy="351202"/>
          </a:xfrm>
        </p:grpSpPr>
        <p:sp>
          <p:nvSpPr>
            <p:cNvPr id="17624" name="Google Shape;17624;p8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8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8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8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8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8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8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8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8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8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8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8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8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7" name="Google Shape;17637;p88"/>
          <p:cNvGrpSpPr/>
          <p:nvPr/>
        </p:nvGrpSpPr>
        <p:grpSpPr>
          <a:xfrm>
            <a:off x="5226165" y="1977641"/>
            <a:ext cx="230482" cy="388847"/>
            <a:chOff x="5226165" y="1977641"/>
            <a:chExt cx="230482" cy="388847"/>
          </a:xfrm>
        </p:grpSpPr>
        <p:sp>
          <p:nvSpPr>
            <p:cNvPr id="17638" name="Google Shape;17638;p8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8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8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8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8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8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8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8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8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8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8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8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0" name="Google Shape;17650;p88"/>
          <p:cNvGrpSpPr/>
          <p:nvPr/>
        </p:nvGrpSpPr>
        <p:grpSpPr>
          <a:xfrm>
            <a:off x="5632602" y="2025510"/>
            <a:ext cx="370130" cy="287264"/>
            <a:chOff x="5632602" y="2025510"/>
            <a:chExt cx="370130" cy="287264"/>
          </a:xfrm>
        </p:grpSpPr>
        <p:sp>
          <p:nvSpPr>
            <p:cNvPr id="17651" name="Google Shape;17651;p8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8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8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8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8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8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8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8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8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8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8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8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8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8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8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8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8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8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9" name="Google Shape;17669;p88"/>
          <p:cNvGrpSpPr/>
          <p:nvPr/>
        </p:nvGrpSpPr>
        <p:grpSpPr>
          <a:xfrm>
            <a:off x="4212378" y="2456537"/>
            <a:ext cx="331515" cy="330021"/>
            <a:chOff x="4212378" y="2456537"/>
            <a:chExt cx="331515" cy="330021"/>
          </a:xfrm>
        </p:grpSpPr>
        <p:sp>
          <p:nvSpPr>
            <p:cNvPr id="17670" name="Google Shape;17670;p8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8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8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8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8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8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8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8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8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9" name="Google Shape;17679;p88"/>
          <p:cNvGrpSpPr/>
          <p:nvPr/>
        </p:nvGrpSpPr>
        <p:grpSpPr>
          <a:xfrm>
            <a:off x="6176013" y="1977825"/>
            <a:ext cx="235411" cy="347427"/>
            <a:chOff x="6176013" y="1977825"/>
            <a:chExt cx="235411" cy="347427"/>
          </a:xfrm>
        </p:grpSpPr>
        <p:sp>
          <p:nvSpPr>
            <p:cNvPr id="17680" name="Google Shape;17680;p8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8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8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8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8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8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8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8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8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8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8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8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8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8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8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8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8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7" name="Google Shape;17697;p88"/>
          <p:cNvGrpSpPr/>
          <p:nvPr/>
        </p:nvGrpSpPr>
        <p:grpSpPr>
          <a:xfrm>
            <a:off x="6652077" y="1977458"/>
            <a:ext cx="235778" cy="347794"/>
            <a:chOff x="6652077" y="1977458"/>
            <a:chExt cx="235778" cy="347794"/>
          </a:xfrm>
        </p:grpSpPr>
        <p:sp>
          <p:nvSpPr>
            <p:cNvPr id="17698" name="Google Shape;17698;p8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8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8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8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8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8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8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8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8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8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8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8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8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8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8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8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4" name="Google Shape;17714;p88"/>
          <p:cNvGrpSpPr/>
          <p:nvPr/>
        </p:nvGrpSpPr>
        <p:grpSpPr>
          <a:xfrm>
            <a:off x="7072513" y="1997512"/>
            <a:ext cx="394352" cy="308052"/>
            <a:chOff x="7072513" y="1997512"/>
            <a:chExt cx="394352" cy="308052"/>
          </a:xfrm>
        </p:grpSpPr>
        <p:sp>
          <p:nvSpPr>
            <p:cNvPr id="17715" name="Google Shape;17715;p8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8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8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8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8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8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8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8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8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8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8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6" name="Google Shape;17726;p88"/>
          <p:cNvGrpSpPr/>
          <p:nvPr/>
        </p:nvGrpSpPr>
        <p:grpSpPr>
          <a:xfrm>
            <a:off x="7576208" y="1977825"/>
            <a:ext cx="292533" cy="347454"/>
            <a:chOff x="7576208" y="1977825"/>
            <a:chExt cx="292533" cy="347454"/>
          </a:xfrm>
        </p:grpSpPr>
        <p:sp>
          <p:nvSpPr>
            <p:cNvPr id="17727" name="Google Shape;17727;p8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8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8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8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8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8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8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8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8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8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8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8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8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0" name="Google Shape;17740;p88"/>
          <p:cNvGrpSpPr/>
          <p:nvPr/>
        </p:nvGrpSpPr>
        <p:grpSpPr>
          <a:xfrm>
            <a:off x="8023882" y="1977458"/>
            <a:ext cx="320557" cy="347794"/>
            <a:chOff x="8023882" y="1977458"/>
            <a:chExt cx="320557" cy="347794"/>
          </a:xfrm>
        </p:grpSpPr>
        <p:sp>
          <p:nvSpPr>
            <p:cNvPr id="17741" name="Google Shape;17741;p8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8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8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8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8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8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8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8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8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8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8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8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8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8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8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8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8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8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8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8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8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8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8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8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8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8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8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8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8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8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8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8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8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8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8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8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8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8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8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8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1" name="Google Shape;17781;p88"/>
          <p:cNvGrpSpPr/>
          <p:nvPr/>
        </p:nvGrpSpPr>
        <p:grpSpPr>
          <a:xfrm>
            <a:off x="5627674" y="2444819"/>
            <a:ext cx="345147" cy="342630"/>
            <a:chOff x="5627674" y="2444819"/>
            <a:chExt cx="345147" cy="342630"/>
          </a:xfrm>
        </p:grpSpPr>
        <p:sp>
          <p:nvSpPr>
            <p:cNvPr id="17782" name="Google Shape;17782;p8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8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8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8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8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7" name="Google Shape;17787;p88"/>
          <p:cNvGrpSpPr/>
          <p:nvPr/>
        </p:nvGrpSpPr>
        <p:grpSpPr>
          <a:xfrm>
            <a:off x="4653996" y="2440257"/>
            <a:ext cx="396607" cy="348555"/>
            <a:chOff x="4653996" y="2440257"/>
            <a:chExt cx="396607" cy="348555"/>
          </a:xfrm>
        </p:grpSpPr>
        <p:sp>
          <p:nvSpPr>
            <p:cNvPr id="17788" name="Google Shape;17788;p8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8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8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8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8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8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8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8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8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8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8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8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8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8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8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8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8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8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6" name="Google Shape;17806;p88"/>
          <p:cNvGrpSpPr/>
          <p:nvPr/>
        </p:nvGrpSpPr>
        <p:grpSpPr>
          <a:xfrm>
            <a:off x="1854391" y="2895140"/>
            <a:ext cx="301630" cy="374272"/>
            <a:chOff x="1854391" y="2895140"/>
            <a:chExt cx="301630" cy="374272"/>
          </a:xfrm>
        </p:grpSpPr>
        <p:sp>
          <p:nvSpPr>
            <p:cNvPr id="17807" name="Google Shape;17807;p8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8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8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8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8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8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8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8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8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8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8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8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8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8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8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8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8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8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8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8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8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8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8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8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8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8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8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8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8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8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8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8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8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8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8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8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8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8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8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8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8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8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8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8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8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8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8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8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8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6" name="Google Shape;17856;p88"/>
          <p:cNvGrpSpPr/>
          <p:nvPr/>
        </p:nvGrpSpPr>
        <p:grpSpPr>
          <a:xfrm>
            <a:off x="5172817" y="2438370"/>
            <a:ext cx="289518" cy="357651"/>
            <a:chOff x="5172817" y="2438370"/>
            <a:chExt cx="289518" cy="357651"/>
          </a:xfrm>
        </p:grpSpPr>
        <p:sp>
          <p:nvSpPr>
            <p:cNvPr id="17857" name="Google Shape;17857;p8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8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8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8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8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8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8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8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8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8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7" name="Google Shape;17867;p8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8" name="Google Shape;17868;p88"/>
          <p:cNvGrpSpPr/>
          <p:nvPr/>
        </p:nvGrpSpPr>
        <p:grpSpPr>
          <a:xfrm>
            <a:off x="3234506" y="2484534"/>
            <a:ext cx="388297" cy="293320"/>
            <a:chOff x="3234506" y="2484534"/>
            <a:chExt cx="388297" cy="293320"/>
          </a:xfrm>
        </p:grpSpPr>
        <p:sp>
          <p:nvSpPr>
            <p:cNvPr id="17869" name="Google Shape;17869;p8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8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8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8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8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8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8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8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8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8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8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8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8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8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88"/>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8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5" name="Google Shape;17885;p88"/>
          <p:cNvGrpSpPr/>
          <p:nvPr/>
        </p:nvGrpSpPr>
        <p:grpSpPr>
          <a:xfrm>
            <a:off x="6065149" y="3367036"/>
            <a:ext cx="362553" cy="356498"/>
            <a:chOff x="6065149" y="3367036"/>
            <a:chExt cx="362553" cy="356498"/>
          </a:xfrm>
        </p:grpSpPr>
        <p:sp>
          <p:nvSpPr>
            <p:cNvPr id="17886" name="Google Shape;17886;p8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8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8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8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8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1" name="Google Shape;17891;p88"/>
          <p:cNvGrpSpPr/>
          <p:nvPr/>
        </p:nvGrpSpPr>
        <p:grpSpPr>
          <a:xfrm>
            <a:off x="2866317" y="3817357"/>
            <a:ext cx="362920" cy="356865"/>
            <a:chOff x="2866317" y="3817357"/>
            <a:chExt cx="362920" cy="356865"/>
          </a:xfrm>
        </p:grpSpPr>
        <p:sp>
          <p:nvSpPr>
            <p:cNvPr id="17892" name="Google Shape;17892;p8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8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8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5" name="Google Shape;17895;p88"/>
          <p:cNvGrpSpPr/>
          <p:nvPr/>
        </p:nvGrpSpPr>
        <p:grpSpPr>
          <a:xfrm>
            <a:off x="6540821" y="3367036"/>
            <a:ext cx="362553" cy="356498"/>
            <a:chOff x="6540821" y="3367036"/>
            <a:chExt cx="362553" cy="356498"/>
          </a:xfrm>
        </p:grpSpPr>
        <p:sp>
          <p:nvSpPr>
            <p:cNvPr id="17896" name="Google Shape;17896;p8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8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8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8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8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8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8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3" name="Google Shape;17903;p88"/>
          <p:cNvGrpSpPr/>
          <p:nvPr/>
        </p:nvGrpSpPr>
        <p:grpSpPr>
          <a:xfrm>
            <a:off x="2302458" y="2474704"/>
            <a:ext cx="354479" cy="312561"/>
            <a:chOff x="2302458" y="2474704"/>
            <a:chExt cx="354479" cy="312561"/>
          </a:xfrm>
        </p:grpSpPr>
        <p:sp>
          <p:nvSpPr>
            <p:cNvPr id="17904" name="Google Shape;17904;p8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8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8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8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8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8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8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8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8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8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8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8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6" name="Google Shape;17916;p88"/>
          <p:cNvGrpSpPr/>
          <p:nvPr/>
        </p:nvGrpSpPr>
        <p:grpSpPr>
          <a:xfrm>
            <a:off x="2831110" y="2442538"/>
            <a:ext cx="246002" cy="348922"/>
            <a:chOff x="2831110" y="2442538"/>
            <a:chExt cx="246002" cy="348922"/>
          </a:xfrm>
        </p:grpSpPr>
        <p:sp>
          <p:nvSpPr>
            <p:cNvPr id="17917" name="Google Shape;17917;p8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8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8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8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8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8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8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8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8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8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8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8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8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8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1" name="Google Shape;17931;p88"/>
          <p:cNvGrpSpPr/>
          <p:nvPr/>
        </p:nvGrpSpPr>
        <p:grpSpPr>
          <a:xfrm>
            <a:off x="3314750" y="3817357"/>
            <a:ext cx="362920" cy="356865"/>
            <a:chOff x="3314750" y="3817357"/>
            <a:chExt cx="362920" cy="356865"/>
          </a:xfrm>
        </p:grpSpPr>
        <p:sp>
          <p:nvSpPr>
            <p:cNvPr id="17932" name="Google Shape;17932;p8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8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8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8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8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7" name="Google Shape;17937;p88"/>
          <p:cNvGrpSpPr/>
          <p:nvPr/>
        </p:nvGrpSpPr>
        <p:grpSpPr>
          <a:xfrm>
            <a:off x="7016492" y="3367036"/>
            <a:ext cx="362947" cy="356498"/>
            <a:chOff x="7016492" y="3367036"/>
            <a:chExt cx="362947" cy="356498"/>
          </a:xfrm>
        </p:grpSpPr>
        <p:sp>
          <p:nvSpPr>
            <p:cNvPr id="17938" name="Google Shape;17938;p8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8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8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8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8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8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4" name="Google Shape;17944;p88"/>
          <p:cNvGrpSpPr/>
          <p:nvPr/>
        </p:nvGrpSpPr>
        <p:grpSpPr>
          <a:xfrm>
            <a:off x="3763184" y="3817357"/>
            <a:ext cx="363314" cy="356576"/>
            <a:chOff x="3763184" y="3817357"/>
            <a:chExt cx="363314" cy="356576"/>
          </a:xfrm>
        </p:grpSpPr>
        <p:sp>
          <p:nvSpPr>
            <p:cNvPr id="17945" name="Google Shape;17945;p8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8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8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8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8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0" name="Google Shape;17950;p88"/>
          <p:cNvGrpSpPr/>
          <p:nvPr/>
        </p:nvGrpSpPr>
        <p:grpSpPr>
          <a:xfrm>
            <a:off x="5108852" y="3817357"/>
            <a:ext cx="362947" cy="356576"/>
            <a:chOff x="5108852" y="3817357"/>
            <a:chExt cx="362947" cy="356576"/>
          </a:xfrm>
        </p:grpSpPr>
        <p:sp>
          <p:nvSpPr>
            <p:cNvPr id="17951" name="Google Shape;17951;p8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8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8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8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5" name="Google Shape;17955;p88"/>
          <p:cNvGrpSpPr/>
          <p:nvPr/>
        </p:nvGrpSpPr>
        <p:grpSpPr>
          <a:xfrm>
            <a:off x="6005720" y="3817357"/>
            <a:ext cx="362947" cy="356576"/>
            <a:chOff x="6005720" y="3817357"/>
            <a:chExt cx="362947" cy="356576"/>
          </a:xfrm>
        </p:grpSpPr>
        <p:sp>
          <p:nvSpPr>
            <p:cNvPr id="17956" name="Google Shape;17956;p8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8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8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8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0" name="Google Shape;17960;p88"/>
          <p:cNvGrpSpPr/>
          <p:nvPr/>
        </p:nvGrpSpPr>
        <p:grpSpPr>
          <a:xfrm>
            <a:off x="5589452" y="3367036"/>
            <a:ext cx="362580" cy="356498"/>
            <a:chOff x="5589452" y="3367036"/>
            <a:chExt cx="362580" cy="356498"/>
          </a:xfrm>
        </p:grpSpPr>
        <p:sp>
          <p:nvSpPr>
            <p:cNvPr id="17961" name="Google Shape;17961;p8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8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8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4" name="Google Shape;17964;p88"/>
          <p:cNvGrpSpPr/>
          <p:nvPr/>
        </p:nvGrpSpPr>
        <p:grpSpPr>
          <a:xfrm>
            <a:off x="4211985" y="3817357"/>
            <a:ext cx="362947" cy="356576"/>
            <a:chOff x="4211985" y="3817357"/>
            <a:chExt cx="362947" cy="356576"/>
          </a:xfrm>
        </p:grpSpPr>
        <p:sp>
          <p:nvSpPr>
            <p:cNvPr id="17965" name="Google Shape;17965;p8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8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8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8" name="Google Shape;17968;p88"/>
          <p:cNvGrpSpPr/>
          <p:nvPr/>
        </p:nvGrpSpPr>
        <p:grpSpPr>
          <a:xfrm>
            <a:off x="4660419" y="3817357"/>
            <a:ext cx="362947" cy="356576"/>
            <a:chOff x="4660419" y="3817357"/>
            <a:chExt cx="362947" cy="356576"/>
          </a:xfrm>
        </p:grpSpPr>
        <p:sp>
          <p:nvSpPr>
            <p:cNvPr id="17969" name="Google Shape;17969;p8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8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88"/>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88"/>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88"/>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4" name="Google Shape;17974;p88"/>
          <p:cNvGrpSpPr/>
          <p:nvPr/>
        </p:nvGrpSpPr>
        <p:grpSpPr>
          <a:xfrm>
            <a:off x="5557286" y="3817357"/>
            <a:ext cx="362947" cy="356576"/>
            <a:chOff x="5557286" y="3817357"/>
            <a:chExt cx="362947" cy="356576"/>
          </a:xfrm>
        </p:grpSpPr>
        <p:sp>
          <p:nvSpPr>
            <p:cNvPr id="17975" name="Google Shape;17975;p8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8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88"/>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8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9" name="Google Shape;17979;p88"/>
          <p:cNvGrpSpPr/>
          <p:nvPr/>
        </p:nvGrpSpPr>
        <p:grpSpPr>
          <a:xfrm>
            <a:off x="7488021" y="3362475"/>
            <a:ext cx="372017" cy="365621"/>
            <a:chOff x="7488021" y="3362475"/>
            <a:chExt cx="372017" cy="365621"/>
          </a:xfrm>
        </p:grpSpPr>
        <p:sp>
          <p:nvSpPr>
            <p:cNvPr id="17980" name="Google Shape;17980;p8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8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8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8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8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8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8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8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8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8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0" name="Google Shape;17990;p88"/>
          <p:cNvGrpSpPr/>
          <p:nvPr/>
        </p:nvGrpSpPr>
        <p:grpSpPr>
          <a:xfrm>
            <a:off x="5113781" y="3367036"/>
            <a:ext cx="362553" cy="356498"/>
            <a:chOff x="5113781" y="3367036"/>
            <a:chExt cx="362553" cy="356498"/>
          </a:xfrm>
        </p:grpSpPr>
        <p:sp>
          <p:nvSpPr>
            <p:cNvPr id="17991" name="Google Shape;17991;p8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8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93" name="Google Shape;17993;p88"/>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94" name="Google Shape;17994;p88"/>
          <p:cNvGrpSpPr/>
          <p:nvPr/>
        </p:nvGrpSpPr>
        <p:grpSpPr>
          <a:xfrm>
            <a:off x="7968621" y="3365489"/>
            <a:ext cx="375818" cy="357651"/>
            <a:chOff x="7968621" y="3365489"/>
            <a:chExt cx="375818" cy="357651"/>
          </a:xfrm>
        </p:grpSpPr>
        <p:sp>
          <p:nvSpPr>
            <p:cNvPr id="17995" name="Google Shape;17995;p8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8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8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8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8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8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8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8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8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8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8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8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010"/>
        <p:cNvGrpSpPr/>
        <p:nvPr/>
      </p:nvGrpSpPr>
      <p:grpSpPr>
        <a:xfrm>
          <a:off x="0" y="0"/>
          <a:ext cx="0" cy="0"/>
          <a:chOff x="0" y="0"/>
          <a:chExt cx="0" cy="0"/>
        </a:xfrm>
      </p:grpSpPr>
      <p:pic>
        <p:nvPicPr>
          <p:cNvPr id="18011" name="Google Shape;18011;p8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4"/>
        <p:cNvGrpSpPr/>
        <p:nvPr/>
      </p:nvGrpSpPr>
      <p:grpSpPr>
        <a:xfrm>
          <a:off x="0" y="0"/>
          <a:ext cx="0" cy="0"/>
          <a:chOff x="0" y="0"/>
          <a:chExt cx="0" cy="0"/>
        </a:xfrm>
      </p:grpSpPr>
      <p:sp>
        <p:nvSpPr>
          <p:cNvPr id="1178" name="Google Shape;1178;p44"/>
          <p:cNvSpPr txBox="1">
            <a:spLocks noGrp="1"/>
          </p:cNvSpPr>
          <p:nvPr>
            <p:ph type="title"/>
          </p:nvPr>
        </p:nvSpPr>
        <p:spPr>
          <a:xfrm>
            <a:off x="1472020" y="401980"/>
            <a:ext cx="3249176"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Business Problem</a:t>
            </a:r>
            <a:endParaRPr dirty="0"/>
          </a:p>
        </p:txBody>
      </p:sp>
      <p:grpSp>
        <p:nvGrpSpPr>
          <p:cNvPr id="1182" name="Google Shape;1182;p44"/>
          <p:cNvGrpSpPr/>
          <p:nvPr/>
        </p:nvGrpSpPr>
        <p:grpSpPr>
          <a:xfrm>
            <a:off x="6414656" y="2571750"/>
            <a:ext cx="2588338" cy="2428828"/>
            <a:chOff x="5554335" y="1570839"/>
            <a:chExt cx="3455586" cy="3090124"/>
          </a:xfrm>
        </p:grpSpPr>
        <p:sp>
          <p:nvSpPr>
            <p:cNvPr id="1183" name="Google Shape;1183;p44"/>
            <p:cNvSpPr/>
            <p:nvPr/>
          </p:nvSpPr>
          <p:spPr>
            <a:xfrm>
              <a:off x="7585609" y="4551539"/>
              <a:ext cx="1424311" cy="109424"/>
            </a:xfrm>
            <a:custGeom>
              <a:avLst/>
              <a:gdLst/>
              <a:ahLst/>
              <a:cxnLst/>
              <a:rect l="l" t="t" r="r" b="b"/>
              <a:pathLst>
                <a:path w="15047" h="1156" extrusionOk="0">
                  <a:moveTo>
                    <a:pt x="7508" y="1"/>
                  </a:moveTo>
                  <a:cubicBezTo>
                    <a:pt x="3375" y="1"/>
                    <a:pt x="1" y="274"/>
                    <a:pt x="1" y="578"/>
                  </a:cubicBezTo>
                  <a:cubicBezTo>
                    <a:pt x="1" y="882"/>
                    <a:pt x="3375" y="1156"/>
                    <a:pt x="7508" y="1156"/>
                  </a:cubicBezTo>
                  <a:cubicBezTo>
                    <a:pt x="11673" y="1156"/>
                    <a:pt x="15047" y="882"/>
                    <a:pt x="15047" y="578"/>
                  </a:cubicBezTo>
                  <a:cubicBezTo>
                    <a:pt x="15047" y="274"/>
                    <a:pt x="11703" y="1"/>
                    <a:pt x="75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4"/>
            <p:cNvSpPr/>
            <p:nvPr/>
          </p:nvSpPr>
          <p:spPr>
            <a:xfrm>
              <a:off x="5801772" y="4551539"/>
              <a:ext cx="1424311" cy="109424"/>
            </a:xfrm>
            <a:custGeom>
              <a:avLst/>
              <a:gdLst/>
              <a:ahLst/>
              <a:cxnLst/>
              <a:rect l="l" t="t" r="r" b="b"/>
              <a:pathLst>
                <a:path w="15047" h="1156" extrusionOk="0">
                  <a:moveTo>
                    <a:pt x="7508" y="1"/>
                  </a:moveTo>
                  <a:cubicBezTo>
                    <a:pt x="3374" y="1"/>
                    <a:pt x="0" y="274"/>
                    <a:pt x="0" y="578"/>
                  </a:cubicBezTo>
                  <a:cubicBezTo>
                    <a:pt x="0" y="882"/>
                    <a:pt x="3374" y="1156"/>
                    <a:pt x="7508" y="1156"/>
                  </a:cubicBezTo>
                  <a:cubicBezTo>
                    <a:pt x="11672" y="1156"/>
                    <a:pt x="15046" y="882"/>
                    <a:pt x="15046" y="578"/>
                  </a:cubicBezTo>
                  <a:cubicBezTo>
                    <a:pt x="15046" y="274"/>
                    <a:pt x="11703" y="1"/>
                    <a:pt x="75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4"/>
            <p:cNvSpPr/>
            <p:nvPr/>
          </p:nvSpPr>
          <p:spPr>
            <a:xfrm>
              <a:off x="5980108" y="3564725"/>
              <a:ext cx="992768" cy="992673"/>
            </a:xfrm>
            <a:custGeom>
              <a:avLst/>
              <a:gdLst/>
              <a:ahLst/>
              <a:cxnLst/>
              <a:rect l="l" t="t" r="r" b="b"/>
              <a:pathLst>
                <a:path w="10488" h="10487" fill="none" extrusionOk="0">
                  <a:moveTo>
                    <a:pt x="1" y="5228"/>
                  </a:moveTo>
                  <a:cubicBezTo>
                    <a:pt x="1" y="8116"/>
                    <a:pt x="2372" y="10487"/>
                    <a:pt x="5259" y="10487"/>
                  </a:cubicBezTo>
                  <a:cubicBezTo>
                    <a:pt x="8147" y="10487"/>
                    <a:pt x="10487" y="8116"/>
                    <a:pt x="10487" y="5228"/>
                  </a:cubicBezTo>
                  <a:cubicBezTo>
                    <a:pt x="10487" y="2341"/>
                    <a:pt x="8147" y="0"/>
                    <a:pt x="5259" y="0"/>
                  </a:cubicBezTo>
                  <a:cubicBezTo>
                    <a:pt x="2372" y="0"/>
                    <a:pt x="1" y="2341"/>
                    <a:pt x="1" y="5228"/>
                  </a:cubicBezTo>
                  <a:close/>
                </a:path>
              </a:pathLst>
            </a:custGeom>
            <a:noFill/>
            <a:ln w="182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4"/>
            <p:cNvSpPr/>
            <p:nvPr/>
          </p:nvSpPr>
          <p:spPr>
            <a:xfrm>
              <a:off x="6029046" y="3610729"/>
              <a:ext cx="897826" cy="897732"/>
            </a:xfrm>
            <a:custGeom>
              <a:avLst/>
              <a:gdLst/>
              <a:ahLst/>
              <a:cxnLst/>
              <a:rect l="l" t="t" r="r" b="b"/>
              <a:pathLst>
                <a:path w="9485" h="9484" fill="none" extrusionOk="0">
                  <a:moveTo>
                    <a:pt x="1" y="4742"/>
                  </a:moveTo>
                  <a:cubicBezTo>
                    <a:pt x="1" y="7356"/>
                    <a:pt x="2128" y="9484"/>
                    <a:pt x="4742" y="9484"/>
                  </a:cubicBezTo>
                  <a:cubicBezTo>
                    <a:pt x="7356" y="9484"/>
                    <a:pt x="9484" y="7356"/>
                    <a:pt x="9484" y="4742"/>
                  </a:cubicBezTo>
                  <a:cubicBezTo>
                    <a:pt x="9484" y="2128"/>
                    <a:pt x="7356" y="1"/>
                    <a:pt x="4742" y="1"/>
                  </a:cubicBezTo>
                  <a:cubicBezTo>
                    <a:pt x="2128" y="1"/>
                    <a:pt x="1" y="2128"/>
                    <a:pt x="1" y="4742"/>
                  </a:cubicBezTo>
                  <a:close/>
                </a:path>
              </a:pathLst>
            </a:custGeom>
            <a:noFill/>
            <a:ln w="98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4"/>
            <p:cNvSpPr/>
            <p:nvPr/>
          </p:nvSpPr>
          <p:spPr>
            <a:xfrm>
              <a:off x="5554335" y="2401656"/>
              <a:ext cx="891958" cy="423971"/>
            </a:xfrm>
            <a:custGeom>
              <a:avLst/>
              <a:gdLst/>
              <a:ahLst/>
              <a:cxnLst/>
              <a:rect l="l" t="t" r="r" b="b"/>
              <a:pathLst>
                <a:path w="9423" h="4479" extrusionOk="0">
                  <a:moveTo>
                    <a:pt x="7001" y="1"/>
                  </a:moveTo>
                  <a:cubicBezTo>
                    <a:pt x="6745" y="1"/>
                    <a:pt x="6404" y="48"/>
                    <a:pt x="5958" y="190"/>
                  </a:cubicBezTo>
                  <a:cubicBezTo>
                    <a:pt x="4655" y="604"/>
                    <a:pt x="4564" y="2260"/>
                    <a:pt x="3322" y="2260"/>
                  </a:cubicBezTo>
                  <a:cubicBezTo>
                    <a:pt x="3290" y="2260"/>
                    <a:pt x="3256" y="2259"/>
                    <a:pt x="3222" y="2257"/>
                  </a:cubicBezTo>
                  <a:cubicBezTo>
                    <a:pt x="2336" y="2178"/>
                    <a:pt x="1692" y="1729"/>
                    <a:pt x="1059" y="1729"/>
                  </a:cubicBezTo>
                  <a:cubicBezTo>
                    <a:pt x="715" y="1729"/>
                    <a:pt x="375" y="1861"/>
                    <a:pt x="0" y="2257"/>
                  </a:cubicBezTo>
                  <a:cubicBezTo>
                    <a:pt x="0" y="2257"/>
                    <a:pt x="185" y="2161"/>
                    <a:pt x="448" y="2161"/>
                  </a:cubicBezTo>
                  <a:cubicBezTo>
                    <a:pt x="738" y="2161"/>
                    <a:pt x="1124" y="2278"/>
                    <a:pt x="1459" y="2773"/>
                  </a:cubicBezTo>
                  <a:cubicBezTo>
                    <a:pt x="2066" y="3592"/>
                    <a:pt x="2605" y="4479"/>
                    <a:pt x="3871" y="4479"/>
                  </a:cubicBezTo>
                  <a:cubicBezTo>
                    <a:pt x="4063" y="4479"/>
                    <a:pt x="4271" y="4459"/>
                    <a:pt x="4499" y="4415"/>
                  </a:cubicBezTo>
                  <a:cubicBezTo>
                    <a:pt x="5753" y="4138"/>
                    <a:pt x="6472" y="3268"/>
                    <a:pt x="7622" y="3268"/>
                  </a:cubicBezTo>
                  <a:cubicBezTo>
                    <a:pt x="8117" y="3268"/>
                    <a:pt x="8692" y="3429"/>
                    <a:pt x="9423" y="3868"/>
                  </a:cubicBezTo>
                  <a:lnTo>
                    <a:pt x="7690" y="190"/>
                  </a:lnTo>
                  <a:cubicBezTo>
                    <a:pt x="7690" y="190"/>
                    <a:pt x="7515" y="1"/>
                    <a:pt x="70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4"/>
            <p:cNvSpPr/>
            <p:nvPr/>
          </p:nvSpPr>
          <p:spPr>
            <a:xfrm>
              <a:off x="6265030" y="2373543"/>
              <a:ext cx="586971" cy="1280432"/>
            </a:xfrm>
            <a:custGeom>
              <a:avLst/>
              <a:gdLst/>
              <a:ahLst/>
              <a:cxnLst/>
              <a:rect l="l" t="t" r="r" b="b"/>
              <a:pathLst>
                <a:path w="6201" h="13527" fill="none" extrusionOk="0">
                  <a:moveTo>
                    <a:pt x="6201" y="13526"/>
                  </a:moveTo>
                  <a:lnTo>
                    <a:pt x="0" y="0"/>
                  </a:lnTo>
                </a:path>
              </a:pathLst>
            </a:custGeom>
            <a:noFill/>
            <a:ln w="987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4"/>
            <p:cNvSpPr/>
            <p:nvPr/>
          </p:nvSpPr>
          <p:spPr>
            <a:xfrm>
              <a:off x="6477917" y="3886942"/>
              <a:ext cx="748173" cy="345311"/>
            </a:xfrm>
            <a:custGeom>
              <a:avLst/>
              <a:gdLst/>
              <a:ahLst/>
              <a:cxnLst/>
              <a:rect l="l" t="t" r="r" b="b"/>
              <a:pathLst>
                <a:path w="7904" h="3648" fill="none" extrusionOk="0">
                  <a:moveTo>
                    <a:pt x="7721" y="0"/>
                  </a:moveTo>
                  <a:lnTo>
                    <a:pt x="0" y="1064"/>
                  </a:lnTo>
                  <a:lnTo>
                    <a:pt x="0" y="2554"/>
                  </a:lnTo>
                  <a:lnTo>
                    <a:pt x="7903" y="3648"/>
                  </a:lnTo>
                </a:path>
              </a:pathLst>
            </a:custGeom>
            <a:noFill/>
            <a:ln w="53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4"/>
            <p:cNvSpPr/>
            <p:nvPr/>
          </p:nvSpPr>
          <p:spPr>
            <a:xfrm>
              <a:off x="7243230" y="3717219"/>
              <a:ext cx="143974" cy="342471"/>
            </a:xfrm>
            <a:custGeom>
              <a:avLst/>
              <a:gdLst/>
              <a:ahLst/>
              <a:cxnLst/>
              <a:rect l="l" t="t" r="r" b="b"/>
              <a:pathLst>
                <a:path w="1521" h="3618" fill="none" extrusionOk="0">
                  <a:moveTo>
                    <a:pt x="1520" y="0"/>
                  </a:moveTo>
                  <a:lnTo>
                    <a:pt x="1" y="3617"/>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4"/>
            <p:cNvSpPr/>
            <p:nvPr/>
          </p:nvSpPr>
          <p:spPr>
            <a:xfrm>
              <a:off x="7277780" y="3697057"/>
              <a:ext cx="210140" cy="43258"/>
            </a:xfrm>
            <a:custGeom>
              <a:avLst/>
              <a:gdLst/>
              <a:ahLst/>
              <a:cxnLst/>
              <a:rect l="l" t="t" r="r" b="b"/>
              <a:pathLst>
                <a:path w="2220" h="457" extrusionOk="0">
                  <a:moveTo>
                    <a:pt x="0" y="0"/>
                  </a:moveTo>
                  <a:lnTo>
                    <a:pt x="0" y="456"/>
                  </a:lnTo>
                  <a:lnTo>
                    <a:pt x="2219" y="456"/>
                  </a:lnTo>
                  <a:lnTo>
                    <a:pt x="22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4"/>
            <p:cNvSpPr/>
            <p:nvPr/>
          </p:nvSpPr>
          <p:spPr>
            <a:xfrm>
              <a:off x="7191452" y="2877031"/>
              <a:ext cx="457574" cy="816610"/>
            </a:xfrm>
            <a:custGeom>
              <a:avLst/>
              <a:gdLst/>
              <a:ahLst/>
              <a:cxnLst/>
              <a:rect l="l" t="t" r="r" b="b"/>
              <a:pathLst>
                <a:path w="4834" h="8627" extrusionOk="0">
                  <a:moveTo>
                    <a:pt x="2037" y="1"/>
                  </a:moveTo>
                  <a:lnTo>
                    <a:pt x="0" y="2007"/>
                  </a:lnTo>
                  <a:lnTo>
                    <a:pt x="2493" y="3162"/>
                  </a:lnTo>
                  <a:lnTo>
                    <a:pt x="1459" y="8572"/>
                  </a:lnTo>
                  <a:cubicBezTo>
                    <a:pt x="1459" y="8572"/>
                    <a:pt x="2635" y="8626"/>
                    <a:pt x="3445" y="8626"/>
                  </a:cubicBezTo>
                  <a:cubicBezTo>
                    <a:pt x="3851" y="8626"/>
                    <a:pt x="4165" y="8613"/>
                    <a:pt x="4195" y="8572"/>
                  </a:cubicBezTo>
                  <a:cubicBezTo>
                    <a:pt x="4286" y="8481"/>
                    <a:pt x="2462" y="8055"/>
                    <a:pt x="2462" y="8055"/>
                  </a:cubicBezTo>
                  <a:cubicBezTo>
                    <a:pt x="2462" y="8055"/>
                    <a:pt x="4833" y="3830"/>
                    <a:pt x="4499" y="2402"/>
                  </a:cubicBezTo>
                  <a:cubicBezTo>
                    <a:pt x="4165" y="973"/>
                    <a:pt x="2037" y="1"/>
                    <a:pt x="20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4"/>
            <p:cNvSpPr/>
            <p:nvPr/>
          </p:nvSpPr>
          <p:spPr>
            <a:xfrm>
              <a:off x="7712262" y="3564725"/>
              <a:ext cx="992673" cy="992673"/>
            </a:xfrm>
            <a:custGeom>
              <a:avLst/>
              <a:gdLst/>
              <a:ahLst/>
              <a:cxnLst/>
              <a:rect l="l" t="t" r="r" b="b"/>
              <a:pathLst>
                <a:path w="10487" h="10487" fill="none" extrusionOk="0">
                  <a:moveTo>
                    <a:pt x="0" y="5228"/>
                  </a:moveTo>
                  <a:cubicBezTo>
                    <a:pt x="0" y="8116"/>
                    <a:pt x="2341" y="10487"/>
                    <a:pt x="5228" y="10487"/>
                  </a:cubicBezTo>
                  <a:cubicBezTo>
                    <a:pt x="8116" y="10487"/>
                    <a:pt x="10487" y="8116"/>
                    <a:pt x="10487" y="5228"/>
                  </a:cubicBezTo>
                  <a:cubicBezTo>
                    <a:pt x="10487" y="2341"/>
                    <a:pt x="8116" y="0"/>
                    <a:pt x="5228" y="0"/>
                  </a:cubicBezTo>
                  <a:cubicBezTo>
                    <a:pt x="2341" y="0"/>
                    <a:pt x="0" y="2341"/>
                    <a:pt x="0" y="5228"/>
                  </a:cubicBezTo>
                  <a:close/>
                </a:path>
              </a:pathLst>
            </a:custGeom>
            <a:noFill/>
            <a:ln w="182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4"/>
            <p:cNvSpPr/>
            <p:nvPr/>
          </p:nvSpPr>
          <p:spPr>
            <a:xfrm>
              <a:off x="7758266" y="3610729"/>
              <a:ext cx="897732" cy="897732"/>
            </a:xfrm>
            <a:custGeom>
              <a:avLst/>
              <a:gdLst/>
              <a:ahLst/>
              <a:cxnLst/>
              <a:rect l="l" t="t" r="r" b="b"/>
              <a:pathLst>
                <a:path w="9484" h="9484" fill="none" extrusionOk="0">
                  <a:moveTo>
                    <a:pt x="0" y="4742"/>
                  </a:moveTo>
                  <a:cubicBezTo>
                    <a:pt x="0" y="7356"/>
                    <a:pt x="2128" y="9484"/>
                    <a:pt x="4742" y="9484"/>
                  </a:cubicBezTo>
                  <a:cubicBezTo>
                    <a:pt x="7356" y="9484"/>
                    <a:pt x="9484" y="7356"/>
                    <a:pt x="9484" y="4742"/>
                  </a:cubicBezTo>
                  <a:cubicBezTo>
                    <a:pt x="9484" y="2128"/>
                    <a:pt x="7356" y="1"/>
                    <a:pt x="4742" y="1"/>
                  </a:cubicBezTo>
                  <a:cubicBezTo>
                    <a:pt x="2128" y="1"/>
                    <a:pt x="0" y="2128"/>
                    <a:pt x="0" y="4742"/>
                  </a:cubicBezTo>
                  <a:close/>
                </a:path>
              </a:pathLst>
            </a:custGeom>
            <a:noFill/>
            <a:ln w="987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4"/>
            <p:cNvSpPr/>
            <p:nvPr/>
          </p:nvSpPr>
          <p:spPr>
            <a:xfrm>
              <a:off x="8117874" y="3970336"/>
              <a:ext cx="178524" cy="178524"/>
            </a:xfrm>
            <a:custGeom>
              <a:avLst/>
              <a:gdLst/>
              <a:ahLst/>
              <a:cxnLst/>
              <a:rect l="l" t="t" r="r" b="b"/>
              <a:pathLst>
                <a:path w="1886" h="1886" extrusionOk="0">
                  <a:moveTo>
                    <a:pt x="943" y="1"/>
                  </a:moveTo>
                  <a:cubicBezTo>
                    <a:pt x="426" y="1"/>
                    <a:pt x="1" y="426"/>
                    <a:pt x="1" y="943"/>
                  </a:cubicBezTo>
                  <a:cubicBezTo>
                    <a:pt x="1" y="1490"/>
                    <a:pt x="426" y="1885"/>
                    <a:pt x="943" y="1885"/>
                  </a:cubicBezTo>
                  <a:cubicBezTo>
                    <a:pt x="1490" y="1885"/>
                    <a:pt x="1885" y="1490"/>
                    <a:pt x="1885" y="943"/>
                  </a:cubicBezTo>
                  <a:cubicBezTo>
                    <a:pt x="1885" y="426"/>
                    <a:pt x="1490" y="1"/>
                    <a:pt x="9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4"/>
            <p:cNvSpPr/>
            <p:nvPr/>
          </p:nvSpPr>
          <p:spPr>
            <a:xfrm>
              <a:off x="6998633" y="3173407"/>
              <a:ext cx="227462" cy="860342"/>
            </a:xfrm>
            <a:custGeom>
              <a:avLst/>
              <a:gdLst/>
              <a:ahLst/>
              <a:cxnLst/>
              <a:rect l="l" t="t" r="r" b="b"/>
              <a:pathLst>
                <a:path w="2403" h="9089" fill="none" extrusionOk="0">
                  <a:moveTo>
                    <a:pt x="2402" y="9089"/>
                  </a:moveTo>
                  <a:lnTo>
                    <a:pt x="1" y="0"/>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4"/>
            <p:cNvSpPr/>
            <p:nvPr/>
          </p:nvSpPr>
          <p:spPr>
            <a:xfrm>
              <a:off x="7979767" y="3020912"/>
              <a:ext cx="227462" cy="1012835"/>
            </a:xfrm>
            <a:custGeom>
              <a:avLst/>
              <a:gdLst/>
              <a:ahLst/>
              <a:cxnLst/>
              <a:rect l="l" t="t" r="r" b="b"/>
              <a:pathLst>
                <a:path w="2403" h="10700" fill="none" extrusionOk="0">
                  <a:moveTo>
                    <a:pt x="2402" y="10700"/>
                  </a:moveTo>
                  <a:lnTo>
                    <a:pt x="1" y="1642"/>
                  </a:lnTo>
                  <a:lnTo>
                    <a:pt x="1" y="0"/>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4"/>
            <p:cNvSpPr/>
            <p:nvPr/>
          </p:nvSpPr>
          <p:spPr>
            <a:xfrm>
              <a:off x="6388748" y="3970336"/>
              <a:ext cx="178429" cy="178524"/>
            </a:xfrm>
            <a:custGeom>
              <a:avLst/>
              <a:gdLst/>
              <a:ahLst/>
              <a:cxnLst/>
              <a:rect l="l" t="t" r="r" b="b"/>
              <a:pathLst>
                <a:path w="1885" h="1886" extrusionOk="0">
                  <a:moveTo>
                    <a:pt x="942" y="1"/>
                  </a:moveTo>
                  <a:cubicBezTo>
                    <a:pt x="395" y="1"/>
                    <a:pt x="0" y="426"/>
                    <a:pt x="0" y="943"/>
                  </a:cubicBezTo>
                  <a:cubicBezTo>
                    <a:pt x="0" y="1490"/>
                    <a:pt x="395" y="1885"/>
                    <a:pt x="942" y="1885"/>
                  </a:cubicBezTo>
                  <a:cubicBezTo>
                    <a:pt x="1459" y="1885"/>
                    <a:pt x="1885" y="1490"/>
                    <a:pt x="1885" y="943"/>
                  </a:cubicBezTo>
                  <a:cubicBezTo>
                    <a:pt x="1885" y="426"/>
                    <a:pt x="1459" y="1"/>
                    <a:pt x="9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4"/>
            <p:cNvSpPr/>
            <p:nvPr/>
          </p:nvSpPr>
          <p:spPr>
            <a:xfrm>
              <a:off x="7617225" y="3020912"/>
              <a:ext cx="448961" cy="95"/>
            </a:xfrm>
            <a:custGeom>
              <a:avLst/>
              <a:gdLst/>
              <a:ahLst/>
              <a:cxnLst/>
              <a:rect l="l" t="t" r="r" b="b"/>
              <a:pathLst>
                <a:path w="4743" h="1" fill="none" extrusionOk="0">
                  <a:moveTo>
                    <a:pt x="1" y="0"/>
                  </a:moveTo>
                  <a:lnTo>
                    <a:pt x="4743" y="0"/>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4"/>
            <p:cNvSpPr/>
            <p:nvPr/>
          </p:nvSpPr>
          <p:spPr>
            <a:xfrm>
              <a:off x="6477917" y="3239573"/>
              <a:ext cx="1553708" cy="834501"/>
            </a:xfrm>
            <a:custGeom>
              <a:avLst/>
              <a:gdLst/>
              <a:ahLst/>
              <a:cxnLst/>
              <a:rect l="l" t="t" r="r" b="b"/>
              <a:pathLst>
                <a:path w="16414" h="8816" fill="none" extrusionOk="0">
                  <a:moveTo>
                    <a:pt x="16414" y="1459"/>
                  </a:moveTo>
                  <a:lnTo>
                    <a:pt x="8055" y="8815"/>
                  </a:lnTo>
                  <a:lnTo>
                    <a:pt x="0" y="8663"/>
                  </a:lnTo>
                  <a:lnTo>
                    <a:pt x="6201" y="1946"/>
                  </a:lnTo>
                  <a:lnTo>
                    <a:pt x="16019" y="0"/>
                  </a:lnTo>
                </a:path>
              </a:pathLst>
            </a:custGeom>
            <a:noFill/>
            <a:ln w="1900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4"/>
            <p:cNvSpPr/>
            <p:nvPr/>
          </p:nvSpPr>
          <p:spPr>
            <a:xfrm>
              <a:off x="7018795" y="4381816"/>
              <a:ext cx="207300" cy="43258"/>
            </a:xfrm>
            <a:custGeom>
              <a:avLst/>
              <a:gdLst/>
              <a:ahLst/>
              <a:cxnLst/>
              <a:rect l="l" t="t" r="r" b="b"/>
              <a:pathLst>
                <a:path w="2190" h="457" extrusionOk="0">
                  <a:moveTo>
                    <a:pt x="1" y="1"/>
                  </a:moveTo>
                  <a:lnTo>
                    <a:pt x="1" y="456"/>
                  </a:lnTo>
                  <a:lnTo>
                    <a:pt x="2189" y="456"/>
                  </a:lnTo>
                  <a:lnTo>
                    <a:pt x="21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4"/>
            <p:cNvSpPr/>
            <p:nvPr/>
          </p:nvSpPr>
          <p:spPr>
            <a:xfrm>
              <a:off x="7044731" y="3861005"/>
              <a:ext cx="397088" cy="397183"/>
            </a:xfrm>
            <a:custGeom>
              <a:avLst/>
              <a:gdLst/>
              <a:ahLst/>
              <a:cxnLst/>
              <a:rect l="l" t="t" r="r" b="b"/>
              <a:pathLst>
                <a:path w="4195" h="4196" extrusionOk="0">
                  <a:moveTo>
                    <a:pt x="2098" y="1"/>
                  </a:moveTo>
                  <a:cubicBezTo>
                    <a:pt x="973" y="1"/>
                    <a:pt x="0" y="913"/>
                    <a:pt x="0" y="2098"/>
                  </a:cubicBezTo>
                  <a:cubicBezTo>
                    <a:pt x="0" y="3284"/>
                    <a:pt x="973" y="4196"/>
                    <a:pt x="2098" y="4196"/>
                  </a:cubicBezTo>
                  <a:cubicBezTo>
                    <a:pt x="3253" y="4196"/>
                    <a:pt x="4195" y="3253"/>
                    <a:pt x="4195" y="2098"/>
                  </a:cubicBezTo>
                  <a:cubicBezTo>
                    <a:pt x="4195" y="913"/>
                    <a:pt x="3253" y="1"/>
                    <a:pt x="20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4"/>
            <p:cNvSpPr/>
            <p:nvPr/>
          </p:nvSpPr>
          <p:spPr>
            <a:xfrm>
              <a:off x="7102284" y="4062439"/>
              <a:ext cx="141040" cy="342471"/>
            </a:xfrm>
            <a:custGeom>
              <a:avLst/>
              <a:gdLst/>
              <a:ahLst/>
              <a:cxnLst/>
              <a:rect l="l" t="t" r="r" b="b"/>
              <a:pathLst>
                <a:path w="1490" h="3618" fill="none" extrusionOk="0">
                  <a:moveTo>
                    <a:pt x="1490" y="1"/>
                  </a:moveTo>
                  <a:lnTo>
                    <a:pt x="0" y="3618"/>
                  </a:lnTo>
                </a:path>
              </a:pathLst>
            </a:custGeom>
            <a:noFill/>
            <a:ln w="760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4"/>
            <p:cNvSpPr/>
            <p:nvPr/>
          </p:nvSpPr>
          <p:spPr>
            <a:xfrm>
              <a:off x="6820296" y="3153244"/>
              <a:ext cx="494017" cy="1234428"/>
            </a:xfrm>
            <a:custGeom>
              <a:avLst/>
              <a:gdLst/>
              <a:ahLst/>
              <a:cxnLst/>
              <a:rect l="l" t="t" r="r" b="b"/>
              <a:pathLst>
                <a:path w="5219" h="13041" extrusionOk="0">
                  <a:moveTo>
                    <a:pt x="2584" y="1"/>
                  </a:moveTo>
                  <a:lnTo>
                    <a:pt x="0" y="730"/>
                  </a:lnTo>
                  <a:cubicBezTo>
                    <a:pt x="0" y="730"/>
                    <a:pt x="2189" y="12706"/>
                    <a:pt x="2341" y="12797"/>
                  </a:cubicBezTo>
                  <a:cubicBezTo>
                    <a:pt x="2442" y="12878"/>
                    <a:pt x="3705" y="13040"/>
                    <a:pt x="4518" y="13040"/>
                  </a:cubicBezTo>
                  <a:cubicBezTo>
                    <a:pt x="4924" y="13040"/>
                    <a:pt x="5218" y="13000"/>
                    <a:pt x="5198" y="12888"/>
                  </a:cubicBezTo>
                  <a:cubicBezTo>
                    <a:pt x="5168" y="12554"/>
                    <a:pt x="3709" y="12128"/>
                    <a:pt x="3709" y="12128"/>
                  </a:cubicBezTo>
                  <a:lnTo>
                    <a:pt x="258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4"/>
            <p:cNvSpPr/>
            <p:nvPr/>
          </p:nvSpPr>
          <p:spPr>
            <a:xfrm>
              <a:off x="6851912" y="2661210"/>
              <a:ext cx="604293" cy="492124"/>
            </a:xfrm>
            <a:custGeom>
              <a:avLst/>
              <a:gdLst/>
              <a:ahLst/>
              <a:cxnLst/>
              <a:rect l="l" t="t" r="r" b="b"/>
              <a:pathLst>
                <a:path w="6384" h="5199" extrusionOk="0">
                  <a:moveTo>
                    <a:pt x="2645" y="1"/>
                  </a:moveTo>
                  <a:lnTo>
                    <a:pt x="1" y="3800"/>
                  </a:lnTo>
                  <a:lnTo>
                    <a:pt x="4530" y="5199"/>
                  </a:lnTo>
                  <a:lnTo>
                    <a:pt x="6384" y="2645"/>
                  </a:lnTo>
                  <a:lnTo>
                    <a:pt x="26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4"/>
            <p:cNvSpPr/>
            <p:nvPr/>
          </p:nvSpPr>
          <p:spPr>
            <a:xfrm>
              <a:off x="7389950" y="2416707"/>
              <a:ext cx="546742" cy="618019"/>
            </a:xfrm>
            <a:custGeom>
              <a:avLst/>
              <a:gdLst/>
              <a:ahLst/>
              <a:cxnLst/>
              <a:rect l="l" t="t" r="r" b="b"/>
              <a:pathLst>
                <a:path w="5776" h="6529" extrusionOk="0">
                  <a:moveTo>
                    <a:pt x="1308" y="0"/>
                  </a:moveTo>
                  <a:lnTo>
                    <a:pt x="1" y="821"/>
                  </a:lnTo>
                  <a:cubicBezTo>
                    <a:pt x="1" y="821"/>
                    <a:pt x="3344" y="5198"/>
                    <a:pt x="3557" y="5684"/>
                  </a:cubicBezTo>
                  <a:cubicBezTo>
                    <a:pt x="3739" y="6201"/>
                    <a:pt x="4530" y="6353"/>
                    <a:pt x="4530" y="6353"/>
                  </a:cubicBezTo>
                  <a:cubicBezTo>
                    <a:pt x="4530" y="6353"/>
                    <a:pt x="5084" y="6529"/>
                    <a:pt x="5453" y="6529"/>
                  </a:cubicBezTo>
                  <a:cubicBezTo>
                    <a:pt x="5637" y="6529"/>
                    <a:pt x="5776" y="6485"/>
                    <a:pt x="5776" y="6353"/>
                  </a:cubicBezTo>
                  <a:cubicBezTo>
                    <a:pt x="5776" y="5927"/>
                    <a:pt x="4499" y="5472"/>
                    <a:pt x="4499" y="5472"/>
                  </a:cubicBezTo>
                  <a:lnTo>
                    <a:pt x="13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4"/>
            <p:cNvSpPr/>
            <p:nvPr/>
          </p:nvSpPr>
          <p:spPr>
            <a:xfrm>
              <a:off x="7254778" y="1775112"/>
              <a:ext cx="446026" cy="299307"/>
            </a:xfrm>
            <a:custGeom>
              <a:avLst/>
              <a:gdLst/>
              <a:ahLst/>
              <a:cxnLst/>
              <a:rect l="l" t="t" r="r" b="b"/>
              <a:pathLst>
                <a:path w="4712" h="3162" extrusionOk="0">
                  <a:moveTo>
                    <a:pt x="2189" y="0"/>
                  </a:moveTo>
                  <a:lnTo>
                    <a:pt x="0" y="2341"/>
                  </a:lnTo>
                  <a:lnTo>
                    <a:pt x="1429" y="3161"/>
                  </a:lnTo>
                  <a:cubicBezTo>
                    <a:pt x="1429" y="3161"/>
                    <a:pt x="1733" y="2888"/>
                    <a:pt x="2158" y="2645"/>
                  </a:cubicBezTo>
                  <a:cubicBezTo>
                    <a:pt x="2252" y="2584"/>
                    <a:pt x="2346" y="2562"/>
                    <a:pt x="2443" y="2562"/>
                  </a:cubicBezTo>
                  <a:cubicBezTo>
                    <a:pt x="2697" y="2562"/>
                    <a:pt x="2971" y="2712"/>
                    <a:pt x="3317" y="2712"/>
                  </a:cubicBezTo>
                  <a:cubicBezTo>
                    <a:pt x="3438" y="2712"/>
                    <a:pt x="3568" y="2694"/>
                    <a:pt x="3708" y="2645"/>
                  </a:cubicBezTo>
                  <a:cubicBezTo>
                    <a:pt x="4438" y="2371"/>
                    <a:pt x="4377" y="1459"/>
                    <a:pt x="4377" y="1459"/>
                  </a:cubicBezTo>
                  <a:lnTo>
                    <a:pt x="4711" y="1338"/>
                  </a:lnTo>
                  <a:lnTo>
                    <a:pt x="43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4"/>
            <p:cNvSpPr/>
            <p:nvPr/>
          </p:nvSpPr>
          <p:spPr>
            <a:xfrm>
              <a:off x="7326719" y="1740562"/>
              <a:ext cx="264757" cy="184203"/>
            </a:xfrm>
            <a:custGeom>
              <a:avLst/>
              <a:gdLst/>
              <a:ahLst/>
              <a:cxnLst/>
              <a:rect l="l" t="t" r="r" b="b"/>
              <a:pathLst>
                <a:path w="2797" h="1946" extrusionOk="0">
                  <a:moveTo>
                    <a:pt x="0" y="0"/>
                  </a:moveTo>
                  <a:lnTo>
                    <a:pt x="0" y="1946"/>
                  </a:lnTo>
                  <a:lnTo>
                    <a:pt x="1125" y="1946"/>
                  </a:lnTo>
                  <a:cubicBezTo>
                    <a:pt x="790" y="1794"/>
                    <a:pt x="1125" y="1247"/>
                    <a:pt x="1246" y="1125"/>
                  </a:cubicBezTo>
                  <a:cubicBezTo>
                    <a:pt x="1261" y="1114"/>
                    <a:pt x="1278" y="1109"/>
                    <a:pt x="1298" y="1109"/>
                  </a:cubicBezTo>
                  <a:cubicBezTo>
                    <a:pt x="1443" y="1109"/>
                    <a:pt x="1702" y="1368"/>
                    <a:pt x="1702" y="1368"/>
                  </a:cubicBezTo>
                  <a:lnTo>
                    <a:pt x="27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4"/>
            <p:cNvSpPr/>
            <p:nvPr/>
          </p:nvSpPr>
          <p:spPr>
            <a:xfrm>
              <a:off x="6607409" y="2661210"/>
              <a:ext cx="535194" cy="638843"/>
            </a:xfrm>
            <a:custGeom>
              <a:avLst/>
              <a:gdLst/>
              <a:ahLst/>
              <a:cxnLst/>
              <a:rect l="l" t="t" r="r" b="b"/>
              <a:pathLst>
                <a:path w="5654" h="6749" extrusionOk="0">
                  <a:moveTo>
                    <a:pt x="821" y="1"/>
                  </a:moveTo>
                  <a:cubicBezTo>
                    <a:pt x="821" y="1"/>
                    <a:pt x="0" y="2037"/>
                    <a:pt x="790" y="3375"/>
                  </a:cubicBezTo>
                  <a:cubicBezTo>
                    <a:pt x="1672" y="4712"/>
                    <a:pt x="1338" y="6749"/>
                    <a:pt x="1338" y="6749"/>
                  </a:cubicBezTo>
                  <a:lnTo>
                    <a:pt x="5654" y="6110"/>
                  </a:lnTo>
                  <a:lnTo>
                    <a:pt x="519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4"/>
            <p:cNvSpPr/>
            <p:nvPr/>
          </p:nvSpPr>
          <p:spPr>
            <a:xfrm>
              <a:off x="6518147" y="1935274"/>
              <a:ext cx="1044546" cy="747321"/>
            </a:xfrm>
            <a:custGeom>
              <a:avLst/>
              <a:gdLst/>
              <a:ahLst/>
              <a:cxnLst/>
              <a:rect l="l" t="t" r="r" b="b"/>
              <a:pathLst>
                <a:path w="11035" h="7895" extrusionOk="0">
                  <a:moveTo>
                    <a:pt x="7894" y="1"/>
                  </a:moveTo>
                  <a:cubicBezTo>
                    <a:pt x="6682" y="1"/>
                    <a:pt x="5624" y="1493"/>
                    <a:pt x="5016" y="2168"/>
                  </a:cubicBezTo>
                  <a:cubicBezTo>
                    <a:pt x="4165" y="3080"/>
                    <a:pt x="3527" y="3323"/>
                    <a:pt x="2797" y="3901"/>
                  </a:cubicBezTo>
                  <a:cubicBezTo>
                    <a:pt x="2068" y="4478"/>
                    <a:pt x="2493" y="4752"/>
                    <a:pt x="2129" y="5390"/>
                  </a:cubicBezTo>
                  <a:cubicBezTo>
                    <a:pt x="1733" y="6029"/>
                    <a:pt x="1" y="7336"/>
                    <a:pt x="518" y="7670"/>
                  </a:cubicBezTo>
                  <a:cubicBezTo>
                    <a:pt x="802" y="7844"/>
                    <a:pt x="2006" y="7894"/>
                    <a:pt x="3191" y="7894"/>
                  </a:cubicBezTo>
                  <a:cubicBezTo>
                    <a:pt x="4285" y="7894"/>
                    <a:pt x="5364" y="7851"/>
                    <a:pt x="5685" y="7822"/>
                  </a:cubicBezTo>
                  <a:cubicBezTo>
                    <a:pt x="6384" y="7731"/>
                    <a:pt x="6901" y="7488"/>
                    <a:pt x="6901" y="6910"/>
                  </a:cubicBezTo>
                  <a:cubicBezTo>
                    <a:pt x="6901" y="6333"/>
                    <a:pt x="8268" y="4478"/>
                    <a:pt x="8268" y="4478"/>
                  </a:cubicBezTo>
                  <a:lnTo>
                    <a:pt x="9211" y="6302"/>
                  </a:lnTo>
                  <a:lnTo>
                    <a:pt x="11034" y="5299"/>
                  </a:lnTo>
                  <a:cubicBezTo>
                    <a:pt x="11034" y="5299"/>
                    <a:pt x="10244" y="1652"/>
                    <a:pt x="9211" y="649"/>
                  </a:cubicBezTo>
                  <a:cubicBezTo>
                    <a:pt x="8761" y="184"/>
                    <a:pt x="8318" y="1"/>
                    <a:pt x="78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4"/>
            <p:cNvSpPr/>
            <p:nvPr/>
          </p:nvSpPr>
          <p:spPr>
            <a:xfrm>
              <a:off x="7274846" y="1570839"/>
              <a:ext cx="569838" cy="230207"/>
            </a:xfrm>
            <a:custGeom>
              <a:avLst/>
              <a:gdLst/>
              <a:ahLst/>
              <a:cxnLst/>
              <a:rect l="l" t="t" r="r" b="b"/>
              <a:pathLst>
                <a:path w="6020" h="2432" extrusionOk="0">
                  <a:moveTo>
                    <a:pt x="2037" y="0"/>
                  </a:moveTo>
                  <a:cubicBezTo>
                    <a:pt x="214" y="0"/>
                    <a:pt x="1" y="2432"/>
                    <a:pt x="1" y="2432"/>
                  </a:cubicBezTo>
                  <a:lnTo>
                    <a:pt x="6019" y="2432"/>
                  </a:lnTo>
                  <a:lnTo>
                    <a:pt x="4317" y="2067"/>
                  </a:lnTo>
                  <a:cubicBezTo>
                    <a:pt x="4317" y="2067"/>
                    <a:pt x="3861" y="0"/>
                    <a:pt x="20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175;p44">
            <a:extLst>
              <a:ext uri="{FF2B5EF4-FFF2-40B4-BE49-F238E27FC236}">
                <a16:creationId xmlns:a16="http://schemas.microsoft.com/office/drawing/2014/main" id="{EFB1B7C5-5F14-9FA4-4674-B2C537A7C430}"/>
              </a:ext>
            </a:extLst>
          </p:cNvPr>
          <p:cNvSpPr txBox="1">
            <a:spLocks/>
          </p:cNvSpPr>
          <p:nvPr/>
        </p:nvSpPr>
        <p:spPr>
          <a:xfrm>
            <a:off x="700801" y="1675794"/>
            <a:ext cx="5875109" cy="110174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Kanit ExtraLight"/>
              <a:buNone/>
              <a:defRPr sz="1600" b="0" i="0" u="none" strike="noStrike" cap="none">
                <a:solidFill>
                  <a:schemeClr val="dk1"/>
                </a:solidFill>
                <a:latin typeface="Kanit Light"/>
                <a:ea typeface="Kanit Light"/>
                <a:cs typeface="Kanit Light"/>
                <a:sym typeface="Kanit Light"/>
              </a:defRPr>
            </a:lvl1pPr>
            <a:lvl2pPr marL="914400" marR="0" lvl="1"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2pPr>
            <a:lvl3pPr marL="1371600" marR="0" lvl="2"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3pPr>
            <a:lvl4pPr marL="1828800" marR="0" lvl="3"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4pPr>
            <a:lvl5pPr marL="2286000" marR="0" lvl="4"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5pPr>
            <a:lvl6pPr marL="2743200" marR="0" lvl="5"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6pPr>
            <a:lvl7pPr marL="3200400" marR="0" lvl="6"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7pPr>
            <a:lvl8pPr marL="3657600" marR="0" lvl="7"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8pPr>
            <a:lvl9pPr marL="4114800" marR="0" lvl="8" indent="-330200" algn="l" rtl="0">
              <a:lnSpc>
                <a:spcPct val="100000"/>
              </a:lnSpc>
              <a:spcBef>
                <a:spcPts val="1600"/>
              </a:spcBef>
              <a:spcAft>
                <a:spcPts val="160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9pPr>
          </a:lstStyle>
          <a:p>
            <a:pPr marL="0" marR="0" algn="just">
              <a:lnSpc>
                <a:spcPct val="107000"/>
              </a:lnSpc>
              <a:spcBef>
                <a:spcPts val="0"/>
              </a:spcBef>
              <a:spcAft>
                <a:spcPts val="800"/>
              </a:spcAft>
            </a:pPr>
            <a:r>
              <a:rPr lang="en-US" sz="2400" b="1" dirty="0">
                <a:effectLst/>
                <a:latin typeface="Arial" panose="020B0604020202020204" pitchFamily="34" charset="0"/>
                <a:ea typeface="Calibri" panose="020F0502020204030204" pitchFamily="34" charset="0"/>
                <a:cs typeface="Times New Roman" panose="02020603050405020304" pitchFamily="18" charset="0"/>
              </a:rPr>
              <a:t>How do annual members and casual riders use Cyclistic bikes differently?</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Google Shape;1063;p38">
            <a:extLst>
              <a:ext uri="{FF2B5EF4-FFF2-40B4-BE49-F238E27FC236}">
                <a16:creationId xmlns:a16="http://schemas.microsoft.com/office/drawing/2014/main" id="{F7B34906-A467-27F7-2591-AAA5E6649073}"/>
              </a:ext>
            </a:extLst>
          </p:cNvPr>
          <p:cNvSpPr/>
          <p:nvPr/>
        </p:nvSpPr>
        <p:spPr>
          <a:xfrm>
            <a:off x="767020" y="401980"/>
            <a:ext cx="705000" cy="70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41;p41">
            <a:extLst>
              <a:ext uri="{FF2B5EF4-FFF2-40B4-BE49-F238E27FC236}">
                <a16:creationId xmlns:a16="http://schemas.microsoft.com/office/drawing/2014/main" id="{C503C0CE-108D-62A1-FDE7-E8B17042C477}"/>
              </a:ext>
            </a:extLst>
          </p:cNvPr>
          <p:cNvSpPr txBox="1">
            <a:spLocks/>
          </p:cNvSpPr>
          <p:nvPr/>
        </p:nvSpPr>
        <p:spPr>
          <a:xfrm>
            <a:off x="779278" y="482334"/>
            <a:ext cx="680484" cy="54429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ree Serif"/>
              <a:buNone/>
              <a:defRPr sz="3000" b="0" i="0" u="none" strike="noStrike" cap="none">
                <a:solidFill>
                  <a:schemeClr val="dk1"/>
                </a:solidFill>
                <a:latin typeface="Bree Serif"/>
                <a:ea typeface="Bree Serif"/>
                <a:cs typeface="Bree Serif"/>
                <a:sym typeface="Bree Serif"/>
              </a:defRPr>
            </a:lvl1pPr>
            <a:lvl2pPr marR="0" lvl="1" algn="l" rtl="0">
              <a:lnSpc>
                <a:spcPct val="100000"/>
              </a:lnSpc>
              <a:spcBef>
                <a:spcPts val="0"/>
              </a:spcBef>
              <a:spcAft>
                <a:spcPts val="0"/>
              </a:spcAft>
              <a:buClr>
                <a:schemeClr val="dk1"/>
              </a:buClr>
              <a:buSzPts val="3000"/>
              <a:buFont typeface="Bree Serif"/>
              <a:buNone/>
              <a:defRPr sz="3000" b="0" i="0" u="none" strike="noStrike" cap="none">
                <a:solidFill>
                  <a:schemeClr val="dk1"/>
                </a:solidFill>
                <a:latin typeface="Bree Serif"/>
                <a:ea typeface="Bree Serif"/>
                <a:cs typeface="Bree Serif"/>
                <a:sym typeface="Bree Serif"/>
              </a:defRPr>
            </a:lvl2pPr>
            <a:lvl3pPr marR="0" lvl="2" algn="l" rtl="0">
              <a:lnSpc>
                <a:spcPct val="100000"/>
              </a:lnSpc>
              <a:spcBef>
                <a:spcPts val="0"/>
              </a:spcBef>
              <a:spcAft>
                <a:spcPts val="0"/>
              </a:spcAft>
              <a:buClr>
                <a:schemeClr val="dk1"/>
              </a:buClr>
              <a:buSzPts val="3000"/>
              <a:buFont typeface="Bree Serif"/>
              <a:buNone/>
              <a:defRPr sz="3000" b="0" i="0" u="none" strike="noStrike" cap="none">
                <a:solidFill>
                  <a:schemeClr val="dk1"/>
                </a:solidFill>
                <a:latin typeface="Bree Serif"/>
                <a:ea typeface="Bree Serif"/>
                <a:cs typeface="Bree Serif"/>
                <a:sym typeface="Bree Serif"/>
              </a:defRPr>
            </a:lvl3pPr>
            <a:lvl4pPr marR="0" lvl="3" algn="l" rtl="0">
              <a:lnSpc>
                <a:spcPct val="100000"/>
              </a:lnSpc>
              <a:spcBef>
                <a:spcPts val="0"/>
              </a:spcBef>
              <a:spcAft>
                <a:spcPts val="0"/>
              </a:spcAft>
              <a:buClr>
                <a:schemeClr val="dk1"/>
              </a:buClr>
              <a:buSzPts val="3000"/>
              <a:buFont typeface="Bree Serif"/>
              <a:buNone/>
              <a:defRPr sz="3000" b="0" i="0" u="none" strike="noStrike" cap="none">
                <a:solidFill>
                  <a:schemeClr val="dk1"/>
                </a:solidFill>
                <a:latin typeface="Bree Serif"/>
                <a:ea typeface="Bree Serif"/>
                <a:cs typeface="Bree Serif"/>
                <a:sym typeface="Bree Serif"/>
              </a:defRPr>
            </a:lvl4pPr>
            <a:lvl5pPr marR="0" lvl="4" algn="l" rtl="0">
              <a:lnSpc>
                <a:spcPct val="100000"/>
              </a:lnSpc>
              <a:spcBef>
                <a:spcPts val="0"/>
              </a:spcBef>
              <a:spcAft>
                <a:spcPts val="0"/>
              </a:spcAft>
              <a:buClr>
                <a:schemeClr val="dk1"/>
              </a:buClr>
              <a:buSzPts val="3000"/>
              <a:buFont typeface="Bree Serif"/>
              <a:buNone/>
              <a:defRPr sz="3000" b="0" i="0" u="none" strike="noStrike" cap="none">
                <a:solidFill>
                  <a:schemeClr val="dk1"/>
                </a:solidFill>
                <a:latin typeface="Bree Serif"/>
                <a:ea typeface="Bree Serif"/>
                <a:cs typeface="Bree Serif"/>
                <a:sym typeface="Bree Serif"/>
              </a:defRPr>
            </a:lvl5pPr>
            <a:lvl6pPr marR="0" lvl="5" algn="l" rtl="0">
              <a:lnSpc>
                <a:spcPct val="100000"/>
              </a:lnSpc>
              <a:spcBef>
                <a:spcPts val="0"/>
              </a:spcBef>
              <a:spcAft>
                <a:spcPts val="0"/>
              </a:spcAft>
              <a:buClr>
                <a:schemeClr val="dk1"/>
              </a:buClr>
              <a:buSzPts val="3000"/>
              <a:buFont typeface="Bree Serif"/>
              <a:buNone/>
              <a:defRPr sz="3000" b="0" i="0" u="none" strike="noStrike" cap="none">
                <a:solidFill>
                  <a:schemeClr val="dk1"/>
                </a:solidFill>
                <a:latin typeface="Bree Serif"/>
                <a:ea typeface="Bree Serif"/>
                <a:cs typeface="Bree Serif"/>
                <a:sym typeface="Bree Serif"/>
              </a:defRPr>
            </a:lvl6pPr>
            <a:lvl7pPr marR="0" lvl="6" algn="l" rtl="0">
              <a:lnSpc>
                <a:spcPct val="100000"/>
              </a:lnSpc>
              <a:spcBef>
                <a:spcPts val="0"/>
              </a:spcBef>
              <a:spcAft>
                <a:spcPts val="0"/>
              </a:spcAft>
              <a:buClr>
                <a:schemeClr val="dk1"/>
              </a:buClr>
              <a:buSzPts val="3000"/>
              <a:buFont typeface="Bree Serif"/>
              <a:buNone/>
              <a:defRPr sz="3000" b="0" i="0" u="none" strike="noStrike" cap="none">
                <a:solidFill>
                  <a:schemeClr val="dk1"/>
                </a:solidFill>
                <a:latin typeface="Bree Serif"/>
                <a:ea typeface="Bree Serif"/>
                <a:cs typeface="Bree Serif"/>
                <a:sym typeface="Bree Serif"/>
              </a:defRPr>
            </a:lvl7pPr>
            <a:lvl8pPr marR="0" lvl="7" algn="l" rtl="0">
              <a:lnSpc>
                <a:spcPct val="100000"/>
              </a:lnSpc>
              <a:spcBef>
                <a:spcPts val="0"/>
              </a:spcBef>
              <a:spcAft>
                <a:spcPts val="0"/>
              </a:spcAft>
              <a:buClr>
                <a:schemeClr val="dk1"/>
              </a:buClr>
              <a:buSzPts val="3000"/>
              <a:buFont typeface="Bree Serif"/>
              <a:buNone/>
              <a:defRPr sz="3000" b="0" i="0" u="none" strike="noStrike" cap="none">
                <a:solidFill>
                  <a:schemeClr val="dk1"/>
                </a:solidFill>
                <a:latin typeface="Bree Serif"/>
                <a:ea typeface="Bree Serif"/>
                <a:cs typeface="Bree Serif"/>
                <a:sym typeface="Bree Serif"/>
              </a:defRPr>
            </a:lvl8pPr>
            <a:lvl9pPr marR="0" lvl="8" algn="l" rtl="0">
              <a:lnSpc>
                <a:spcPct val="100000"/>
              </a:lnSpc>
              <a:spcBef>
                <a:spcPts val="0"/>
              </a:spcBef>
              <a:spcAft>
                <a:spcPts val="0"/>
              </a:spcAft>
              <a:buClr>
                <a:schemeClr val="dk1"/>
              </a:buClr>
              <a:buSzPts val="3000"/>
              <a:buFont typeface="Bree Serif"/>
              <a:buNone/>
              <a:defRPr sz="3000" b="0" i="0" u="none" strike="noStrike" cap="none">
                <a:solidFill>
                  <a:schemeClr val="dk1"/>
                </a:solidFill>
                <a:latin typeface="Bree Serif"/>
                <a:ea typeface="Bree Serif"/>
                <a:cs typeface="Bree Serif"/>
                <a:sym typeface="Bree Serif"/>
              </a:defRPr>
            </a:lvl9pPr>
          </a:lstStyle>
          <a:p>
            <a:pPr algn="ctr"/>
            <a:r>
              <a:rPr lang="en"/>
              <a:t>1</a:t>
            </a:r>
            <a:endParaRPr lang="e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1"/>
        <p:cNvGrpSpPr/>
        <p:nvPr/>
      </p:nvGrpSpPr>
      <p:grpSpPr>
        <a:xfrm>
          <a:off x="0" y="0"/>
          <a:ext cx="0" cy="0"/>
          <a:chOff x="0" y="0"/>
          <a:chExt cx="0" cy="0"/>
        </a:xfrm>
      </p:grpSpPr>
      <p:sp>
        <p:nvSpPr>
          <p:cNvPr id="1242" name="Google Shape;1242;p47"/>
          <p:cNvSpPr txBox="1">
            <a:spLocks noGrp="1"/>
          </p:cNvSpPr>
          <p:nvPr>
            <p:ph type="title"/>
          </p:nvPr>
        </p:nvSpPr>
        <p:spPr>
          <a:xfrm>
            <a:off x="1561555" y="821790"/>
            <a:ext cx="5943701" cy="171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600" dirty="0"/>
              <a:t>Key Findings</a:t>
            </a:r>
            <a:endParaRPr sz="6600" dirty="0"/>
          </a:p>
        </p:txBody>
      </p:sp>
      <p:grpSp>
        <p:nvGrpSpPr>
          <p:cNvPr id="1244" name="Google Shape;1244;p47"/>
          <p:cNvGrpSpPr/>
          <p:nvPr/>
        </p:nvGrpSpPr>
        <p:grpSpPr>
          <a:xfrm>
            <a:off x="6543468" y="2100908"/>
            <a:ext cx="3888909" cy="2546132"/>
            <a:chOff x="6486318" y="2053283"/>
            <a:chExt cx="3888909" cy="2546132"/>
          </a:xfrm>
        </p:grpSpPr>
        <p:sp>
          <p:nvSpPr>
            <p:cNvPr id="1245" name="Google Shape;1245;p47"/>
            <p:cNvSpPr/>
            <p:nvPr/>
          </p:nvSpPr>
          <p:spPr>
            <a:xfrm>
              <a:off x="9334458" y="4519943"/>
              <a:ext cx="1034444" cy="79472"/>
            </a:xfrm>
            <a:custGeom>
              <a:avLst/>
              <a:gdLst/>
              <a:ahLst/>
              <a:cxnLst/>
              <a:rect l="l" t="t" r="r" b="b"/>
              <a:pathLst>
                <a:path w="15047" h="1156" extrusionOk="0">
                  <a:moveTo>
                    <a:pt x="7509" y="0"/>
                  </a:moveTo>
                  <a:cubicBezTo>
                    <a:pt x="3375" y="0"/>
                    <a:pt x="1" y="274"/>
                    <a:pt x="1" y="578"/>
                  </a:cubicBezTo>
                  <a:cubicBezTo>
                    <a:pt x="1" y="882"/>
                    <a:pt x="3375" y="1155"/>
                    <a:pt x="7509" y="1155"/>
                  </a:cubicBezTo>
                  <a:cubicBezTo>
                    <a:pt x="11643" y="1155"/>
                    <a:pt x="15047" y="882"/>
                    <a:pt x="15047" y="578"/>
                  </a:cubicBezTo>
                  <a:cubicBezTo>
                    <a:pt x="15047" y="274"/>
                    <a:pt x="11643" y="0"/>
                    <a:pt x="75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7"/>
            <p:cNvSpPr/>
            <p:nvPr/>
          </p:nvSpPr>
          <p:spPr>
            <a:xfrm>
              <a:off x="6546953" y="4519943"/>
              <a:ext cx="1034375" cy="79472"/>
            </a:xfrm>
            <a:custGeom>
              <a:avLst/>
              <a:gdLst/>
              <a:ahLst/>
              <a:cxnLst/>
              <a:rect l="l" t="t" r="r" b="b"/>
              <a:pathLst>
                <a:path w="15046" h="1156" extrusionOk="0">
                  <a:moveTo>
                    <a:pt x="7508" y="0"/>
                  </a:moveTo>
                  <a:cubicBezTo>
                    <a:pt x="3374" y="0"/>
                    <a:pt x="0" y="274"/>
                    <a:pt x="0" y="578"/>
                  </a:cubicBezTo>
                  <a:cubicBezTo>
                    <a:pt x="0" y="882"/>
                    <a:pt x="3374" y="1155"/>
                    <a:pt x="7508" y="1155"/>
                  </a:cubicBezTo>
                  <a:cubicBezTo>
                    <a:pt x="11672" y="1155"/>
                    <a:pt x="15046" y="882"/>
                    <a:pt x="15046" y="578"/>
                  </a:cubicBezTo>
                  <a:cubicBezTo>
                    <a:pt x="15046" y="274"/>
                    <a:pt x="11702" y="0"/>
                    <a:pt x="75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7"/>
            <p:cNvSpPr/>
            <p:nvPr/>
          </p:nvSpPr>
          <p:spPr>
            <a:xfrm>
              <a:off x="6617969" y="3598383"/>
              <a:ext cx="894405" cy="896536"/>
            </a:xfrm>
            <a:custGeom>
              <a:avLst/>
              <a:gdLst/>
              <a:ahLst/>
              <a:cxnLst/>
              <a:rect l="l" t="t" r="r" b="b"/>
              <a:pathLst>
                <a:path w="13010" h="13041" fill="none" extrusionOk="0">
                  <a:moveTo>
                    <a:pt x="11824" y="4347"/>
                  </a:moveTo>
                  <a:cubicBezTo>
                    <a:pt x="13010" y="7265"/>
                    <a:pt x="11612" y="10639"/>
                    <a:pt x="8694" y="11824"/>
                  </a:cubicBezTo>
                  <a:cubicBezTo>
                    <a:pt x="5745" y="13040"/>
                    <a:pt x="2402" y="11642"/>
                    <a:pt x="1216" y="8694"/>
                  </a:cubicBezTo>
                  <a:cubicBezTo>
                    <a:pt x="1" y="5776"/>
                    <a:pt x="1399" y="2402"/>
                    <a:pt x="4347" y="1216"/>
                  </a:cubicBezTo>
                  <a:cubicBezTo>
                    <a:pt x="7265" y="1"/>
                    <a:pt x="10609" y="1429"/>
                    <a:pt x="11824" y="4347"/>
                  </a:cubicBezTo>
                  <a:close/>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7"/>
            <p:cNvSpPr/>
            <p:nvPr/>
          </p:nvSpPr>
          <p:spPr>
            <a:xfrm>
              <a:off x="6540628" y="3523173"/>
              <a:ext cx="1051149" cy="1049018"/>
            </a:xfrm>
            <a:custGeom>
              <a:avLst/>
              <a:gdLst/>
              <a:ahLst/>
              <a:cxnLst/>
              <a:rect l="l" t="t" r="r" b="b"/>
              <a:pathLst>
                <a:path w="15290" h="15259" fill="none" extrusionOk="0">
                  <a:moveTo>
                    <a:pt x="13861" y="5076"/>
                  </a:moveTo>
                  <a:cubicBezTo>
                    <a:pt x="15290" y="8511"/>
                    <a:pt x="13618" y="12432"/>
                    <a:pt x="10183" y="13830"/>
                  </a:cubicBezTo>
                  <a:cubicBezTo>
                    <a:pt x="6749" y="15259"/>
                    <a:pt x="2828" y="13618"/>
                    <a:pt x="1429" y="10152"/>
                  </a:cubicBezTo>
                  <a:cubicBezTo>
                    <a:pt x="1" y="6718"/>
                    <a:pt x="1673" y="2797"/>
                    <a:pt x="5107" y="1399"/>
                  </a:cubicBezTo>
                  <a:cubicBezTo>
                    <a:pt x="8542" y="0"/>
                    <a:pt x="12463" y="1642"/>
                    <a:pt x="13861" y="5076"/>
                  </a:cubicBezTo>
                  <a:close/>
                </a:path>
              </a:pathLst>
            </a:custGeom>
            <a:noFill/>
            <a:ln w="38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7"/>
            <p:cNvSpPr/>
            <p:nvPr/>
          </p:nvSpPr>
          <p:spPr>
            <a:xfrm>
              <a:off x="6486318" y="3466731"/>
              <a:ext cx="1159839" cy="580985"/>
            </a:xfrm>
            <a:custGeom>
              <a:avLst/>
              <a:gdLst/>
              <a:ahLst/>
              <a:cxnLst/>
              <a:rect l="l" t="t" r="r" b="b"/>
              <a:pathLst>
                <a:path w="16871" h="8451" fill="none" extrusionOk="0">
                  <a:moveTo>
                    <a:pt x="1" y="8451"/>
                  </a:moveTo>
                  <a:cubicBezTo>
                    <a:pt x="1" y="3770"/>
                    <a:pt x="3770" y="1"/>
                    <a:pt x="8420" y="1"/>
                  </a:cubicBezTo>
                  <a:cubicBezTo>
                    <a:pt x="13101" y="1"/>
                    <a:pt x="16870" y="3770"/>
                    <a:pt x="16870" y="8451"/>
                  </a:cubicBez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7"/>
            <p:cNvSpPr/>
            <p:nvPr/>
          </p:nvSpPr>
          <p:spPr>
            <a:xfrm>
              <a:off x="9271829" y="3466731"/>
              <a:ext cx="578854" cy="580985"/>
            </a:xfrm>
            <a:custGeom>
              <a:avLst/>
              <a:gdLst/>
              <a:ahLst/>
              <a:cxnLst/>
              <a:rect l="l" t="t" r="r" b="b"/>
              <a:pathLst>
                <a:path w="8420" h="8451" fill="none" extrusionOk="0">
                  <a:moveTo>
                    <a:pt x="0" y="8451"/>
                  </a:moveTo>
                  <a:cubicBezTo>
                    <a:pt x="0" y="3770"/>
                    <a:pt x="3739" y="1"/>
                    <a:pt x="8420" y="1"/>
                  </a:cubicBez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7"/>
            <p:cNvSpPr/>
            <p:nvPr/>
          </p:nvSpPr>
          <p:spPr>
            <a:xfrm>
              <a:off x="8419222" y="3744677"/>
              <a:ext cx="125464" cy="303039"/>
            </a:xfrm>
            <a:custGeom>
              <a:avLst/>
              <a:gdLst/>
              <a:ahLst/>
              <a:cxnLst/>
              <a:rect l="l" t="t" r="r" b="b"/>
              <a:pathLst>
                <a:path w="1825" h="4408" fill="none" extrusionOk="0">
                  <a:moveTo>
                    <a:pt x="1824" y="0"/>
                  </a:moveTo>
                  <a:lnTo>
                    <a:pt x="1" y="440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7"/>
            <p:cNvSpPr/>
            <p:nvPr/>
          </p:nvSpPr>
          <p:spPr>
            <a:xfrm>
              <a:off x="8450571" y="3723778"/>
              <a:ext cx="186031" cy="39736"/>
            </a:xfrm>
            <a:custGeom>
              <a:avLst/>
              <a:gdLst/>
              <a:ahLst/>
              <a:cxnLst/>
              <a:rect l="l" t="t" r="r" b="b"/>
              <a:pathLst>
                <a:path w="2706" h="578" extrusionOk="0">
                  <a:moveTo>
                    <a:pt x="1" y="0"/>
                  </a:moveTo>
                  <a:lnTo>
                    <a:pt x="1" y="578"/>
                  </a:lnTo>
                  <a:lnTo>
                    <a:pt x="2706" y="578"/>
                  </a:lnTo>
                  <a:lnTo>
                    <a:pt x="2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7"/>
            <p:cNvSpPr/>
            <p:nvPr/>
          </p:nvSpPr>
          <p:spPr>
            <a:xfrm>
              <a:off x="9415992" y="3613026"/>
              <a:ext cx="867250" cy="869312"/>
            </a:xfrm>
            <a:custGeom>
              <a:avLst/>
              <a:gdLst/>
              <a:ahLst/>
              <a:cxnLst/>
              <a:rect l="l" t="t" r="r" b="b"/>
              <a:pathLst>
                <a:path w="12615" h="12645" fill="none" extrusionOk="0">
                  <a:moveTo>
                    <a:pt x="7630" y="730"/>
                  </a:moveTo>
                  <a:cubicBezTo>
                    <a:pt x="10700" y="1459"/>
                    <a:pt x="12615" y="4560"/>
                    <a:pt x="11885" y="7660"/>
                  </a:cubicBezTo>
                  <a:cubicBezTo>
                    <a:pt x="11156" y="10730"/>
                    <a:pt x="8055" y="12645"/>
                    <a:pt x="4985" y="11915"/>
                  </a:cubicBezTo>
                  <a:cubicBezTo>
                    <a:pt x="1885" y="11156"/>
                    <a:pt x="0" y="8086"/>
                    <a:pt x="730" y="4985"/>
                  </a:cubicBezTo>
                  <a:cubicBezTo>
                    <a:pt x="1459" y="1915"/>
                    <a:pt x="4529" y="0"/>
                    <a:pt x="7630" y="730"/>
                  </a:cubicBezTo>
                  <a:close/>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7"/>
            <p:cNvSpPr/>
            <p:nvPr/>
          </p:nvSpPr>
          <p:spPr>
            <a:xfrm>
              <a:off x="9326139" y="3523173"/>
              <a:ext cx="1049087" cy="1049018"/>
            </a:xfrm>
            <a:custGeom>
              <a:avLst/>
              <a:gdLst/>
              <a:ahLst/>
              <a:cxnLst/>
              <a:rect l="l" t="t" r="r" b="b"/>
              <a:pathLst>
                <a:path w="15260" h="15259" fill="none" extrusionOk="0">
                  <a:moveTo>
                    <a:pt x="13861" y="5076"/>
                  </a:moveTo>
                  <a:cubicBezTo>
                    <a:pt x="15259" y="8511"/>
                    <a:pt x="13618" y="12432"/>
                    <a:pt x="10183" y="13861"/>
                  </a:cubicBezTo>
                  <a:cubicBezTo>
                    <a:pt x="6748" y="15259"/>
                    <a:pt x="2827" y="13618"/>
                    <a:pt x="1399" y="10183"/>
                  </a:cubicBezTo>
                  <a:cubicBezTo>
                    <a:pt x="0" y="6718"/>
                    <a:pt x="1642" y="2797"/>
                    <a:pt x="5076" y="1399"/>
                  </a:cubicBezTo>
                  <a:cubicBezTo>
                    <a:pt x="8511" y="0"/>
                    <a:pt x="12463" y="1642"/>
                    <a:pt x="13861" y="5076"/>
                  </a:cubicBezTo>
                  <a:close/>
                </a:path>
              </a:pathLst>
            </a:custGeom>
            <a:noFill/>
            <a:ln w="3800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7"/>
            <p:cNvSpPr/>
            <p:nvPr/>
          </p:nvSpPr>
          <p:spPr>
            <a:xfrm>
              <a:off x="9769148" y="3966182"/>
              <a:ext cx="163069" cy="163069"/>
            </a:xfrm>
            <a:custGeom>
              <a:avLst/>
              <a:gdLst/>
              <a:ahLst/>
              <a:cxnLst/>
              <a:rect l="l" t="t" r="r" b="b"/>
              <a:pathLst>
                <a:path w="2372" h="2372" extrusionOk="0">
                  <a:moveTo>
                    <a:pt x="1186" y="0"/>
                  </a:moveTo>
                  <a:cubicBezTo>
                    <a:pt x="547" y="0"/>
                    <a:pt x="0" y="517"/>
                    <a:pt x="0" y="1186"/>
                  </a:cubicBezTo>
                  <a:cubicBezTo>
                    <a:pt x="0" y="1824"/>
                    <a:pt x="547" y="2371"/>
                    <a:pt x="1186" y="2371"/>
                  </a:cubicBezTo>
                  <a:cubicBezTo>
                    <a:pt x="1824" y="2371"/>
                    <a:pt x="2371" y="1824"/>
                    <a:pt x="2371" y="1186"/>
                  </a:cubicBezTo>
                  <a:cubicBezTo>
                    <a:pt x="2371" y="547"/>
                    <a:pt x="1824" y="0"/>
                    <a:pt x="1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7"/>
            <p:cNvSpPr/>
            <p:nvPr/>
          </p:nvSpPr>
          <p:spPr>
            <a:xfrm>
              <a:off x="8463083" y="2129386"/>
              <a:ext cx="1387600" cy="1918330"/>
            </a:xfrm>
            <a:custGeom>
              <a:avLst/>
              <a:gdLst/>
              <a:ahLst/>
              <a:cxnLst/>
              <a:rect l="l" t="t" r="r" b="b"/>
              <a:pathLst>
                <a:path w="20184" h="27904" fill="none" extrusionOk="0">
                  <a:moveTo>
                    <a:pt x="20184" y="27904"/>
                  </a:moveTo>
                  <a:lnTo>
                    <a:pt x="13527" y="21642"/>
                  </a:lnTo>
                  <a:cubicBezTo>
                    <a:pt x="12372" y="20518"/>
                    <a:pt x="11399" y="19150"/>
                    <a:pt x="10761" y="17691"/>
                  </a:cubicBezTo>
                  <a:lnTo>
                    <a:pt x="5624" y="5715"/>
                  </a:lnTo>
                  <a:cubicBezTo>
                    <a:pt x="5624" y="5715"/>
                    <a:pt x="7053" y="3952"/>
                    <a:pt x="6445" y="2432"/>
                  </a:cubicBezTo>
                  <a:cubicBezTo>
                    <a:pt x="5837" y="912"/>
                    <a:pt x="1642" y="1"/>
                    <a:pt x="1" y="2341"/>
                  </a:cubicBez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7"/>
            <p:cNvSpPr/>
            <p:nvPr/>
          </p:nvSpPr>
          <p:spPr>
            <a:xfrm>
              <a:off x="7915647" y="3322568"/>
              <a:ext cx="459783" cy="685481"/>
            </a:xfrm>
            <a:custGeom>
              <a:avLst/>
              <a:gdLst/>
              <a:ahLst/>
              <a:cxnLst/>
              <a:rect l="l" t="t" r="r" b="b"/>
              <a:pathLst>
                <a:path w="6688" h="9971" fill="none" extrusionOk="0">
                  <a:moveTo>
                    <a:pt x="6687" y="9970"/>
                  </a:moveTo>
                  <a:lnTo>
                    <a:pt x="0" y="0"/>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7"/>
            <p:cNvSpPr/>
            <p:nvPr/>
          </p:nvSpPr>
          <p:spPr>
            <a:xfrm>
              <a:off x="8419222" y="3301669"/>
              <a:ext cx="764885" cy="727280"/>
            </a:xfrm>
            <a:custGeom>
              <a:avLst/>
              <a:gdLst/>
              <a:ahLst/>
              <a:cxnLst/>
              <a:rect l="l" t="t" r="r" b="b"/>
              <a:pathLst>
                <a:path w="11126" h="10579" fill="none" extrusionOk="0">
                  <a:moveTo>
                    <a:pt x="11125" y="0"/>
                  </a:moveTo>
                  <a:lnTo>
                    <a:pt x="1" y="10578"/>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7"/>
            <p:cNvSpPr/>
            <p:nvPr/>
          </p:nvSpPr>
          <p:spPr>
            <a:xfrm>
              <a:off x="8463083" y="3621344"/>
              <a:ext cx="204868" cy="100371"/>
            </a:xfrm>
            <a:custGeom>
              <a:avLst/>
              <a:gdLst/>
              <a:ahLst/>
              <a:cxnLst/>
              <a:rect l="l" t="t" r="r" b="b"/>
              <a:pathLst>
                <a:path w="2980" h="1460" extrusionOk="0">
                  <a:moveTo>
                    <a:pt x="275" y="1"/>
                  </a:moveTo>
                  <a:lnTo>
                    <a:pt x="1" y="1460"/>
                  </a:lnTo>
                  <a:lnTo>
                    <a:pt x="2980" y="1460"/>
                  </a:lnTo>
                  <a:lnTo>
                    <a:pt x="1278" y="852"/>
                  </a:lnTo>
                  <a:lnTo>
                    <a:pt x="13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7"/>
            <p:cNvSpPr/>
            <p:nvPr/>
          </p:nvSpPr>
          <p:spPr>
            <a:xfrm>
              <a:off x="7585453" y="2936551"/>
              <a:ext cx="1051149" cy="703699"/>
            </a:xfrm>
            <a:custGeom>
              <a:avLst/>
              <a:gdLst/>
              <a:ahLst/>
              <a:cxnLst/>
              <a:rect l="l" t="t" r="r" b="b"/>
              <a:pathLst>
                <a:path w="15290" h="10236" extrusionOk="0">
                  <a:moveTo>
                    <a:pt x="12198" y="0"/>
                  </a:moveTo>
                  <a:cubicBezTo>
                    <a:pt x="9693" y="0"/>
                    <a:pt x="5107" y="2089"/>
                    <a:pt x="5107" y="2089"/>
                  </a:cubicBezTo>
                  <a:lnTo>
                    <a:pt x="3496" y="965"/>
                  </a:lnTo>
                  <a:lnTo>
                    <a:pt x="1" y="1451"/>
                  </a:lnTo>
                  <a:cubicBezTo>
                    <a:pt x="1" y="1451"/>
                    <a:pt x="153" y="4947"/>
                    <a:pt x="3557" y="5646"/>
                  </a:cubicBezTo>
                  <a:cubicBezTo>
                    <a:pt x="3925" y="5719"/>
                    <a:pt x="4314" y="5751"/>
                    <a:pt x="4715" y="5751"/>
                  </a:cubicBezTo>
                  <a:cubicBezTo>
                    <a:pt x="8001" y="5751"/>
                    <a:pt x="12129" y="3579"/>
                    <a:pt x="12129" y="3579"/>
                  </a:cubicBezTo>
                  <a:lnTo>
                    <a:pt x="12767" y="10236"/>
                  </a:lnTo>
                  <a:lnTo>
                    <a:pt x="14378" y="10236"/>
                  </a:lnTo>
                  <a:cubicBezTo>
                    <a:pt x="14378" y="10236"/>
                    <a:pt x="15138" y="3974"/>
                    <a:pt x="15199" y="3123"/>
                  </a:cubicBezTo>
                  <a:cubicBezTo>
                    <a:pt x="15290" y="2302"/>
                    <a:pt x="15016" y="327"/>
                    <a:pt x="12615" y="23"/>
                  </a:cubicBezTo>
                  <a:cubicBezTo>
                    <a:pt x="12484" y="7"/>
                    <a:pt x="12345" y="0"/>
                    <a:pt x="12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7"/>
            <p:cNvSpPr/>
            <p:nvPr/>
          </p:nvSpPr>
          <p:spPr>
            <a:xfrm>
              <a:off x="7063041" y="3109451"/>
              <a:ext cx="2037470" cy="917367"/>
            </a:xfrm>
            <a:custGeom>
              <a:avLst/>
              <a:gdLst/>
              <a:ahLst/>
              <a:cxnLst/>
              <a:rect l="l" t="t" r="r" b="b"/>
              <a:pathLst>
                <a:path w="29637" h="13344" fill="none" extrusionOk="0">
                  <a:moveTo>
                    <a:pt x="29637" y="0"/>
                  </a:moveTo>
                  <a:cubicBezTo>
                    <a:pt x="25746" y="4620"/>
                    <a:pt x="17296" y="3799"/>
                    <a:pt x="13497" y="4803"/>
                  </a:cubicBezTo>
                  <a:cubicBezTo>
                    <a:pt x="13497" y="4803"/>
                    <a:pt x="4074" y="7721"/>
                    <a:pt x="1" y="13344"/>
                  </a:cubicBezTo>
                  <a:lnTo>
                    <a:pt x="18785" y="13344"/>
                  </a:lnTo>
                </a:path>
              </a:pathLst>
            </a:custGeom>
            <a:noFill/>
            <a:ln w="190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7"/>
            <p:cNvSpPr/>
            <p:nvPr/>
          </p:nvSpPr>
          <p:spPr>
            <a:xfrm>
              <a:off x="8218617" y="4336043"/>
              <a:ext cx="183968" cy="39736"/>
            </a:xfrm>
            <a:custGeom>
              <a:avLst/>
              <a:gdLst/>
              <a:ahLst/>
              <a:cxnLst/>
              <a:rect l="l" t="t" r="r" b="b"/>
              <a:pathLst>
                <a:path w="2676" h="578" extrusionOk="0">
                  <a:moveTo>
                    <a:pt x="1" y="0"/>
                  </a:moveTo>
                  <a:lnTo>
                    <a:pt x="1" y="578"/>
                  </a:lnTo>
                  <a:lnTo>
                    <a:pt x="2675" y="578"/>
                  </a:lnTo>
                  <a:lnTo>
                    <a:pt x="26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7"/>
            <p:cNvSpPr/>
            <p:nvPr/>
          </p:nvSpPr>
          <p:spPr>
            <a:xfrm>
              <a:off x="7065172" y="3895097"/>
              <a:ext cx="1339476" cy="307233"/>
            </a:xfrm>
            <a:custGeom>
              <a:avLst/>
              <a:gdLst/>
              <a:ahLst/>
              <a:cxnLst/>
              <a:rect l="l" t="t" r="r" b="b"/>
              <a:pathLst>
                <a:path w="19484" h="4469" fill="none" extrusionOk="0">
                  <a:moveTo>
                    <a:pt x="19210" y="1"/>
                  </a:moveTo>
                  <a:lnTo>
                    <a:pt x="0" y="1308"/>
                  </a:lnTo>
                  <a:lnTo>
                    <a:pt x="0" y="3101"/>
                  </a:lnTo>
                  <a:lnTo>
                    <a:pt x="19484" y="4469"/>
                  </a:lnTo>
                </a:path>
              </a:pathLst>
            </a:custGeom>
            <a:noFill/>
            <a:ln w="6850"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7"/>
            <p:cNvSpPr/>
            <p:nvPr/>
          </p:nvSpPr>
          <p:spPr>
            <a:xfrm>
              <a:off x="8241648" y="3870073"/>
              <a:ext cx="355287" cy="355287"/>
            </a:xfrm>
            <a:custGeom>
              <a:avLst/>
              <a:gdLst/>
              <a:ahLst/>
              <a:cxnLst/>
              <a:rect l="l" t="t" r="r" b="b"/>
              <a:pathLst>
                <a:path w="5168" h="5168" extrusionOk="0">
                  <a:moveTo>
                    <a:pt x="2584" y="0"/>
                  </a:moveTo>
                  <a:cubicBezTo>
                    <a:pt x="1155" y="30"/>
                    <a:pt x="0" y="1155"/>
                    <a:pt x="0" y="2584"/>
                  </a:cubicBezTo>
                  <a:cubicBezTo>
                    <a:pt x="0" y="3982"/>
                    <a:pt x="1155" y="5167"/>
                    <a:pt x="2584" y="5167"/>
                  </a:cubicBezTo>
                  <a:cubicBezTo>
                    <a:pt x="3982" y="5167"/>
                    <a:pt x="5167" y="4012"/>
                    <a:pt x="5167" y="2584"/>
                  </a:cubicBezTo>
                  <a:cubicBezTo>
                    <a:pt x="5167" y="1125"/>
                    <a:pt x="4043" y="0"/>
                    <a:pt x="2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7"/>
            <p:cNvSpPr/>
            <p:nvPr/>
          </p:nvSpPr>
          <p:spPr>
            <a:xfrm>
              <a:off x="6985768" y="3966182"/>
              <a:ext cx="160938" cy="163069"/>
            </a:xfrm>
            <a:custGeom>
              <a:avLst/>
              <a:gdLst/>
              <a:ahLst/>
              <a:cxnLst/>
              <a:rect l="l" t="t" r="r" b="b"/>
              <a:pathLst>
                <a:path w="2341" h="2372" extrusionOk="0">
                  <a:moveTo>
                    <a:pt x="1186" y="0"/>
                  </a:moveTo>
                  <a:cubicBezTo>
                    <a:pt x="517" y="0"/>
                    <a:pt x="0" y="517"/>
                    <a:pt x="0" y="1186"/>
                  </a:cubicBezTo>
                  <a:cubicBezTo>
                    <a:pt x="0" y="1824"/>
                    <a:pt x="517" y="2371"/>
                    <a:pt x="1186" y="2371"/>
                  </a:cubicBezTo>
                  <a:cubicBezTo>
                    <a:pt x="1824" y="2371"/>
                    <a:pt x="2341" y="1824"/>
                    <a:pt x="2341" y="1186"/>
                  </a:cubicBezTo>
                  <a:cubicBezTo>
                    <a:pt x="2341" y="547"/>
                    <a:pt x="1824" y="0"/>
                    <a:pt x="1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7"/>
            <p:cNvSpPr/>
            <p:nvPr/>
          </p:nvSpPr>
          <p:spPr>
            <a:xfrm>
              <a:off x="8291765" y="4049779"/>
              <a:ext cx="127527" cy="305101"/>
            </a:xfrm>
            <a:custGeom>
              <a:avLst/>
              <a:gdLst/>
              <a:ahLst/>
              <a:cxnLst/>
              <a:rect l="l" t="t" r="r" b="b"/>
              <a:pathLst>
                <a:path w="1855" h="4438" fill="none" extrusionOk="0">
                  <a:moveTo>
                    <a:pt x="1855" y="0"/>
                  </a:moveTo>
                  <a:lnTo>
                    <a:pt x="1" y="4438"/>
                  </a:lnTo>
                </a:path>
              </a:pathLst>
            </a:custGeom>
            <a:noFill/>
            <a:ln w="9125" cap="flat" cmpd="sng">
              <a:solidFill>
                <a:schemeClr val="dk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7"/>
            <p:cNvSpPr/>
            <p:nvPr/>
          </p:nvSpPr>
          <p:spPr>
            <a:xfrm>
              <a:off x="7561666" y="3213397"/>
              <a:ext cx="568817" cy="160182"/>
            </a:xfrm>
            <a:custGeom>
              <a:avLst/>
              <a:gdLst/>
              <a:ahLst/>
              <a:cxnLst/>
              <a:rect l="l" t="t" r="r" b="b"/>
              <a:pathLst>
                <a:path w="8274" h="2330" extrusionOk="0">
                  <a:moveTo>
                    <a:pt x="4196" y="1"/>
                  </a:moveTo>
                  <a:cubicBezTo>
                    <a:pt x="2113" y="1"/>
                    <a:pt x="1" y="299"/>
                    <a:pt x="195" y="1011"/>
                  </a:cubicBezTo>
                  <a:cubicBezTo>
                    <a:pt x="484" y="1986"/>
                    <a:pt x="1588" y="2330"/>
                    <a:pt x="2882" y="2330"/>
                  </a:cubicBezTo>
                  <a:cubicBezTo>
                    <a:pt x="5259" y="2330"/>
                    <a:pt x="8273" y="1167"/>
                    <a:pt x="8037" y="616"/>
                  </a:cubicBezTo>
                  <a:cubicBezTo>
                    <a:pt x="7838" y="232"/>
                    <a:pt x="6028" y="1"/>
                    <a:pt x="4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7"/>
            <p:cNvSpPr/>
            <p:nvPr/>
          </p:nvSpPr>
          <p:spPr>
            <a:xfrm>
              <a:off x="8417160" y="2145267"/>
              <a:ext cx="240066" cy="241235"/>
            </a:xfrm>
            <a:custGeom>
              <a:avLst/>
              <a:gdLst/>
              <a:ahLst/>
              <a:cxnLst/>
              <a:rect l="l" t="t" r="r" b="b"/>
              <a:pathLst>
                <a:path w="3492" h="3509" extrusionOk="0">
                  <a:moveTo>
                    <a:pt x="2409" y="0"/>
                  </a:moveTo>
                  <a:cubicBezTo>
                    <a:pt x="2366" y="0"/>
                    <a:pt x="2323" y="4"/>
                    <a:pt x="2280" y="13"/>
                  </a:cubicBezTo>
                  <a:cubicBezTo>
                    <a:pt x="1672" y="134"/>
                    <a:pt x="1246" y="1289"/>
                    <a:pt x="1246" y="1289"/>
                  </a:cubicBezTo>
                  <a:lnTo>
                    <a:pt x="0" y="2748"/>
                  </a:lnTo>
                  <a:lnTo>
                    <a:pt x="730" y="3508"/>
                  </a:lnTo>
                  <a:cubicBezTo>
                    <a:pt x="730" y="3508"/>
                    <a:pt x="1733" y="1836"/>
                    <a:pt x="1976" y="1836"/>
                  </a:cubicBezTo>
                  <a:cubicBezTo>
                    <a:pt x="2189" y="1836"/>
                    <a:pt x="2553" y="1228"/>
                    <a:pt x="3040" y="955"/>
                  </a:cubicBezTo>
                  <a:cubicBezTo>
                    <a:pt x="3492" y="701"/>
                    <a:pt x="2972" y="0"/>
                    <a:pt x="2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7"/>
            <p:cNvSpPr/>
            <p:nvPr/>
          </p:nvSpPr>
          <p:spPr>
            <a:xfrm>
              <a:off x="8241648" y="4237803"/>
              <a:ext cx="204799" cy="100371"/>
            </a:xfrm>
            <a:custGeom>
              <a:avLst/>
              <a:gdLst/>
              <a:ahLst/>
              <a:cxnLst/>
              <a:rect l="l" t="t" r="r" b="b"/>
              <a:pathLst>
                <a:path w="2979" h="1460" extrusionOk="0">
                  <a:moveTo>
                    <a:pt x="274" y="1"/>
                  </a:moveTo>
                  <a:lnTo>
                    <a:pt x="0" y="1460"/>
                  </a:lnTo>
                  <a:lnTo>
                    <a:pt x="2979" y="1460"/>
                  </a:lnTo>
                  <a:lnTo>
                    <a:pt x="1246" y="791"/>
                  </a:lnTo>
                  <a:lnTo>
                    <a:pt x="133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7"/>
            <p:cNvSpPr/>
            <p:nvPr/>
          </p:nvSpPr>
          <p:spPr>
            <a:xfrm>
              <a:off x="7516499" y="3036303"/>
              <a:ext cx="952978" cy="1228724"/>
            </a:xfrm>
            <a:custGeom>
              <a:avLst/>
              <a:gdLst/>
              <a:ahLst/>
              <a:cxnLst/>
              <a:rect l="l" t="t" r="r" b="b"/>
              <a:pathLst>
                <a:path w="13862" h="17873" extrusionOk="0">
                  <a:moveTo>
                    <a:pt x="4742" y="0"/>
                  </a:moveTo>
                  <a:lnTo>
                    <a:pt x="1" y="426"/>
                  </a:lnTo>
                  <a:cubicBezTo>
                    <a:pt x="548" y="2553"/>
                    <a:pt x="1247" y="3283"/>
                    <a:pt x="2645" y="3891"/>
                  </a:cubicBezTo>
                  <a:cubicBezTo>
                    <a:pt x="4104" y="4499"/>
                    <a:pt x="10974" y="9149"/>
                    <a:pt x="10974" y="9149"/>
                  </a:cubicBezTo>
                  <a:lnTo>
                    <a:pt x="10548" y="17873"/>
                  </a:lnTo>
                  <a:lnTo>
                    <a:pt x="12311" y="17873"/>
                  </a:lnTo>
                  <a:cubicBezTo>
                    <a:pt x="12311" y="17873"/>
                    <a:pt x="13709" y="10517"/>
                    <a:pt x="13770" y="7751"/>
                  </a:cubicBezTo>
                  <a:cubicBezTo>
                    <a:pt x="13861" y="4985"/>
                    <a:pt x="5472" y="790"/>
                    <a:pt x="5472" y="790"/>
                  </a:cubicBezTo>
                  <a:lnTo>
                    <a:pt x="4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7"/>
            <p:cNvSpPr/>
            <p:nvPr/>
          </p:nvSpPr>
          <p:spPr>
            <a:xfrm>
              <a:off x="6860373" y="3082226"/>
              <a:ext cx="712637" cy="265503"/>
            </a:xfrm>
            <a:custGeom>
              <a:avLst/>
              <a:gdLst/>
              <a:ahLst/>
              <a:cxnLst/>
              <a:rect l="l" t="t" r="r" b="b"/>
              <a:pathLst>
                <a:path w="10366" h="3862" extrusionOk="0">
                  <a:moveTo>
                    <a:pt x="9423" y="1"/>
                  </a:moveTo>
                  <a:cubicBezTo>
                    <a:pt x="9200" y="520"/>
                    <a:pt x="8811" y="677"/>
                    <a:pt x="8322" y="677"/>
                  </a:cubicBezTo>
                  <a:cubicBezTo>
                    <a:pt x="7810" y="677"/>
                    <a:pt x="7189" y="505"/>
                    <a:pt x="6536" y="396"/>
                  </a:cubicBezTo>
                  <a:cubicBezTo>
                    <a:pt x="6273" y="353"/>
                    <a:pt x="6044" y="333"/>
                    <a:pt x="5832" y="333"/>
                  </a:cubicBezTo>
                  <a:cubicBezTo>
                    <a:pt x="4991" y="333"/>
                    <a:pt x="4412" y="658"/>
                    <a:pt x="2979" y="1217"/>
                  </a:cubicBezTo>
                  <a:cubicBezTo>
                    <a:pt x="2572" y="1385"/>
                    <a:pt x="2195" y="1450"/>
                    <a:pt x="1854" y="1450"/>
                  </a:cubicBezTo>
                  <a:cubicBezTo>
                    <a:pt x="720" y="1450"/>
                    <a:pt x="1" y="731"/>
                    <a:pt x="0" y="730"/>
                  </a:cubicBezTo>
                  <a:lnTo>
                    <a:pt x="0" y="730"/>
                  </a:lnTo>
                  <a:lnTo>
                    <a:pt x="2311" y="3861"/>
                  </a:lnTo>
                  <a:cubicBezTo>
                    <a:pt x="2311" y="3861"/>
                    <a:pt x="3405" y="3588"/>
                    <a:pt x="4438" y="3162"/>
                  </a:cubicBezTo>
                  <a:cubicBezTo>
                    <a:pt x="5472" y="2706"/>
                    <a:pt x="6384" y="2980"/>
                    <a:pt x="7903" y="2736"/>
                  </a:cubicBezTo>
                  <a:cubicBezTo>
                    <a:pt x="9423" y="2524"/>
                    <a:pt x="9940" y="1034"/>
                    <a:pt x="10365" y="31"/>
                  </a:cubicBezTo>
                  <a:lnTo>
                    <a:pt x="103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7"/>
            <p:cNvSpPr/>
            <p:nvPr/>
          </p:nvSpPr>
          <p:spPr>
            <a:xfrm>
              <a:off x="7520693" y="2072876"/>
              <a:ext cx="292589" cy="411798"/>
            </a:xfrm>
            <a:custGeom>
              <a:avLst/>
              <a:gdLst/>
              <a:ahLst/>
              <a:cxnLst/>
              <a:rect l="l" t="t" r="r" b="b"/>
              <a:pathLst>
                <a:path w="4256" h="5990" extrusionOk="0">
                  <a:moveTo>
                    <a:pt x="1916" y="1"/>
                  </a:moveTo>
                  <a:cubicBezTo>
                    <a:pt x="992" y="1"/>
                    <a:pt x="295" y="715"/>
                    <a:pt x="122" y="1309"/>
                  </a:cubicBezTo>
                  <a:cubicBezTo>
                    <a:pt x="0" y="2069"/>
                    <a:pt x="912" y="4318"/>
                    <a:pt x="912" y="4318"/>
                  </a:cubicBezTo>
                  <a:lnTo>
                    <a:pt x="639" y="5990"/>
                  </a:lnTo>
                  <a:lnTo>
                    <a:pt x="2827" y="5990"/>
                  </a:lnTo>
                  <a:cubicBezTo>
                    <a:pt x="2827" y="5990"/>
                    <a:pt x="2918" y="4592"/>
                    <a:pt x="3162" y="4227"/>
                  </a:cubicBezTo>
                  <a:cubicBezTo>
                    <a:pt x="3435" y="3832"/>
                    <a:pt x="3830" y="4105"/>
                    <a:pt x="3952" y="3710"/>
                  </a:cubicBezTo>
                  <a:cubicBezTo>
                    <a:pt x="4104" y="3345"/>
                    <a:pt x="3891" y="2646"/>
                    <a:pt x="3891" y="2646"/>
                  </a:cubicBezTo>
                  <a:lnTo>
                    <a:pt x="4256" y="2555"/>
                  </a:lnTo>
                  <a:cubicBezTo>
                    <a:pt x="4256" y="2555"/>
                    <a:pt x="3222" y="367"/>
                    <a:pt x="2584" y="123"/>
                  </a:cubicBezTo>
                  <a:cubicBezTo>
                    <a:pt x="2352" y="38"/>
                    <a:pt x="2128" y="1"/>
                    <a:pt x="19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7"/>
            <p:cNvSpPr/>
            <p:nvPr/>
          </p:nvSpPr>
          <p:spPr>
            <a:xfrm>
              <a:off x="7750584" y="2139836"/>
              <a:ext cx="37674" cy="104565"/>
            </a:xfrm>
            <a:custGeom>
              <a:avLst/>
              <a:gdLst/>
              <a:ahLst/>
              <a:cxnLst/>
              <a:rect l="l" t="t" r="r" b="b"/>
              <a:pathLst>
                <a:path w="548" h="1521" extrusionOk="0">
                  <a:moveTo>
                    <a:pt x="274" y="0"/>
                  </a:moveTo>
                  <a:cubicBezTo>
                    <a:pt x="122" y="0"/>
                    <a:pt x="0" y="365"/>
                    <a:pt x="0" y="760"/>
                  </a:cubicBezTo>
                  <a:cubicBezTo>
                    <a:pt x="0" y="1186"/>
                    <a:pt x="122" y="1520"/>
                    <a:pt x="274" y="1520"/>
                  </a:cubicBezTo>
                  <a:cubicBezTo>
                    <a:pt x="426" y="1520"/>
                    <a:pt x="547" y="1186"/>
                    <a:pt x="547" y="760"/>
                  </a:cubicBezTo>
                  <a:cubicBezTo>
                    <a:pt x="547" y="365"/>
                    <a:pt x="426"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7"/>
            <p:cNvSpPr/>
            <p:nvPr/>
          </p:nvSpPr>
          <p:spPr>
            <a:xfrm>
              <a:off x="7650282" y="2192084"/>
              <a:ext cx="127527" cy="69"/>
            </a:xfrm>
            <a:custGeom>
              <a:avLst/>
              <a:gdLst/>
              <a:ahLst/>
              <a:cxnLst/>
              <a:rect l="l" t="t" r="r" b="b"/>
              <a:pathLst>
                <a:path w="1855" h="1" fill="none" extrusionOk="0">
                  <a:moveTo>
                    <a:pt x="1854" y="0"/>
                  </a:moveTo>
                  <a:lnTo>
                    <a:pt x="0" y="0"/>
                  </a:lnTo>
                </a:path>
              </a:pathLst>
            </a:custGeom>
            <a:noFill/>
            <a:ln w="455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7"/>
            <p:cNvSpPr/>
            <p:nvPr/>
          </p:nvSpPr>
          <p:spPr>
            <a:xfrm>
              <a:off x="7502750" y="2070126"/>
              <a:ext cx="203974" cy="299602"/>
            </a:xfrm>
            <a:custGeom>
              <a:avLst/>
              <a:gdLst/>
              <a:ahLst/>
              <a:cxnLst/>
              <a:rect l="l" t="t" r="r" b="b"/>
              <a:pathLst>
                <a:path w="2967" h="4358" extrusionOk="0">
                  <a:moveTo>
                    <a:pt x="1916" y="0"/>
                  </a:moveTo>
                  <a:cubicBezTo>
                    <a:pt x="499" y="0"/>
                    <a:pt x="1" y="1439"/>
                    <a:pt x="201" y="2139"/>
                  </a:cubicBezTo>
                  <a:cubicBezTo>
                    <a:pt x="413" y="2960"/>
                    <a:pt x="1265" y="4358"/>
                    <a:pt x="1265" y="4358"/>
                  </a:cubicBezTo>
                  <a:cubicBezTo>
                    <a:pt x="2784" y="3446"/>
                    <a:pt x="2967" y="224"/>
                    <a:pt x="2967" y="224"/>
                  </a:cubicBezTo>
                  <a:cubicBezTo>
                    <a:pt x="2572" y="67"/>
                    <a:pt x="2223"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7"/>
            <p:cNvSpPr/>
            <p:nvPr/>
          </p:nvSpPr>
          <p:spPr>
            <a:xfrm>
              <a:off x="7384848" y="2053283"/>
              <a:ext cx="365737" cy="226592"/>
            </a:xfrm>
            <a:custGeom>
              <a:avLst/>
              <a:gdLst/>
              <a:ahLst/>
              <a:cxnLst/>
              <a:rect l="l" t="t" r="r" b="b"/>
              <a:pathLst>
                <a:path w="5320" h="3296" extrusionOk="0">
                  <a:moveTo>
                    <a:pt x="3541" y="1"/>
                  </a:moveTo>
                  <a:cubicBezTo>
                    <a:pt x="3299" y="1"/>
                    <a:pt x="3040" y="42"/>
                    <a:pt x="2767" y="135"/>
                  </a:cubicBezTo>
                  <a:cubicBezTo>
                    <a:pt x="1460" y="621"/>
                    <a:pt x="1612" y="2263"/>
                    <a:pt x="1612" y="2263"/>
                  </a:cubicBezTo>
                  <a:lnTo>
                    <a:pt x="1" y="3296"/>
                  </a:lnTo>
                  <a:lnTo>
                    <a:pt x="5320" y="1229"/>
                  </a:lnTo>
                  <a:cubicBezTo>
                    <a:pt x="5151" y="624"/>
                    <a:pt x="4481" y="1"/>
                    <a:pt x="35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7"/>
            <p:cNvSpPr/>
            <p:nvPr/>
          </p:nvSpPr>
          <p:spPr>
            <a:xfrm>
              <a:off x="7420734" y="2449818"/>
              <a:ext cx="474083" cy="652001"/>
            </a:xfrm>
            <a:custGeom>
              <a:avLst/>
              <a:gdLst/>
              <a:ahLst/>
              <a:cxnLst/>
              <a:rect l="l" t="t" r="r" b="b"/>
              <a:pathLst>
                <a:path w="6896" h="9484" extrusionOk="0">
                  <a:moveTo>
                    <a:pt x="3040" y="1"/>
                  </a:moveTo>
                  <a:cubicBezTo>
                    <a:pt x="118" y="1"/>
                    <a:pt x="1" y="5028"/>
                    <a:pt x="360" y="5978"/>
                  </a:cubicBezTo>
                  <a:cubicBezTo>
                    <a:pt x="786" y="7163"/>
                    <a:pt x="269" y="9018"/>
                    <a:pt x="664" y="9382"/>
                  </a:cubicBezTo>
                  <a:cubicBezTo>
                    <a:pt x="740" y="9452"/>
                    <a:pt x="1055" y="9483"/>
                    <a:pt x="1506" y="9483"/>
                  </a:cubicBezTo>
                  <a:cubicBezTo>
                    <a:pt x="3219" y="9483"/>
                    <a:pt x="6895" y="9030"/>
                    <a:pt x="6895" y="8501"/>
                  </a:cubicBezTo>
                  <a:cubicBezTo>
                    <a:pt x="6895" y="7802"/>
                    <a:pt x="6044" y="6951"/>
                    <a:pt x="5679" y="5370"/>
                  </a:cubicBezTo>
                  <a:cubicBezTo>
                    <a:pt x="5284" y="3850"/>
                    <a:pt x="5953" y="1084"/>
                    <a:pt x="4950" y="568"/>
                  </a:cubicBezTo>
                  <a:cubicBezTo>
                    <a:pt x="4209" y="171"/>
                    <a:pt x="3577" y="1"/>
                    <a:pt x="30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7"/>
            <p:cNvSpPr/>
            <p:nvPr/>
          </p:nvSpPr>
          <p:spPr>
            <a:xfrm>
              <a:off x="7516499" y="2244332"/>
              <a:ext cx="1019800" cy="432834"/>
            </a:xfrm>
            <a:custGeom>
              <a:avLst/>
              <a:gdLst/>
              <a:ahLst/>
              <a:cxnLst/>
              <a:rect l="l" t="t" r="r" b="b"/>
              <a:pathLst>
                <a:path w="14834" h="6296" extrusionOk="0">
                  <a:moveTo>
                    <a:pt x="14013" y="0"/>
                  </a:moveTo>
                  <a:lnTo>
                    <a:pt x="8846" y="3800"/>
                  </a:lnTo>
                  <a:cubicBezTo>
                    <a:pt x="8846" y="3800"/>
                    <a:pt x="6475" y="3709"/>
                    <a:pt x="3557" y="3283"/>
                  </a:cubicBezTo>
                  <a:cubicBezTo>
                    <a:pt x="2741" y="3172"/>
                    <a:pt x="2103" y="3112"/>
                    <a:pt x="1608" y="3112"/>
                  </a:cubicBezTo>
                  <a:cubicBezTo>
                    <a:pt x="332" y="3112"/>
                    <a:pt x="1" y="3514"/>
                    <a:pt x="1" y="4499"/>
                  </a:cubicBezTo>
                  <a:cubicBezTo>
                    <a:pt x="1" y="5593"/>
                    <a:pt x="1672" y="5927"/>
                    <a:pt x="2949" y="6019"/>
                  </a:cubicBezTo>
                  <a:cubicBezTo>
                    <a:pt x="3809" y="6039"/>
                    <a:pt x="4709" y="6296"/>
                    <a:pt x="6169" y="6296"/>
                  </a:cubicBezTo>
                  <a:cubicBezTo>
                    <a:pt x="6926" y="6296"/>
                    <a:pt x="7835" y="6226"/>
                    <a:pt x="8967" y="6019"/>
                  </a:cubicBezTo>
                  <a:cubicBezTo>
                    <a:pt x="12250" y="5411"/>
                    <a:pt x="14834" y="1034"/>
                    <a:pt x="14834" y="1034"/>
                  </a:cubicBezTo>
                  <a:lnTo>
                    <a:pt x="140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1067;p38">
            <a:extLst>
              <a:ext uri="{FF2B5EF4-FFF2-40B4-BE49-F238E27FC236}">
                <a16:creationId xmlns:a16="http://schemas.microsoft.com/office/drawing/2014/main" id="{FD28E23A-3CE5-AD91-973F-8DF6C3FEE5FE}"/>
              </a:ext>
            </a:extLst>
          </p:cNvPr>
          <p:cNvSpPr/>
          <p:nvPr/>
        </p:nvSpPr>
        <p:spPr>
          <a:xfrm>
            <a:off x="960489" y="1214276"/>
            <a:ext cx="966394" cy="959327"/>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068;p38">
            <a:extLst>
              <a:ext uri="{FF2B5EF4-FFF2-40B4-BE49-F238E27FC236}">
                <a16:creationId xmlns:a16="http://schemas.microsoft.com/office/drawing/2014/main" id="{D92C9D52-F8F6-E177-18B8-D75748E9F186}"/>
              </a:ext>
            </a:extLst>
          </p:cNvPr>
          <p:cNvSpPr txBox="1">
            <a:spLocks/>
          </p:cNvSpPr>
          <p:nvPr/>
        </p:nvSpPr>
        <p:spPr>
          <a:xfrm>
            <a:off x="960337" y="1175877"/>
            <a:ext cx="966394" cy="1063832"/>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4000" dirty="0">
                <a:solidFill>
                  <a:schemeClr val="accent6"/>
                </a:solidFill>
                <a:latin typeface="Bree Serif" panose="02000503040000020004" pitchFamily="2" charset="0"/>
              </a:rPr>
              <a:t>2</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54"/>
        <p:cNvGrpSpPr/>
        <p:nvPr/>
      </p:nvGrpSpPr>
      <p:grpSpPr>
        <a:xfrm>
          <a:off x="0" y="0"/>
          <a:ext cx="0" cy="0"/>
          <a:chOff x="0" y="0"/>
          <a:chExt cx="0" cy="0"/>
        </a:xfrm>
      </p:grpSpPr>
      <p:sp>
        <p:nvSpPr>
          <p:cNvPr id="1655" name="Google Shape;1655;p55"/>
          <p:cNvSpPr txBox="1">
            <a:spLocks noGrp="1"/>
          </p:cNvSpPr>
          <p:nvPr>
            <p:ph type="title"/>
          </p:nvPr>
        </p:nvSpPr>
        <p:spPr>
          <a:xfrm>
            <a:off x="713225" y="191725"/>
            <a:ext cx="77175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4,108,935</a:t>
            </a:r>
            <a:endParaRPr dirty="0"/>
          </a:p>
        </p:txBody>
      </p:sp>
      <p:sp>
        <p:nvSpPr>
          <p:cNvPr id="1656" name="Google Shape;1656;p55"/>
          <p:cNvSpPr txBox="1">
            <a:spLocks noGrp="1"/>
          </p:cNvSpPr>
          <p:nvPr>
            <p:ph type="body" idx="1"/>
          </p:nvPr>
        </p:nvSpPr>
        <p:spPr>
          <a:xfrm>
            <a:off x="713225" y="2090575"/>
            <a:ext cx="77175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Total valid trips during November 2021 to October 2022</a:t>
            </a:r>
            <a:endParaRPr dirty="0"/>
          </a:p>
        </p:txBody>
      </p:sp>
      <p:grpSp>
        <p:nvGrpSpPr>
          <p:cNvPr id="1657" name="Google Shape;1657;p55"/>
          <p:cNvGrpSpPr/>
          <p:nvPr/>
        </p:nvGrpSpPr>
        <p:grpSpPr>
          <a:xfrm>
            <a:off x="1455894" y="2701647"/>
            <a:ext cx="3080263" cy="1915950"/>
            <a:chOff x="2743091" y="1757851"/>
            <a:chExt cx="4705566" cy="2926902"/>
          </a:xfrm>
        </p:grpSpPr>
        <p:sp>
          <p:nvSpPr>
            <p:cNvPr id="1658" name="Google Shape;1658;p55"/>
            <p:cNvSpPr/>
            <p:nvPr/>
          </p:nvSpPr>
          <p:spPr>
            <a:xfrm>
              <a:off x="2743091" y="4564101"/>
              <a:ext cx="1683074" cy="120653"/>
            </a:xfrm>
            <a:custGeom>
              <a:avLst/>
              <a:gdLst/>
              <a:ahLst/>
              <a:cxnLst/>
              <a:rect l="l" t="t" r="r" b="b"/>
              <a:pathLst>
                <a:path w="14438" h="1035" extrusionOk="0">
                  <a:moveTo>
                    <a:pt x="7234" y="1"/>
                  </a:moveTo>
                  <a:cubicBezTo>
                    <a:pt x="3252" y="1"/>
                    <a:pt x="0" y="213"/>
                    <a:pt x="0" y="517"/>
                  </a:cubicBezTo>
                  <a:cubicBezTo>
                    <a:pt x="0" y="821"/>
                    <a:pt x="3252" y="1034"/>
                    <a:pt x="7234" y="1034"/>
                  </a:cubicBezTo>
                  <a:cubicBezTo>
                    <a:pt x="11216" y="1034"/>
                    <a:pt x="14438" y="821"/>
                    <a:pt x="14438" y="517"/>
                  </a:cubicBezTo>
                  <a:cubicBezTo>
                    <a:pt x="14438" y="213"/>
                    <a:pt x="11186" y="1"/>
                    <a:pt x="7234" y="1"/>
                  </a:cubicBezTo>
                  <a:close/>
                </a:path>
              </a:pathLst>
            </a:custGeom>
            <a:solidFill>
              <a:srgbClr val="CFB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5765466" y="4564101"/>
              <a:ext cx="1683190" cy="120653"/>
            </a:xfrm>
            <a:custGeom>
              <a:avLst/>
              <a:gdLst/>
              <a:ahLst/>
              <a:cxnLst/>
              <a:rect l="l" t="t" r="r" b="b"/>
              <a:pathLst>
                <a:path w="14439" h="1035" extrusionOk="0">
                  <a:moveTo>
                    <a:pt x="7204" y="1"/>
                  </a:moveTo>
                  <a:cubicBezTo>
                    <a:pt x="3223" y="1"/>
                    <a:pt x="1" y="213"/>
                    <a:pt x="1" y="517"/>
                  </a:cubicBezTo>
                  <a:cubicBezTo>
                    <a:pt x="1" y="821"/>
                    <a:pt x="3223" y="1034"/>
                    <a:pt x="7204" y="1034"/>
                  </a:cubicBezTo>
                  <a:cubicBezTo>
                    <a:pt x="11217" y="1034"/>
                    <a:pt x="14439" y="821"/>
                    <a:pt x="14439" y="517"/>
                  </a:cubicBezTo>
                  <a:cubicBezTo>
                    <a:pt x="14439" y="213"/>
                    <a:pt x="11217" y="1"/>
                    <a:pt x="7204" y="1"/>
                  </a:cubicBezTo>
                  <a:close/>
                </a:path>
              </a:pathLst>
            </a:custGeom>
            <a:solidFill>
              <a:srgbClr val="CFBF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5"/>
            <p:cNvSpPr/>
            <p:nvPr/>
          </p:nvSpPr>
          <p:spPr>
            <a:xfrm>
              <a:off x="2895451" y="3217689"/>
              <a:ext cx="1346529" cy="1343032"/>
            </a:xfrm>
            <a:custGeom>
              <a:avLst/>
              <a:gdLst/>
              <a:ahLst/>
              <a:cxnLst/>
              <a:rect l="l" t="t" r="r" b="b"/>
              <a:pathLst>
                <a:path w="11551" h="11521" fill="none" extrusionOk="0">
                  <a:moveTo>
                    <a:pt x="0" y="5745"/>
                  </a:moveTo>
                  <a:cubicBezTo>
                    <a:pt x="0" y="8937"/>
                    <a:pt x="2584" y="11520"/>
                    <a:pt x="5775" y="11520"/>
                  </a:cubicBezTo>
                  <a:cubicBezTo>
                    <a:pt x="8967" y="11520"/>
                    <a:pt x="11550" y="8937"/>
                    <a:pt x="11550" y="5745"/>
                  </a:cubicBezTo>
                  <a:cubicBezTo>
                    <a:pt x="11550" y="2584"/>
                    <a:pt x="8967" y="0"/>
                    <a:pt x="5775" y="0"/>
                  </a:cubicBezTo>
                  <a:cubicBezTo>
                    <a:pt x="2584" y="0"/>
                    <a:pt x="0" y="2584"/>
                    <a:pt x="0" y="5745"/>
                  </a:cubicBezTo>
                  <a:close/>
                </a:path>
              </a:pathLst>
            </a:custGeom>
            <a:noFill/>
            <a:ln w="20525" cap="flat" cmpd="sng">
              <a:solidFill>
                <a:srgbClr val="ED0F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5"/>
            <p:cNvSpPr/>
            <p:nvPr/>
          </p:nvSpPr>
          <p:spPr>
            <a:xfrm>
              <a:off x="3263937" y="3075936"/>
              <a:ext cx="1119795" cy="811578"/>
            </a:xfrm>
            <a:custGeom>
              <a:avLst/>
              <a:gdLst/>
              <a:ahLst/>
              <a:cxnLst/>
              <a:rect l="l" t="t" r="r" b="b"/>
              <a:pathLst>
                <a:path w="9606" h="6962" fill="none" extrusionOk="0">
                  <a:moveTo>
                    <a:pt x="9605" y="6961"/>
                  </a:moveTo>
                  <a:cubicBezTo>
                    <a:pt x="9605" y="3101"/>
                    <a:pt x="6474" y="0"/>
                    <a:pt x="2614" y="0"/>
                  </a:cubicBezTo>
                  <a:cubicBezTo>
                    <a:pt x="1702" y="0"/>
                    <a:pt x="790" y="183"/>
                    <a:pt x="0" y="487"/>
                  </a:cubicBezTo>
                </a:path>
              </a:pathLst>
            </a:custGeom>
            <a:noFill/>
            <a:ln w="19000" cap="flat" cmpd="sng">
              <a:solidFill>
                <a:srgbClr val="E0994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5790296" y="3075936"/>
              <a:ext cx="1630033" cy="811578"/>
            </a:xfrm>
            <a:custGeom>
              <a:avLst/>
              <a:gdLst/>
              <a:ahLst/>
              <a:cxnLst/>
              <a:rect l="l" t="t" r="r" b="b"/>
              <a:pathLst>
                <a:path w="13983" h="6962" fill="none" extrusionOk="0">
                  <a:moveTo>
                    <a:pt x="13982" y="6961"/>
                  </a:moveTo>
                  <a:cubicBezTo>
                    <a:pt x="13982" y="3101"/>
                    <a:pt x="10882" y="0"/>
                    <a:pt x="6991" y="0"/>
                  </a:cubicBezTo>
                  <a:cubicBezTo>
                    <a:pt x="3131" y="0"/>
                    <a:pt x="0" y="3101"/>
                    <a:pt x="0" y="6961"/>
                  </a:cubicBez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3448121" y="3773739"/>
              <a:ext cx="230464" cy="230697"/>
            </a:xfrm>
            <a:custGeom>
              <a:avLst/>
              <a:gdLst/>
              <a:ahLst/>
              <a:cxnLst/>
              <a:rect l="l" t="t" r="r" b="b"/>
              <a:pathLst>
                <a:path w="1977" h="1979" extrusionOk="0">
                  <a:moveTo>
                    <a:pt x="952" y="1"/>
                  </a:moveTo>
                  <a:cubicBezTo>
                    <a:pt x="428" y="1"/>
                    <a:pt x="1" y="445"/>
                    <a:pt x="1" y="975"/>
                  </a:cubicBezTo>
                  <a:cubicBezTo>
                    <a:pt x="1" y="1553"/>
                    <a:pt x="457" y="1978"/>
                    <a:pt x="1004" y="1978"/>
                  </a:cubicBezTo>
                  <a:cubicBezTo>
                    <a:pt x="1551" y="1978"/>
                    <a:pt x="1976" y="1522"/>
                    <a:pt x="1976" y="975"/>
                  </a:cubicBezTo>
                  <a:cubicBezTo>
                    <a:pt x="1976" y="428"/>
                    <a:pt x="1521" y="2"/>
                    <a:pt x="1004" y="2"/>
                  </a:cubicBezTo>
                  <a:cubicBezTo>
                    <a:pt x="987" y="1"/>
                    <a:pt x="969" y="1"/>
                    <a:pt x="952" y="1"/>
                  </a:cubicBezTo>
                  <a:close/>
                </a:path>
              </a:pathLst>
            </a:custGeom>
            <a:solidFill>
              <a:srgbClr val="006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2944994" y="3263735"/>
              <a:ext cx="1247326" cy="1250939"/>
            </a:xfrm>
            <a:custGeom>
              <a:avLst/>
              <a:gdLst/>
              <a:ahLst/>
              <a:cxnLst/>
              <a:rect l="l" t="t" r="r" b="b"/>
              <a:pathLst>
                <a:path w="10700" h="10731" fill="none" extrusionOk="0">
                  <a:moveTo>
                    <a:pt x="1" y="5350"/>
                  </a:moveTo>
                  <a:cubicBezTo>
                    <a:pt x="1" y="8329"/>
                    <a:pt x="2371" y="10730"/>
                    <a:pt x="5350" y="10730"/>
                  </a:cubicBezTo>
                  <a:cubicBezTo>
                    <a:pt x="8299" y="10730"/>
                    <a:pt x="10700" y="8329"/>
                    <a:pt x="10700" y="5350"/>
                  </a:cubicBezTo>
                  <a:cubicBezTo>
                    <a:pt x="10700" y="2402"/>
                    <a:pt x="8299" y="0"/>
                    <a:pt x="5350" y="0"/>
                  </a:cubicBezTo>
                  <a:cubicBezTo>
                    <a:pt x="2371" y="0"/>
                    <a:pt x="1" y="2402"/>
                    <a:pt x="1" y="5350"/>
                  </a:cubicBezTo>
                  <a:close/>
                </a:path>
              </a:pathLst>
            </a:custGeom>
            <a:noFill/>
            <a:ln w="7600" cap="flat" cmpd="sng">
              <a:solidFill>
                <a:srgbClr val="09224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5932048" y="3217689"/>
              <a:ext cx="1346529" cy="1343032"/>
            </a:xfrm>
            <a:custGeom>
              <a:avLst/>
              <a:gdLst/>
              <a:ahLst/>
              <a:cxnLst/>
              <a:rect l="l" t="t" r="r" b="b"/>
              <a:pathLst>
                <a:path w="11551" h="11521" fill="none" extrusionOk="0">
                  <a:moveTo>
                    <a:pt x="0" y="5745"/>
                  </a:moveTo>
                  <a:cubicBezTo>
                    <a:pt x="0" y="8937"/>
                    <a:pt x="2584" y="11520"/>
                    <a:pt x="5775" y="11520"/>
                  </a:cubicBezTo>
                  <a:cubicBezTo>
                    <a:pt x="8967" y="11520"/>
                    <a:pt x="11551" y="8937"/>
                    <a:pt x="11551" y="5745"/>
                  </a:cubicBezTo>
                  <a:cubicBezTo>
                    <a:pt x="11551" y="2584"/>
                    <a:pt x="8967" y="0"/>
                    <a:pt x="5775" y="0"/>
                  </a:cubicBezTo>
                  <a:cubicBezTo>
                    <a:pt x="2584" y="0"/>
                    <a:pt x="0" y="2584"/>
                    <a:pt x="0" y="5745"/>
                  </a:cubicBezTo>
                  <a:close/>
                </a:path>
              </a:pathLst>
            </a:custGeom>
            <a:noFill/>
            <a:ln w="20525" cap="flat" cmpd="sng">
              <a:solidFill>
                <a:srgbClr val="ED0F5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5"/>
            <p:cNvSpPr/>
            <p:nvPr/>
          </p:nvSpPr>
          <p:spPr>
            <a:xfrm>
              <a:off x="5981592" y="3263735"/>
              <a:ext cx="1250939" cy="1250939"/>
            </a:xfrm>
            <a:custGeom>
              <a:avLst/>
              <a:gdLst/>
              <a:ahLst/>
              <a:cxnLst/>
              <a:rect l="l" t="t" r="r" b="b"/>
              <a:pathLst>
                <a:path w="10731" h="10731" fill="none" extrusionOk="0">
                  <a:moveTo>
                    <a:pt x="1" y="5350"/>
                  </a:moveTo>
                  <a:cubicBezTo>
                    <a:pt x="1" y="8329"/>
                    <a:pt x="2402" y="10730"/>
                    <a:pt x="5350" y="10730"/>
                  </a:cubicBezTo>
                  <a:cubicBezTo>
                    <a:pt x="8329" y="10730"/>
                    <a:pt x="10730" y="8329"/>
                    <a:pt x="10730" y="5350"/>
                  </a:cubicBezTo>
                  <a:cubicBezTo>
                    <a:pt x="10730" y="2402"/>
                    <a:pt x="8329" y="0"/>
                    <a:pt x="5350" y="0"/>
                  </a:cubicBezTo>
                  <a:cubicBezTo>
                    <a:pt x="2402" y="0"/>
                    <a:pt x="1" y="2402"/>
                    <a:pt x="1" y="5350"/>
                  </a:cubicBezTo>
                  <a:close/>
                </a:path>
              </a:pathLst>
            </a:custGeom>
            <a:noFill/>
            <a:ln w="7600" cap="flat" cmpd="sng">
              <a:solidFill>
                <a:srgbClr val="09224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5"/>
            <p:cNvSpPr/>
            <p:nvPr/>
          </p:nvSpPr>
          <p:spPr>
            <a:xfrm>
              <a:off x="3568657" y="1757851"/>
              <a:ext cx="907167" cy="2129663"/>
            </a:xfrm>
            <a:custGeom>
              <a:avLst/>
              <a:gdLst/>
              <a:ahLst/>
              <a:cxnLst/>
              <a:rect l="l" t="t" r="r" b="b"/>
              <a:pathLst>
                <a:path w="7782" h="18269" fill="none" extrusionOk="0">
                  <a:moveTo>
                    <a:pt x="0" y="18268"/>
                  </a:moveTo>
                  <a:lnTo>
                    <a:pt x="1581" y="14256"/>
                  </a:lnTo>
                  <a:lnTo>
                    <a:pt x="4164" y="0"/>
                  </a:lnTo>
                  <a:lnTo>
                    <a:pt x="7782" y="0"/>
                  </a:ln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5216300" y="2767724"/>
              <a:ext cx="269403" cy="1045276"/>
            </a:xfrm>
            <a:custGeom>
              <a:avLst/>
              <a:gdLst/>
              <a:ahLst/>
              <a:cxnLst/>
              <a:rect l="l" t="t" r="r" b="b"/>
              <a:pathLst>
                <a:path w="3223" h="14074" fill="none" extrusionOk="0">
                  <a:moveTo>
                    <a:pt x="3222" y="1"/>
                  </a:moveTo>
                  <a:lnTo>
                    <a:pt x="0" y="14074"/>
                  </a:ln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5159522" y="3667658"/>
              <a:ext cx="1445849" cy="442975"/>
            </a:xfrm>
            <a:custGeom>
              <a:avLst/>
              <a:gdLst/>
              <a:ahLst/>
              <a:cxnLst/>
              <a:rect l="l" t="t" r="r" b="b"/>
              <a:pathLst>
                <a:path w="12403" h="3800" fill="none" extrusionOk="0">
                  <a:moveTo>
                    <a:pt x="183" y="0"/>
                  </a:moveTo>
                  <a:lnTo>
                    <a:pt x="12402" y="1064"/>
                  </a:lnTo>
                  <a:lnTo>
                    <a:pt x="12402" y="2554"/>
                  </a:lnTo>
                  <a:lnTo>
                    <a:pt x="1" y="3800"/>
                  </a:lnTo>
                </a:path>
              </a:pathLst>
            </a:custGeom>
            <a:noFill/>
            <a:ln w="6075" cap="flat" cmpd="sng">
              <a:solidFill>
                <a:srgbClr val="787878"/>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4971724" y="3444422"/>
              <a:ext cx="187915" cy="443092"/>
            </a:xfrm>
            <a:custGeom>
              <a:avLst/>
              <a:gdLst/>
              <a:ahLst/>
              <a:cxnLst/>
              <a:rect l="l" t="t" r="r" b="b"/>
              <a:pathLst>
                <a:path w="1612" h="3801" fill="none" extrusionOk="0">
                  <a:moveTo>
                    <a:pt x="1" y="1"/>
                  </a:moveTo>
                  <a:lnTo>
                    <a:pt x="1612" y="3800"/>
                  </a:lnTo>
                </a:path>
              </a:pathLst>
            </a:custGeom>
            <a:noFill/>
            <a:ln w="7600" cap="flat" cmpd="sng">
              <a:solidFill>
                <a:srgbClr val="0B2B5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5"/>
            <p:cNvSpPr/>
            <p:nvPr/>
          </p:nvSpPr>
          <p:spPr>
            <a:xfrm>
              <a:off x="4844194" y="3419592"/>
              <a:ext cx="269399" cy="56887"/>
            </a:xfrm>
            <a:custGeom>
              <a:avLst/>
              <a:gdLst/>
              <a:ahLst/>
              <a:cxnLst/>
              <a:rect l="l" t="t" r="r" b="b"/>
              <a:pathLst>
                <a:path w="2311" h="488" extrusionOk="0">
                  <a:moveTo>
                    <a:pt x="1" y="1"/>
                  </a:moveTo>
                  <a:lnTo>
                    <a:pt x="1" y="487"/>
                  </a:lnTo>
                  <a:lnTo>
                    <a:pt x="2311" y="487"/>
                  </a:lnTo>
                  <a:lnTo>
                    <a:pt x="2311" y="1"/>
                  </a:lnTo>
                  <a:close/>
                </a:path>
              </a:pathLst>
            </a:custGeom>
            <a:solidFill>
              <a:srgbClr val="0B2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5"/>
            <p:cNvSpPr/>
            <p:nvPr/>
          </p:nvSpPr>
          <p:spPr>
            <a:xfrm>
              <a:off x="3954862" y="2307024"/>
              <a:ext cx="1371359" cy="1013481"/>
            </a:xfrm>
            <a:custGeom>
              <a:avLst/>
              <a:gdLst/>
              <a:ahLst/>
              <a:cxnLst/>
              <a:rect l="l" t="t" r="r" b="b"/>
              <a:pathLst>
                <a:path w="11764" h="8694" fill="none" extrusionOk="0">
                  <a:moveTo>
                    <a:pt x="0" y="1"/>
                  </a:moveTo>
                  <a:cubicBezTo>
                    <a:pt x="0" y="1"/>
                    <a:pt x="3709" y="8694"/>
                    <a:pt x="11763" y="8694"/>
                  </a:cubicBez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3876875" y="2728667"/>
              <a:ext cx="1304097" cy="1109187"/>
            </a:xfrm>
            <a:custGeom>
              <a:avLst/>
              <a:gdLst/>
              <a:ahLst/>
              <a:cxnLst/>
              <a:rect l="l" t="t" r="r" b="b"/>
              <a:pathLst>
                <a:path w="11187" h="9515" fill="none" extrusionOk="0">
                  <a:moveTo>
                    <a:pt x="1" y="1"/>
                  </a:moveTo>
                  <a:lnTo>
                    <a:pt x="11186" y="9514"/>
                  </a:ln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5258850" y="2778350"/>
              <a:ext cx="1346538" cy="1109181"/>
            </a:xfrm>
            <a:custGeom>
              <a:avLst/>
              <a:gdLst/>
              <a:ahLst/>
              <a:cxnLst/>
              <a:rect l="l" t="t" r="r" b="b"/>
              <a:pathLst>
                <a:path w="11916" h="9606" fill="none" extrusionOk="0">
                  <a:moveTo>
                    <a:pt x="2037" y="0"/>
                  </a:moveTo>
                  <a:lnTo>
                    <a:pt x="11915" y="9605"/>
                  </a:lnTo>
                  <a:lnTo>
                    <a:pt x="0" y="9605"/>
                  </a:lnTo>
                </a:path>
              </a:pathLst>
            </a:custGeom>
            <a:noFill/>
            <a:ln w="19000" cap="rnd" cmpd="sng">
              <a:solidFill>
                <a:srgbClr val="E0994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5"/>
            <p:cNvSpPr/>
            <p:nvPr/>
          </p:nvSpPr>
          <p:spPr>
            <a:xfrm>
              <a:off x="6488332" y="3773739"/>
              <a:ext cx="230347" cy="230697"/>
            </a:xfrm>
            <a:custGeom>
              <a:avLst/>
              <a:gdLst/>
              <a:ahLst/>
              <a:cxnLst/>
              <a:rect l="l" t="t" r="r" b="b"/>
              <a:pathLst>
                <a:path w="1976" h="1979" extrusionOk="0">
                  <a:moveTo>
                    <a:pt x="924" y="1"/>
                  </a:moveTo>
                  <a:cubicBezTo>
                    <a:pt x="428" y="1"/>
                    <a:pt x="0" y="445"/>
                    <a:pt x="0" y="975"/>
                  </a:cubicBezTo>
                  <a:cubicBezTo>
                    <a:pt x="0" y="1553"/>
                    <a:pt x="456" y="1978"/>
                    <a:pt x="973" y="1978"/>
                  </a:cubicBezTo>
                  <a:cubicBezTo>
                    <a:pt x="1550" y="1978"/>
                    <a:pt x="1976" y="1522"/>
                    <a:pt x="1976" y="975"/>
                  </a:cubicBezTo>
                  <a:cubicBezTo>
                    <a:pt x="1976" y="428"/>
                    <a:pt x="1520" y="2"/>
                    <a:pt x="973" y="2"/>
                  </a:cubicBezTo>
                  <a:cubicBezTo>
                    <a:pt x="957" y="1"/>
                    <a:pt x="940" y="1"/>
                    <a:pt x="924" y="1"/>
                  </a:cubicBezTo>
                  <a:close/>
                </a:path>
              </a:pathLst>
            </a:custGeom>
            <a:solidFill>
              <a:srgbClr val="006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5"/>
            <p:cNvSpPr/>
            <p:nvPr/>
          </p:nvSpPr>
          <p:spPr>
            <a:xfrm>
              <a:off x="5180855" y="4301929"/>
              <a:ext cx="269399" cy="56771"/>
            </a:xfrm>
            <a:custGeom>
              <a:avLst/>
              <a:gdLst/>
              <a:ahLst/>
              <a:cxnLst/>
              <a:rect l="l" t="t" r="r" b="b"/>
              <a:pathLst>
                <a:path w="2311" h="487" extrusionOk="0">
                  <a:moveTo>
                    <a:pt x="0" y="0"/>
                  </a:moveTo>
                  <a:lnTo>
                    <a:pt x="0" y="487"/>
                  </a:lnTo>
                  <a:lnTo>
                    <a:pt x="2310" y="487"/>
                  </a:lnTo>
                  <a:lnTo>
                    <a:pt x="2310" y="0"/>
                  </a:lnTo>
                  <a:close/>
                </a:path>
              </a:pathLst>
            </a:custGeom>
            <a:solidFill>
              <a:srgbClr val="0B2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4897351" y="3632220"/>
              <a:ext cx="513852" cy="513852"/>
            </a:xfrm>
            <a:custGeom>
              <a:avLst/>
              <a:gdLst/>
              <a:ahLst/>
              <a:cxnLst/>
              <a:rect l="l" t="t" r="r" b="b"/>
              <a:pathLst>
                <a:path w="4408" h="4408" extrusionOk="0">
                  <a:moveTo>
                    <a:pt x="2189" y="1"/>
                  </a:moveTo>
                  <a:cubicBezTo>
                    <a:pt x="973" y="1"/>
                    <a:pt x="1" y="1004"/>
                    <a:pt x="1" y="2189"/>
                  </a:cubicBezTo>
                  <a:cubicBezTo>
                    <a:pt x="1" y="3405"/>
                    <a:pt x="973" y="4408"/>
                    <a:pt x="2189" y="4408"/>
                  </a:cubicBezTo>
                  <a:cubicBezTo>
                    <a:pt x="3405" y="4408"/>
                    <a:pt x="4408" y="3405"/>
                    <a:pt x="4408" y="2189"/>
                  </a:cubicBezTo>
                  <a:cubicBezTo>
                    <a:pt x="4408" y="1004"/>
                    <a:pt x="3405" y="1"/>
                    <a:pt x="2189" y="1"/>
                  </a:cubicBezTo>
                  <a:close/>
                </a:path>
              </a:pathLst>
            </a:custGeom>
            <a:solidFill>
              <a:srgbClr val="006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5159522" y="3887398"/>
              <a:ext cx="180921" cy="442975"/>
            </a:xfrm>
            <a:custGeom>
              <a:avLst/>
              <a:gdLst/>
              <a:ahLst/>
              <a:cxnLst/>
              <a:rect l="l" t="t" r="r" b="b"/>
              <a:pathLst>
                <a:path w="1552" h="3800" fill="none" extrusionOk="0">
                  <a:moveTo>
                    <a:pt x="1" y="0"/>
                  </a:moveTo>
                  <a:lnTo>
                    <a:pt x="1551" y="3799"/>
                  </a:lnTo>
                </a:path>
              </a:pathLst>
            </a:custGeom>
            <a:noFill/>
            <a:ln w="7600" cap="flat" cmpd="sng">
              <a:solidFill>
                <a:srgbClr val="0B2B5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5481975" y="2767725"/>
              <a:ext cx="1172952" cy="811607"/>
            </a:xfrm>
            <a:custGeom>
              <a:avLst/>
              <a:gdLst/>
              <a:ahLst/>
              <a:cxnLst/>
              <a:rect l="l" t="t" r="r" b="b"/>
              <a:pathLst>
                <a:path w="10062" h="7296" fill="none" extrusionOk="0">
                  <a:moveTo>
                    <a:pt x="1" y="1"/>
                  </a:moveTo>
                  <a:lnTo>
                    <a:pt x="8876" y="1"/>
                  </a:lnTo>
                  <a:cubicBezTo>
                    <a:pt x="9606" y="1"/>
                    <a:pt x="10062" y="730"/>
                    <a:pt x="9758" y="1368"/>
                  </a:cubicBezTo>
                  <a:lnTo>
                    <a:pt x="7022" y="7296"/>
                  </a:lnTo>
                </a:path>
              </a:pathLst>
            </a:custGeom>
            <a:noFill/>
            <a:ln w="9875" cap="flat" cmpd="sng">
              <a:solidFill>
                <a:srgbClr val="E0994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3185950" y="2236148"/>
              <a:ext cx="691042" cy="613171"/>
            </a:xfrm>
            <a:custGeom>
              <a:avLst/>
              <a:gdLst/>
              <a:ahLst/>
              <a:cxnLst/>
              <a:rect l="l" t="t" r="r" b="b"/>
              <a:pathLst>
                <a:path w="5928" h="5260" extrusionOk="0">
                  <a:moveTo>
                    <a:pt x="0" y="1"/>
                  </a:moveTo>
                  <a:lnTo>
                    <a:pt x="1763" y="5259"/>
                  </a:lnTo>
                  <a:lnTo>
                    <a:pt x="4925" y="5259"/>
                  </a:lnTo>
                  <a:lnTo>
                    <a:pt x="5928" y="1"/>
                  </a:lnTo>
                  <a:close/>
                </a:path>
              </a:pathLst>
            </a:custGeom>
            <a:solidFill>
              <a:srgbClr val="006E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5932048" y="2547979"/>
              <a:ext cx="963821" cy="219856"/>
            </a:xfrm>
            <a:custGeom>
              <a:avLst/>
              <a:gdLst/>
              <a:ahLst/>
              <a:cxnLst/>
              <a:rect l="l" t="t" r="r" b="b"/>
              <a:pathLst>
                <a:path w="8268" h="1886" extrusionOk="0">
                  <a:moveTo>
                    <a:pt x="973" y="0"/>
                  </a:moveTo>
                  <a:cubicBezTo>
                    <a:pt x="426" y="0"/>
                    <a:pt x="0" y="426"/>
                    <a:pt x="0" y="943"/>
                  </a:cubicBezTo>
                  <a:cubicBezTo>
                    <a:pt x="0" y="1490"/>
                    <a:pt x="426" y="1885"/>
                    <a:pt x="973" y="1885"/>
                  </a:cubicBezTo>
                  <a:lnTo>
                    <a:pt x="7265" y="1885"/>
                  </a:lnTo>
                  <a:cubicBezTo>
                    <a:pt x="7812" y="1885"/>
                    <a:pt x="8268" y="1429"/>
                    <a:pt x="8207" y="943"/>
                  </a:cubicBezTo>
                  <a:cubicBezTo>
                    <a:pt x="8207" y="426"/>
                    <a:pt x="7812" y="0"/>
                    <a:pt x="7265" y="0"/>
                  </a:cubicBezTo>
                  <a:close/>
                </a:path>
              </a:pathLst>
            </a:custGeom>
            <a:solidFill>
              <a:srgbClr val="995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5"/>
        <p:cNvGrpSpPr/>
        <p:nvPr/>
      </p:nvGrpSpPr>
      <p:grpSpPr>
        <a:xfrm>
          <a:off x="0" y="0"/>
          <a:ext cx="0" cy="0"/>
          <a:chOff x="0" y="0"/>
          <a:chExt cx="0" cy="0"/>
        </a:xfrm>
      </p:grpSpPr>
      <p:sp>
        <p:nvSpPr>
          <p:cNvPr id="1217" name="Google Shape;1217;p45"/>
          <p:cNvSpPr txBox="1">
            <a:spLocks noGrp="1"/>
          </p:cNvSpPr>
          <p:nvPr>
            <p:ph type="title"/>
          </p:nvPr>
        </p:nvSpPr>
        <p:spPr>
          <a:xfrm>
            <a:off x="1065725" y="376891"/>
            <a:ext cx="6526566"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Key findings: Members vs Casuals</a:t>
            </a:r>
            <a:endParaRPr dirty="0"/>
          </a:p>
        </p:txBody>
      </p:sp>
      <p:sp>
        <p:nvSpPr>
          <p:cNvPr id="1218" name="Google Shape;1218;p45"/>
          <p:cNvSpPr txBox="1">
            <a:spLocks noGrp="1"/>
          </p:cNvSpPr>
          <p:nvPr>
            <p:ph type="subTitle" idx="1"/>
          </p:nvPr>
        </p:nvSpPr>
        <p:spPr>
          <a:xfrm>
            <a:off x="6275345" y="4468737"/>
            <a:ext cx="1521187" cy="3699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t>Nov 2021 – Oct 2022</a:t>
            </a:r>
            <a:endParaRPr sz="1200" dirty="0"/>
          </a:p>
        </p:txBody>
      </p:sp>
      <p:sp>
        <p:nvSpPr>
          <p:cNvPr id="2" name="Google Shape;1067;p38">
            <a:extLst>
              <a:ext uri="{FF2B5EF4-FFF2-40B4-BE49-F238E27FC236}">
                <a16:creationId xmlns:a16="http://schemas.microsoft.com/office/drawing/2014/main" id="{FB2C2341-FC5D-96F3-F465-224A9A181AFF}"/>
              </a:ext>
            </a:extLst>
          </p:cNvPr>
          <p:cNvSpPr/>
          <p:nvPr/>
        </p:nvSpPr>
        <p:spPr>
          <a:xfrm>
            <a:off x="360877" y="342441"/>
            <a:ext cx="705000" cy="70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068;p38">
            <a:extLst>
              <a:ext uri="{FF2B5EF4-FFF2-40B4-BE49-F238E27FC236}">
                <a16:creationId xmlns:a16="http://schemas.microsoft.com/office/drawing/2014/main" id="{BFDB963E-C870-66DD-FC65-57055A396979}"/>
              </a:ext>
            </a:extLst>
          </p:cNvPr>
          <p:cNvSpPr txBox="1">
            <a:spLocks/>
          </p:cNvSpPr>
          <p:nvPr/>
        </p:nvSpPr>
        <p:spPr>
          <a:xfrm>
            <a:off x="360725" y="304041"/>
            <a:ext cx="705000" cy="78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2400" dirty="0">
                <a:solidFill>
                  <a:schemeClr val="accent6"/>
                </a:solidFill>
                <a:latin typeface="Bree Serif" panose="02000503040000020004" pitchFamily="2" charset="0"/>
              </a:rPr>
              <a:t>2</a:t>
            </a:r>
          </a:p>
        </p:txBody>
      </p:sp>
      <p:graphicFrame>
        <p:nvGraphicFramePr>
          <p:cNvPr id="7" name="Chart 6">
            <a:extLst>
              <a:ext uri="{FF2B5EF4-FFF2-40B4-BE49-F238E27FC236}">
                <a16:creationId xmlns:a16="http://schemas.microsoft.com/office/drawing/2014/main" id="{1614B9CD-3F0E-2A66-2F52-3141C0624D20}"/>
              </a:ext>
            </a:extLst>
          </p:cNvPr>
          <p:cNvGraphicFramePr>
            <a:graphicFrameLocks/>
          </p:cNvGraphicFramePr>
          <p:nvPr>
            <p:extLst>
              <p:ext uri="{D42A27DB-BD31-4B8C-83A1-F6EECF244321}">
                <p14:modId xmlns:p14="http://schemas.microsoft.com/office/powerpoint/2010/main" val="3770310983"/>
              </p:ext>
            </p:extLst>
          </p:nvPr>
        </p:nvGraphicFramePr>
        <p:xfrm>
          <a:off x="5120548" y="992535"/>
          <a:ext cx="3830782" cy="3319904"/>
        </p:xfrm>
        <a:graphic>
          <a:graphicData uri="http://schemas.openxmlformats.org/drawingml/2006/chart">
            <c:chart xmlns:c="http://schemas.openxmlformats.org/drawingml/2006/chart" xmlns:r="http://schemas.openxmlformats.org/officeDocument/2006/relationships" r:id="rId3"/>
          </a:graphicData>
        </a:graphic>
      </p:graphicFrame>
      <p:sp>
        <p:nvSpPr>
          <p:cNvPr id="8" name="Google Shape;1140;p41">
            <a:extLst>
              <a:ext uri="{FF2B5EF4-FFF2-40B4-BE49-F238E27FC236}">
                <a16:creationId xmlns:a16="http://schemas.microsoft.com/office/drawing/2014/main" id="{6CF1B213-9477-2868-599D-9E33CA60B6E7}"/>
              </a:ext>
            </a:extLst>
          </p:cNvPr>
          <p:cNvSpPr txBox="1">
            <a:spLocks/>
          </p:cNvSpPr>
          <p:nvPr/>
        </p:nvSpPr>
        <p:spPr>
          <a:xfrm>
            <a:off x="360725" y="1234990"/>
            <a:ext cx="4952493" cy="29774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Kanit ExtraLight"/>
              <a:buNone/>
              <a:defRPr sz="1600" b="0" i="0" u="none" strike="noStrike" cap="none">
                <a:solidFill>
                  <a:schemeClr val="dk1"/>
                </a:solidFill>
                <a:latin typeface="Kanit Light"/>
                <a:ea typeface="Kanit Light"/>
                <a:cs typeface="Kanit Light"/>
                <a:sym typeface="Kanit Light"/>
              </a:defRPr>
            </a:lvl1pPr>
            <a:lvl2pPr marL="914400" marR="0" lvl="1" indent="-330200" algn="l" rtl="0">
              <a:lnSpc>
                <a:spcPct val="100000"/>
              </a:lnSpc>
              <a:spcBef>
                <a:spcPts val="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2pPr>
            <a:lvl3pPr marL="1371600" marR="0" lvl="2"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3pPr>
            <a:lvl4pPr marL="1828800" marR="0" lvl="3"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4pPr>
            <a:lvl5pPr marL="2286000" marR="0" lvl="4"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5pPr>
            <a:lvl6pPr marL="2743200" marR="0" lvl="5"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6pPr>
            <a:lvl7pPr marL="3200400" marR="0" lvl="6"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7pPr>
            <a:lvl8pPr marL="3657600" marR="0" lvl="7" indent="-330200" algn="l" rtl="0">
              <a:lnSpc>
                <a:spcPct val="100000"/>
              </a:lnSpc>
              <a:spcBef>
                <a:spcPts val="1600"/>
              </a:spcBef>
              <a:spcAft>
                <a:spcPts val="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8pPr>
            <a:lvl9pPr marL="4114800" marR="0" lvl="8" indent="-330200" algn="l" rtl="0">
              <a:lnSpc>
                <a:spcPct val="100000"/>
              </a:lnSpc>
              <a:spcBef>
                <a:spcPts val="1600"/>
              </a:spcBef>
              <a:spcAft>
                <a:spcPts val="1600"/>
              </a:spcAft>
              <a:buClr>
                <a:schemeClr val="dk1"/>
              </a:buClr>
              <a:buSzPts val="1600"/>
              <a:buFont typeface="Kanit ExtraLight"/>
              <a:buNone/>
              <a:defRPr sz="1600" b="0" i="0" u="none" strike="noStrike" cap="none">
                <a:solidFill>
                  <a:schemeClr val="dk1"/>
                </a:solidFill>
                <a:latin typeface="Kanit ExtraLight"/>
                <a:ea typeface="Kanit ExtraLight"/>
                <a:cs typeface="Kanit ExtraLight"/>
                <a:sym typeface="Kanit ExtraLight"/>
              </a:defRPr>
            </a:lvl9pPr>
          </a:lstStyle>
          <a:p>
            <a:pPr marL="285750" indent="-285750" algn="l">
              <a:lnSpc>
                <a:spcPct val="200000"/>
              </a:lnSpc>
              <a:buFont typeface="Arial" panose="020B0604020202020204" pitchFamily="34" charset="0"/>
              <a:buChar char="•"/>
            </a:pPr>
            <a:r>
              <a:rPr lang="en-US" sz="2000" dirty="0"/>
              <a:t>Majority of the trips recorded are from Cyclistic </a:t>
            </a:r>
            <a:r>
              <a:rPr lang="en-US" sz="2000" dirty="0">
                <a:solidFill>
                  <a:srgbClr val="609A92"/>
                </a:solidFill>
              </a:rPr>
              <a:t>members</a:t>
            </a:r>
            <a:r>
              <a:rPr lang="en-US" sz="2000" dirty="0"/>
              <a:t>.</a:t>
            </a:r>
          </a:p>
          <a:p>
            <a:pPr marL="285750" indent="-285750" algn="l">
              <a:lnSpc>
                <a:spcPct val="200000"/>
              </a:lnSpc>
              <a:buFont typeface="Arial" panose="020B0604020202020204" pitchFamily="34" charset="0"/>
              <a:buChar char="•"/>
            </a:pPr>
            <a:r>
              <a:rPr lang="en-US" sz="2000" dirty="0"/>
              <a:t>Trips recorded from </a:t>
            </a:r>
            <a:r>
              <a:rPr lang="en-US" sz="2000" dirty="0">
                <a:solidFill>
                  <a:srgbClr val="609A92"/>
                </a:solidFill>
              </a:rPr>
              <a:t>members:  2,521,356 </a:t>
            </a:r>
            <a:r>
              <a:rPr lang="en-US" sz="2000" dirty="0"/>
              <a:t>Trips recorded from </a:t>
            </a:r>
            <a:r>
              <a:rPr lang="en-US" sz="2000" dirty="0">
                <a:solidFill>
                  <a:srgbClr val="ED0F51"/>
                </a:solidFill>
              </a:rPr>
              <a:t>casuals:</a:t>
            </a:r>
            <a:r>
              <a:rPr lang="en-US" sz="2000" dirty="0"/>
              <a:t> </a:t>
            </a:r>
            <a:r>
              <a:rPr lang="en-US" sz="2000" dirty="0">
                <a:solidFill>
                  <a:srgbClr val="ED0F51"/>
                </a:solidFill>
              </a:rPr>
              <a:t>1,587,579</a:t>
            </a:r>
          </a:p>
        </p:txBody>
      </p:sp>
    </p:spTree>
  </p:cSld>
  <p:clrMapOvr>
    <a:masterClrMapping/>
  </p:clrMapOvr>
</p:sld>
</file>

<file path=ppt/theme/theme1.xml><?xml version="1.0" encoding="utf-8"?>
<a:theme xmlns:a="http://schemas.openxmlformats.org/drawingml/2006/main" name="US National Bike Week by Slidesgo">
  <a:themeElements>
    <a:clrScheme name="Simple Light">
      <a:dk1>
        <a:srgbClr val="092242"/>
      </a:dk1>
      <a:lt1>
        <a:srgbClr val="F2ECD2"/>
      </a:lt1>
      <a:dk2>
        <a:srgbClr val="609A92"/>
      </a:dk2>
      <a:lt2>
        <a:srgbClr val="E68CA3"/>
      </a:lt2>
      <a:accent1>
        <a:srgbClr val="F7AC2D"/>
      </a:accent1>
      <a:accent2>
        <a:srgbClr val="ED0F51"/>
      </a:accent2>
      <a:accent3>
        <a:srgbClr val="C76C1F"/>
      </a:accent3>
      <a:accent4>
        <a:srgbClr val="006EED"/>
      </a:accent4>
      <a:accent5>
        <a:srgbClr val="CFBF8B"/>
      </a:accent5>
      <a:accent6>
        <a:srgbClr val="FFFFFF"/>
      </a:accent6>
      <a:hlink>
        <a:srgbClr val="0922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392</TotalTime>
  <Words>1372</Words>
  <Application>Microsoft Office PowerPoint</Application>
  <PresentationFormat>On-screen Show (16:9)</PresentationFormat>
  <Paragraphs>271</Paragraphs>
  <Slides>51</Slides>
  <Notes>51</Notes>
  <HiddenSlides>0</HiddenSlides>
  <MMClips>0</MMClips>
  <ScaleCrop>false</ScaleCrop>
  <HeadingPairs>
    <vt:vector size="6" baseType="variant">
      <vt:variant>
        <vt:lpstr>Fonts Used</vt:lpstr>
      </vt:variant>
      <vt:variant>
        <vt:i4>16</vt:i4>
      </vt:variant>
      <vt:variant>
        <vt:lpstr>Theme</vt:lpstr>
      </vt:variant>
      <vt:variant>
        <vt:i4>2</vt:i4>
      </vt:variant>
      <vt:variant>
        <vt:lpstr>Slide Titles</vt:lpstr>
      </vt:variant>
      <vt:variant>
        <vt:i4>51</vt:i4>
      </vt:variant>
    </vt:vector>
  </HeadingPairs>
  <TitlesOfParts>
    <vt:vector size="69" baseType="lpstr">
      <vt:lpstr>Amatic SC</vt:lpstr>
      <vt:lpstr>Arial</vt:lpstr>
      <vt:lpstr>Bree Serif</vt:lpstr>
      <vt:lpstr>Calibri</vt:lpstr>
      <vt:lpstr>Courier New</vt:lpstr>
      <vt:lpstr>Inconsolata</vt:lpstr>
      <vt:lpstr>Josefin Sans</vt:lpstr>
      <vt:lpstr>Kanit ExtraLight</vt:lpstr>
      <vt:lpstr>Kanit Light</vt:lpstr>
      <vt:lpstr>Kanit Medium</vt:lpstr>
      <vt:lpstr>Krona One</vt:lpstr>
      <vt:lpstr>Proxima Nova</vt:lpstr>
      <vt:lpstr>Proxima Nova Semibold</vt:lpstr>
      <vt:lpstr>Roboto Condensed Light</vt:lpstr>
      <vt:lpstr>Roboto Medium</vt:lpstr>
      <vt:lpstr>Ubuntu</vt:lpstr>
      <vt:lpstr>US National Bike Week by Slidesgo</vt:lpstr>
      <vt:lpstr>Slidesgo Final Pages</vt:lpstr>
      <vt:lpstr>Cyclistic Bike Sharing</vt:lpstr>
      <vt:lpstr>Hi! My name is  Neil Angelo Martinez</vt:lpstr>
      <vt:lpstr>1 </vt:lpstr>
      <vt:lpstr>Business Problem</vt:lpstr>
      <vt:lpstr>Background</vt:lpstr>
      <vt:lpstr>Business Problem</vt:lpstr>
      <vt:lpstr>Key Findings</vt:lpstr>
      <vt:lpstr>4,108,935</vt:lpstr>
      <vt:lpstr>Key findings: Members vs Casuals</vt:lpstr>
      <vt:lpstr>Key Findings: Average trip  duration</vt:lpstr>
      <vt:lpstr>Key Findings: Number of Trips per month</vt:lpstr>
      <vt:lpstr>Key Findings: Number of Trips per day</vt:lpstr>
      <vt:lpstr>Key Findings: Average trip during the days of the week</vt:lpstr>
      <vt:lpstr>The growth of bike commuting</vt:lpstr>
      <vt:lpstr>How do we do that?</vt:lpstr>
      <vt:lpstr>Equity, diversity &amp; inclusion</vt:lpstr>
      <vt:lpstr>This is a table</vt:lpstr>
      <vt:lpstr>Bicycle friendly states</vt:lpstr>
      <vt:lpstr>A timeline always works fine</vt:lpstr>
      <vt:lpstr>333,000.00</vt:lpstr>
      <vt:lpstr>Our team</vt:lpstr>
      <vt:lpstr>Sneak peek</vt:lpstr>
      <vt:lpstr>Bike week</vt:lpstr>
      <vt:lpstr>Recommendations</vt:lpstr>
      <vt:lpstr>2 </vt:lpstr>
      <vt:lpstr>Multimedia</vt:lpstr>
      <vt:lpstr>Our best experiences</vt:lpstr>
      <vt:lpstr>Why being part of our community</vt:lpstr>
      <vt:lpstr>National bicycle communities</vt:lpstr>
      <vt:lpstr>Thanks</vt:lpstr>
      <vt:lpstr>Bicycle icon pack</vt:lpstr>
      <vt:lpstr>Alternative resources</vt:lpstr>
      <vt:lpstr>Resources</vt:lpstr>
      <vt:lpstr>Resources</vt:lpstr>
      <vt:lpstr>Instructions for use</vt:lpstr>
      <vt:lpstr>Fonts &amp; colors used</vt:lpstr>
      <vt:lpstr>PowerPoint Presentation</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 National Bike Week</dc:title>
  <dc:creator>Neil Angelo Martinez</dc:creator>
  <cp:lastModifiedBy>Neil Angelo Martinez</cp:lastModifiedBy>
  <cp:revision>1</cp:revision>
  <dcterms:modified xsi:type="dcterms:W3CDTF">2022-11-29T11:38:09Z</dcterms:modified>
</cp:coreProperties>
</file>